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1793" y="7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A23AE-653A-41DD-A428-6BB98377B278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6E17D-0E39-4377-ADF3-E026906B9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722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Colour coding if you want warm air</a:t>
            </a:r>
            <a:r>
              <a:rPr lang="en-GB" baseline="0" dirty="0"/>
              <a:t> heating specialist in the north of </a:t>
            </a:r>
            <a:r>
              <a:rPr lang="en-GB" baseline="0" dirty="0" err="1"/>
              <a:t>england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E17D-0E39-4377-ADF3-E026906B9DB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32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0AD626A-8384-452D-B3D9-5A4D1BC1C222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0927EB8-10DC-4B74-BA9C-F19A57AA2D85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626A-8384-452D-B3D9-5A4D1BC1C222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7EB8-10DC-4B74-BA9C-F19A57AA2D8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E0AD626A-8384-452D-B3D9-5A4D1BC1C222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0927EB8-10DC-4B74-BA9C-F19A57AA2D8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626A-8384-452D-B3D9-5A4D1BC1C222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7EB8-10DC-4B74-BA9C-F19A57AA2D8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AD626A-8384-452D-B3D9-5A4D1BC1C222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F0927EB8-10DC-4B74-BA9C-F19A57AA2D85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626A-8384-452D-B3D9-5A4D1BC1C222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7EB8-10DC-4B74-BA9C-F19A57AA2D8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626A-8384-452D-B3D9-5A4D1BC1C222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7EB8-10DC-4B74-BA9C-F19A57AA2D8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626A-8384-452D-B3D9-5A4D1BC1C222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7EB8-10DC-4B74-BA9C-F19A57AA2D8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AD626A-8384-452D-B3D9-5A4D1BC1C222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7EB8-10DC-4B74-BA9C-F19A57AA2D8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626A-8384-452D-B3D9-5A4D1BC1C222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7EB8-10DC-4B74-BA9C-F19A57AA2D8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626A-8384-452D-B3D9-5A4D1BC1C222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7EB8-10DC-4B74-BA9C-F19A57AA2D8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0AD626A-8384-452D-B3D9-5A4D1BC1C222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0927EB8-10DC-4B74-BA9C-F19A57AA2D8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laudia.dyball@nhs.net" TargetMode="External"/><Relationship Id="rId2" Type="http://schemas.openxmlformats.org/officeDocument/2006/relationships/hyperlink" Target="mailto:Daniel.greenwood@doctors.org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laudia.dyball@nhs.net" TargetMode="External"/><Relationship Id="rId2" Type="http://schemas.openxmlformats.org/officeDocument/2006/relationships/hyperlink" Target="mailto:Daniel.greenwood@doctors.org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OPPORTUNITIES IN NORTH/EAST </a:t>
            </a:r>
            <a:r>
              <a:rPr lang="en-GB" dirty="0" err="1"/>
              <a:t>yORKSHIRE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7864" y="4077072"/>
            <a:ext cx="5114778" cy="2232248"/>
          </a:xfrm>
        </p:spPr>
        <p:txBody>
          <a:bodyPr/>
          <a:lstStyle/>
          <a:p>
            <a:r>
              <a:rPr lang="en-GB" dirty="0"/>
              <a:t>Dan Greenwood </a:t>
            </a:r>
          </a:p>
          <a:p>
            <a:r>
              <a:rPr lang="en-GB" sz="1800" i="1" dirty="0"/>
              <a:t>Trainee Rep for ACCS/Core</a:t>
            </a:r>
          </a:p>
          <a:p>
            <a:endParaRPr lang="en-GB" sz="1800" i="1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584006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7239000" cy="1143000"/>
          </a:xfrm>
        </p:spPr>
        <p:txBody>
          <a:bodyPr/>
          <a:lstStyle/>
          <a:p>
            <a:r>
              <a:rPr lang="en-GB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34470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7239000" cy="1143000"/>
          </a:xfrm>
        </p:spPr>
        <p:txBody>
          <a:bodyPr/>
          <a:lstStyle/>
          <a:p>
            <a:r>
              <a:rPr lang="en-GB" dirty="0"/>
              <a:t>ta</a:t>
            </a:r>
          </a:p>
        </p:txBody>
      </p:sp>
    </p:spTree>
    <p:extLst>
      <p:ext uri="{BB962C8B-B14F-4D97-AF65-F5344CB8AC3E}">
        <p14:creationId xmlns:p14="http://schemas.microsoft.com/office/powerpoint/2010/main" val="529571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trainee reps!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Dan </a:t>
            </a:r>
          </a:p>
          <a:p>
            <a:pPr lvl="1"/>
            <a:r>
              <a:rPr lang="en-GB" dirty="0"/>
              <a:t>ACCS CT4</a:t>
            </a:r>
          </a:p>
          <a:p>
            <a:pPr lvl="1"/>
            <a:r>
              <a:rPr lang="en-GB" dirty="0"/>
              <a:t>Worked in Scarborough, Hull and York</a:t>
            </a:r>
          </a:p>
          <a:p>
            <a:pPr lvl="1"/>
            <a:r>
              <a:rPr lang="en-GB" dirty="0">
                <a:solidFill>
                  <a:schemeClr val="tx1"/>
                </a:solidFill>
                <a:hlinkClick r:id="rId2"/>
              </a:rPr>
              <a:t>Daniel.greenwood@doctors.org.uk</a:t>
            </a:r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en-GB" dirty="0">
                <a:solidFill>
                  <a:schemeClr val="tx1"/>
                </a:solidFill>
              </a:rPr>
              <a:t>07969744772</a:t>
            </a:r>
          </a:p>
          <a:p>
            <a:pPr lvl="1"/>
            <a:endParaRPr lang="en-GB" dirty="0">
              <a:solidFill>
                <a:schemeClr val="tx1"/>
              </a:solidFill>
            </a:endParaRPr>
          </a:p>
          <a:p>
            <a:r>
              <a:rPr lang="en-GB" dirty="0"/>
              <a:t>Claudia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ACCS CT4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Worked in Hull, NLAG</a:t>
            </a:r>
          </a:p>
          <a:p>
            <a:pPr lvl="1"/>
            <a:r>
              <a:rPr lang="en-GB" dirty="0">
                <a:solidFill>
                  <a:schemeClr val="tx1"/>
                </a:solidFill>
                <a:hlinkClick r:id="rId3"/>
              </a:rPr>
              <a:t>Claudia.dyball@nhs.net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07748546059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119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trainee reps!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Dan </a:t>
            </a:r>
          </a:p>
          <a:p>
            <a:pPr lvl="1"/>
            <a:r>
              <a:rPr lang="en-GB" dirty="0"/>
              <a:t>ACCS CT4</a:t>
            </a:r>
          </a:p>
          <a:p>
            <a:pPr lvl="1"/>
            <a:r>
              <a:rPr lang="en-GB" dirty="0"/>
              <a:t>Worked in Scarborough, Hull and York</a:t>
            </a:r>
          </a:p>
          <a:p>
            <a:pPr lvl="1"/>
            <a:r>
              <a:rPr lang="en-GB" dirty="0">
                <a:solidFill>
                  <a:schemeClr val="tx1"/>
                </a:solidFill>
                <a:hlinkClick r:id="rId2"/>
              </a:rPr>
              <a:t>Daniel.greenwood@doctors.org.uk</a:t>
            </a:r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en-GB" dirty="0">
                <a:solidFill>
                  <a:schemeClr val="tx1"/>
                </a:solidFill>
              </a:rPr>
              <a:t>07969744772</a:t>
            </a:r>
          </a:p>
          <a:p>
            <a:pPr lvl="1"/>
            <a:endParaRPr lang="en-GB" dirty="0">
              <a:solidFill>
                <a:schemeClr val="tx1"/>
              </a:solidFill>
            </a:endParaRPr>
          </a:p>
          <a:p>
            <a:r>
              <a:rPr lang="en-GB" dirty="0"/>
              <a:t>Claudia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ACCS CT4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Worked in Hull, NLAG</a:t>
            </a:r>
          </a:p>
          <a:p>
            <a:pPr lvl="1"/>
            <a:r>
              <a:rPr lang="en-GB" dirty="0">
                <a:solidFill>
                  <a:schemeClr val="tx1"/>
                </a:solidFill>
                <a:hlinkClick r:id="rId3"/>
              </a:rPr>
              <a:t>Claudia.dyball@nhs.net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07748546059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849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region</a:t>
            </a:r>
          </a:p>
        </p:txBody>
      </p:sp>
      <p:pic>
        <p:nvPicPr>
          <p:cNvPr id="1026" name="Picture 2" descr="http://www.krtwarmair.co.uk/315vg45a4faaq4_Assets_ac4/Areas_covered_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70485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851920" y="3501008"/>
            <a:ext cx="13987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572000" y="3581400"/>
            <a:ext cx="13987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724128" y="2636912"/>
            <a:ext cx="13987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864002" y="4149080"/>
            <a:ext cx="13987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292080" y="4581128"/>
            <a:ext cx="13987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300192" y="4719069"/>
            <a:ext cx="13987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92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harrogate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ACCS CT1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Good Access</a:t>
            </a:r>
          </a:p>
          <a:p>
            <a:endParaRPr lang="en-GB" dirty="0"/>
          </a:p>
          <a:p>
            <a:r>
              <a:rPr lang="en-GB" dirty="0"/>
              <a:t>Positive feedback from trainees</a:t>
            </a:r>
          </a:p>
          <a:p>
            <a:endParaRPr lang="en-GB" dirty="0"/>
          </a:p>
          <a:p>
            <a:r>
              <a:rPr lang="en-GB" dirty="0"/>
              <a:t>Teaching </a:t>
            </a:r>
            <a:r>
              <a:rPr lang="en-GB" dirty="0" err="1"/>
              <a:t>opporunities</a:t>
            </a:r>
            <a:endParaRPr lang="en-GB" dirty="0"/>
          </a:p>
          <a:p>
            <a:endParaRPr lang="en-GB" dirty="0"/>
          </a:p>
          <a:p>
            <a:r>
              <a:rPr lang="en-GB" dirty="0"/>
              <a:t>Friendly maternity department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656"/>
            <a:ext cx="3047704" cy="228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018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(</a:t>
            </a:r>
            <a:r>
              <a:rPr lang="en-GB" dirty="0" err="1"/>
              <a:t>nlag</a:t>
            </a:r>
            <a:r>
              <a:rPr lang="en-GB" dirty="0"/>
              <a:t>) </a:t>
            </a:r>
            <a:r>
              <a:rPr lang="en-GB" dirty="0" err="1"/>
              <a:t>scunthorpe</a:t>
            </a:r>
            <a:r>
              <a:rPr lang="en-GB" dirty="0"/>
              <a:t> and </a:t>
            </a:r>
            <a:r>
              <a:rPr lang="en-GB" dirty="0" err="1"/>
              <a:t>grimsby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Active journal club</a:t>
            </a:r>
          </a:p>
          <a:p>
            <a:endParaRPr lang="en-GB" dirty="0"/>
          </a:p>
          <a:p>
            <a:r>
              <a:rPr lang="en-GB" dirty="0"/>
              <a:t>Simulation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Opportunity for solo working</a:t>
            </a:r>
          </a:p>
          <a:p>
            <a:endParaRPr lang="en-GB" dirty="0"/>
          </a:p>
          <a:p>
            <a:r>
              <a:rPr lang="en-GB" dirty="0"/>
              <a:t>Transfers</a:t>
            </a:r>
          </a:p>
          <a:p>
            <a:endParaRPr lang="en-GB" dirty="0"/>
          </a:p>
          <a:p>
            <a:r>
              <a:rPr lang="en-GB" dirty="0"/>
              <a:t>Examiners</a:t>
            </a:r>
          </a:p>
          <a:p>
            <a:endParaRPr lang="en-GB" dirty="0"/>
          </a:p>
          <a:p>
            <a:r>
              <a:rPr lang="en-GB" dirty="0"/>
              <a:t>YGAS</a:t>
            </a:r>
          </a:p>
          <a:p>
            <a:endParaRPr lang="en-GB" dirty="0"/>
          </a:p>
        </p:txBody>
      </p:sp>
      <p:sp>
        <p:nvSpPr>
          <p:cNvPr id="4" name="AutoShape 2" descr="6 Form Error Message Mistakes Almost Everyone Mak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6 Form Error Message Mistakes Almost Everyone Mak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28289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93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HUll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Multiple disciplines</a:t>
            </a:r>
          </a:p>
          <a:p>
            <a:endParaRPr lang="en-GB" dirty="0"/>
          </a:p>
          <a:p>
            <a:r>
              <a:rPr lang="en-GB" dirty="0"/>
              <a:t>Obstetrics</a:t>
            </a:r>
          </a:p>
          <a:p>
            <a:endParaRPr lang="en-GB" dirty="0"/>
          </a:p>
          <a:p>
            <a:r>
              <a:rPr lang="en-GB" dirty="0"/>
              <a:t>MTC/ED</a:t>
            </a:r>
          </a:p>
          <a:p>
            <a:endParaRPr lang="en-GB" dirty="0"/>
          </a:p>
          <a:p>
            <a:r>
              <a:rPr lang="en-GB" dirty="0"/>
              <a:t>HILS</a:t>
            </a:r>
          </a:p>
          <a:p>
            <a:pPr lvl="1"/>
            <a:r>
              <a:rPr lang="en-GB" dirty="0"/>
              <a:t>Sim Fellowship</a:t>
            </a:r>
          </a:p>
          <a:p>
            <a:r>
              <a:rPr lang="en-GB" dirty="0"/>
              <a:t>ITU</a:t>
            </a:r>
          </a:p>
          <a:p>
            <a:r>
              <a:rPr lang="en-GB" dirty="0"/>
              <a:t>(Former) City of Culture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098" name="Picture 2" descr="HRI celebrates 50 years since its opening in City of Culture year | Hull  University Teaching Hospitals NHS Tru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302622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78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Balanced</a:t>
            </a:r>
          </a:p>
          <a:p>
            <a:endParaRPr lang="en-GB" dirty="0"/>
          </a:p>
          <a:p>
            <a:r>
              <a:rPr lang="en-GB" dirty="0" err="1"/>
              <a:t>Peri</a:t>
            </a:r>
            <a:r>
              <a:rPr lang="en-GB" dirty="0"/>
              <a:t>-op</a:t>
            </a:r>
          </a:p>
          <a:p>
            <a:endParaRPr lang="en-GB" dirty="0"/>
          </a:p>
          <a:p>
            <a:pPr lvl="1"/>
            <a:r>
              <a:rPr lang="en-GB" dirty="0"/>
              <a:t>CPEX</a:t>
            </a:r>
          </a:p>
          <a:p>
            <a:pPr lvl="1"/>
            <a:endParaRPr lang="en-GB" dirty="0"/>
          </a:p>
          <a:p>
            <a:endParaRPr lang="en-GB" dirty="0"/>
          </a:p>
          <a:p>
            <a:r>
              <a:rPr lang="en-GB" dirty="0"/>
              <a:t>New ED</a:t>
            </a:r>
          </a:p>
          <a:p>
            <a:endParaRPr lang="en-GB" dirty="0"/>
          </a:p>
          <a:p>
            <a:r>
              <a:rPr lang="en-GB" dirty="0"/>
              <a:t>Cohesive Anaesthetic department</a:t>
            </a:r>
          </a:p>
          <a:p>
            <a:endParaRPr lang="en-GB" dirty="0"/>
          </a:p>
          <a:p>
            <a:r>
              <a:rPr lang="en-GB" dirty="0"/>
              <a:t>(YACC) + pizza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4664"/>
            <a:ext cx="3287688" cy="219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760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SCARBOROUGH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Small, supportive team</a:t>
            </a:r>
          </a:p>
          <a:p>
            <a:endParaRPr lang="en-GB" dirty="0"/>
          </a:p>
          <a:p>
            <a:r>
              <a:rPr lang="en-GB" dirty="0"/>
              <a:t>Medicine</a:t>
            </a:r>
          </a:p>
          <a:p>
            <a:endParaRPr lang="en-GB" dirty="0"/>
          </a:p>
          <a:p>
            <a:r>
              <a:rPr lang="en-GB" dirty="0"/>
              <a:t>Transfers</a:t>
            </a:r>
          </a:p>
          <a:p>
            <a:endParaRPr lang="en-GB" dirty="0"/>
          </a:p>
          <a:p>
            <a:r>
              <a:rPr lang="en-GB" dirty="0"/>
              <a:t>True DGH work</a:t>
            </a:r>
          </a:p>
          <a:p>
            <a:endParaRPr lang="en-GB" dirty="0"/>
          </a:p>
          <a:p>
            <a:r>
              <a:rPr lang="en-GB" dirty="0"/>
              <a:t>Location, location, location!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08" y="188640"/>
            <a:ext cx="3096344" cy="231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119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North/east </a:t>
            </a:r>
            <a:r>
              <a:rPr lang="en-GB" dirty="0" err="1"/>
              <a:t>yorkshire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dirty="0"/>
              <a:t>Trainee conference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Numerous FRCA courses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Trainee network</a:t>
            </a:r>
          </a:p>
          <a:p>
            <a:pPr lvl="1"/>
            <a:r>
              <a:rPr lang="en-GB" dirty="0"/>
              <a:t>East York Gas trainees </a:t>
            </a:r>
            <a:r>
              <a:rPr lang="en-GB" dirty="0" err="1"/>
              <a:t>whatsapp</a:t>
            </a:r>
            <a:r>
              <a:rPr lang="en-GB" dirty="0"/>
              <a:t> group</a:t>
            </a:r>
          </a:p>
          <a:p>
            <a:pPr lvl="1"/>
            <a:r>
              <a:rPr lang="en-GB" dirty="0"/>
              <a:t>Well-being day</a:t>
            </a:r>
          </a:p>
          <a:p>
            <a:pPr lvl="1"/>
            <a:r>
              <a:rPr lang="en-GB" dirty="0"/>
              <a:t>Trainee Reps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943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EE1FBAA719E64CAE1811AD550CC6D8" ma:contentTypeVersion="11" ma:contentTypeDescription="Create a new document." ma:contentTypeScope="" ma:versionID="cc007afdae59745a661097f6fae5825d">
  <xsd:schema xmlns:xsd="http://www.w3.org/2001/XMLSchema" xmlns:xs="http://www.w3.org/2001/XMLSchema" xmlns:p="http://schemas.microsoft.com/office/2006/metadata/properties" xmlns:ns2="6afad450-df4e-4e75-9ff8-6f8ecbc18fc0" xmlns:ns3="8cecdbde-4e11-4cbf-b3cc-446beb51543b" targetNamespace="http://schemas.microsoft.com/office/2006/metadata/properties" ma:root="true" ma:fieldsID="0a89917d769a585f9b3129f39d2336bf" ns2:_="" ns3:_="">
    <xsd:import namespace="6afad450-df4e-4e75-9ff8-6f8ecbc18fc0"/>
    <xsd:import namespace="8cecdbde-4e11-4cbf-b3cc-446beb5154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fad450-df4e-4e75-9ff8-6f8ecbc18f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cdbde-4e11-4cbf-b3cc-446beb515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8A841E-0C8E-4663-8E57-B68B92A723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fad450-df4e-4e75-9ff8-6f8ecbc18fc0"/>
    <ds:schemaRef ds:uri="8cecdbde-4e11-4cbf-b3cc-446beb5154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E94F28-90FD-422D-9370-26C95D37D865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cecdbde-4e11-4cbf-b3cc-446beb51543b"/>
    <ds:schemaRef ds:uri="6afad450-df4e-4e75-9ff8-6f8ecbc18fc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AB1B3D0-E547-46CC-8C9E-8A63E7EDCD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64</TotalTime>
  <Words>213</Words>
  <Application>Microsoft Office PowerPoint</Application>
  <PresentationFormat>On-screen Show (4:3)</PresentationFormat>
  <Paragraphs>110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Trebuchet MS</vt:lpstr>
      <vt:lpstr>Wingdings</vt:lpstr>
      <vt:lpstr>Wingdings 2</vt:lpstr>
      <vt:lpstr>Opulent</vt:lpstr>
      <vt:lpstr>OPPORTUNITIES IN NORTH/EAST yORKSHIRE</vt:lpstr>
      <vt:lpstr>Your trainee reps!</vt:lpstr>
      <vt:lpstr>The region</vt:lpstr>
      <vt:lpstr>harrogate</vt:lpstr>
      <vt:lpstr>(nlag) scunthorpe and grimsby </vt:lpstr>
      <vt:lpstr>HUll</vt:lpstr>
      <vt:lpstr>YORK</vt:lpstr>
      <vt:lpstr>SCARBOROUGH</vt:lpstr>
      <vt:lpstr>North/east yorkshire</vt:lpstr>
      <vt:lpstr>Questions?</vt:lpstr>
      <vt:lpstr>ta</vt:lpstr>
      <vt:lpstr>Your trainee reps!</vt:lpstr>
    </vt:vector>
  </TitlesOfParts>
  <Company>York Teaching Hospitals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OPPORTUNITIES IN NORTH/EAST yORKSHIRE</dc:title>
  <dc:creator>Greenwood, Daniel</dc:creator>
  <cp:lastModifiedBy>Ian Caslake</cp:lastModifiedBy>
  <cp:revision>8</cp:revision>
  <dcterms:created xsi:type="dcterms:W3CDTF">2022-08-10T13:50:49Z</dcterms:created>
  <dcterms:modified xsi:type="dcterms:W3CDTF">2022-09-05T13:12:00Z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0x010100CFEE1FBAA719E64CAE1811AD550CC6D8</vt:lpwstr>
  </property>
</Properties>
</file>