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32A3-752B-4A77-8AF4-844091AC40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B970AB-0B5D-43F8-82A9-996019CF2F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79872-A2BB-4A46-BEA7-6B51E7325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F490-47C6-42D3-AF13-5A58DEE7BAE4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2BBFE-B078-4F11-82BF-61FA1E087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C1DA08-8257-4CD8-9126-09DAF770A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0BD7-B0C6-478E-9A06-1EC8A268C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6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14B2E-B48B-484D-864E-F37B434CA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124279-CEAB-4553-BBC3-DA28301F57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5A10C-144F-422D-B246-5E64BF406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F490-47C6-42D3-AF13-5A58DEE7BAE4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F849F-F3CB-46FE-96CF-59315C6A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86D27-A93C-4150-845C-B504EE88D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0BD7-B0C6-478E-9A06-1EC8A268C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307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7F645A-0CC3-4955-B889-628D51DA5F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5BFCCE-0C16-4A0D-806E-264595850D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5B522-2FE0-4031-B09F-6A4A68B71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F490-47C6-42D3-AF13-5A58DEE7BAE4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B404E-AB20-4248-991D-9652B0AAF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0B311B-E912-4EA7-ABFE-2C2E54615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0BD7-B0C6-478E-9A06-1EC8A268C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330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C2E3C-1A55-42E8-9719-D2104ABCE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F24D8-85EB-4A6F-BC65-0A9EE1753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D49D0D-B625-440F-902F-129F8D9BB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F490-47C6-42D3-AF13-5A58DEE7BAE4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8961C-0FE3-4E3E-9B81-AD90BF2DC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B8A0CD-F31F-4534-8FC6-202045051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0BD7-B0C6-478E-9A06-1EC8A268C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312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D00F4-AF26-4186-AE3B-358B50B67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179A92-062F-4A6D-A684-CB16CE8F0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83AB48-3A47-4699-832A-04EEAD4D4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F490-47C6-42D3-AF13-5A58DEE7BAE4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AB418-6574-49FA-A56B-5F669269E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C18611-A50B-4A4B-A8C8-3CFD15C57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0BD7-B0C6-478E-9A06-1EC8A268C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254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B6B5D-58C3-49C5-892E-F6A7E9255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47890-5726-44FB-AF84-7627C5351A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464938-6440-491F-AB72-987C27F098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FB58C-F847-47E9-B8F7-AD3CD88C5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F490-47C6-42D3-AF13-5A58DEE7BAE4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177E0-5B6A-4BA7-9FE2-A0E99E28C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035D56-FAA0-411C-B409-D462BC6F4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0BD7-B0C6-478E-9A06-1EC8A268C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333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3D3B3-6E4A-4320-954A-5DCA8CD00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FCB7AA-B710-47BB-B08E-1054DD73F9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7D29A6-572D-42E8-B668-366AA4113E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0382DE-8B4E-49A5-8C04-40AC873667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EC38FD-96D8-43E7-A725-DCB12BC686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7B2536-C425-4333-B566-0600BDFF0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F490-47C6-42D3-AF13-5A58DEE7BAE4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B2CBE1-58A7-4701-8380-62C522ED3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30DD1F-F426-413F-9AAB-D84E42361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0BD7-B0C6-478E-9A06-1EC8A268C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784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1F98A-F90F-4B36-B666-2578D837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17980E-98EE-4386-88CE-C2A5E44F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F490-47C6-42D3-AF13-5A58DEE7BAE4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F1CBEF-53A0-4C7F-87C4-2749B5556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F60302-D8C3-4FCD-8244-24D6F0006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0BD7-B0C6-478E-9A06-1EC8A268C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755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6ACD3B-A591-48A9-80EF-B11D1236D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F490-47C6-42D3-AF13-5A58DEE7BAE4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0AD4BC-0CD3-423B-AA15-64CE6C023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9F528B-D170-4C37-A5EB-F7FD0C262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0BD7-B0C6-478E-9A06-1EC8A268C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175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9759A-EA5B-4E2F-9A38-FD7C97A59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22D2D-B99A-4E35-9BEE-6383845AF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D49B2-3E49-46D0-B67F-75E7628B08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570E1A-B348-407E-92D9-0F7D4D1BF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F490-47C6-42D3-AF13-5A58DEE7BAE4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2F1B85-F0EC-42C5-A336-076589857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EF0ACE-E5FC-4197-90D9-FC70FC8B2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0BD7-B0C6-478E-9A06-1EC8A268C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91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0D50A-DF3B-4924-B1B7-27B5247F0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3AF771-4C7A-4A4B-A27D-9FB33B4F74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591D23-AD64-4987-8D46-0E2D4A8960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AFDA2F-5D5C-4B27-8826-33917D3C3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BF490-47C6-42D3-AF13-5A58DEE7BAE4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0B448A-4FF2-4561-87C2-4F138743D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1E6F1-570F-496C-9CEB-CDB43D13F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0BD7-B0C6-478E-9A06-1EC8A268C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798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8E0F2B-4DD3-42FD-AD0F-34FE635AB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42A1B-BFE9-4A55-8799-6408E7A5F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8DA9B5-470F-401D-85CC-61C24AFB42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BF490-47C6-42D3-AF13-5A58DEE7BAE4}" type="datetimeFigureOut">
              <a:rPr lang="en-GB" smtClean="0"/>
              <a:t>09/09/2019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88F13-4634-406B-81C3-47C5746824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034102-60B8-4575-9AFD-8498A75410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00BD7-B0C6-478E-9A06-1EC8A268C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47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001">
            <a:extLst>
              <a:ext uri="{FF2B5EF4-FFF2-40B4-BE49-F238E27FC236}">
                <a16:creationId xmlns:a16="http://schemas.microsoft.com/office/drawing/2014/main" id="{664DAD88-BE69-4391-AF59-7662FA121C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44889" y="643466"/>
            <a:ext cx="7902222" cy="557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2662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 Finley-Kensett</dc:creator>
  <cp:lastModifiedBy>Isabel Finley-Kensett</cp:lastModifiedBy>
  <cp:revision>1</cp:revision>
  <dcterms:created xsi:type="dcterms:W3CDTF">2019-09-09T13:35:22Z</dcterms:created>
  <dcterms:modified xsi:type="dcterms:W3CDTF">2019-09-09T13:36:13Z</dcterms:modified>
</cp:coreProperties>
</file>