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EB999-E3AC-4E04-ABF1-602F2D14F32E}" v="8" dt="2022-05-03T10:12:27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US" dirty="0"/>
              <a:t>Overseas Induction 2022</a:t>
            </a:r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14" y="2128798"/>
            <a:ext cx="7801587" cy="1098052"/>
          </a:xfrm>
        </p:spPr>
        <p:txBody>
          <a:bodyPr lIns="0" tIns="0" rIns="0" bIns="0">
            <a:noAutofit/>
          </a:bodyPr>
          <a:lstStyle/>
          <a:p>
            <a:pPr algn="l" rtl="0" fontAlgn="base"/>
            <a:r>
              <a:rPr lang="en-US" sz="2800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 Craig Irvine</a:t>
            </a:r>
            <a:br>
              <a:rPr lang="en-GB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GB" sz="4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modules on the website can be done in any order.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will choose how long you spend on each of them. The longer you spend, the more use they will be.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the course day we will spend time talking about what you have learned from them, and will seek your views on what could be done differently.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r>
              <a:rPr lang="en-US" sz="4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What do you feel?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Trepidation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Fear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Uncertainty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Excitement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Opportunity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challenge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Boredom / Don’t need it</a:t>
            </a: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” </a:t>
            </a:r>
            <a:r>
              <a:rPr lang="en-US" sz="1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endParaRPr lang="en-GB" sz="11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13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you expecting?</a:t>
            </a:r>
            <a:endParaRPr lang="en-US" sz="17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Factors to consider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                       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Separation                             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Financial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Documentation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Health 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b="1" i="0" u="none" strike="noStrike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Purpose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44C12C-8F2B-2099-7734-C1164BDFE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208" y="732842"/>
            <a:ext cx="6329601" cy="36778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217A5-D4DA-8643-8DDB-9261C0260E5E}"/>
              </a:ext>
            </a:extLst>
          </p:cNvPr>
          <p:cNvSpPr txBox="1"/>
          <p:nvPr/>
        </p:nvSpPr>
        <p:spPr>
          <a:xfrm>
            <a:off x="0" y="0"/>
            <a:ext cx="3647660" cy="369332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9E74-8AE2-4F48-A486-1552A2711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597" y="173212"/>
            <a:ext cx="7886700" cy="994172"/>
          </a:xfrm>
        </p:spPr>
        <p:txBody>
          <a:bodyPr/>
          <a:lstStyle/>
          <a:p>
            <a:r>
              <a:rPr lang="en-US" b="1" i="0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Learning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015E9-8631-DF9C-FA3B-356D0A1E5D7D}"/>
              </a:ext>
            </a:extLst>
          </p:cNvPr>
          <p:cNvSpPr txBox="1"/>
          <p:nvPr/>
        </p:nvSpPr>
        <p:spPr>
          <a:xfrm>
            <a:off x="506321" y="1372022"/>
            <a:ext cx="6128747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Adult/self directed learning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styles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less didactic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more interactive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Technical and generic skills 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8F2988-AE4D-55A4-8782-2874A677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2" y="347002"/>
            <a:ext cx="2592463" cy="20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0077094-EC42-7257-4A20-9E56A3C0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23" y="2397042"/>
            <a:ext cx="2643256" cy="19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DF6F-3C50-DF6C-A93B-F7C12131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1" y="139534"/>
            <a:ext cx="7886700" cy="994172"/>
          </a:xfrm>
        </p:spPr>
        <p:txBody>
          <a:bodyPr/>
          <a:lstStyle/>
          <a:p>
            <a:r>
              <a:rPr lang="en-US" b="1" i="0" dirty="0">
                <a:solidFill>
                  <a:srgbClr val="A00054"/>
                </a:solidFill>
                <a:effectLst/>
                <a:latin typeface="Arial" panose="020B0604020202020204" pitchFamily="34" charset="0"/>
              </a:rPr>
              <a:t>Integrated Learning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D3206-F89B-1069-A537-D039BA86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17" y="869390"/>
            <a:ext cx="6321452" cy="35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2501-48E2-7E68-D320-0BB9EB34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23" y="83478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problem in medicine can be made worse by good communication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5B0E8-247B-864A-261C-4CDD1004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06" y="1828953"/>
            <a:ext cx="3369843" cy="21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3092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C44C64-7A7B-4583-BD85-F54E9B62C95F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17f14cd8-6027-44e9-b835-bdcf5b43d431"/>
    <ds:schemaRef ds:uri="http://www.w3.org/XML/1998/namespace"/>
    <ds:schemaRef ds:uri="http://purl.org/dc/terms/"/>
    <ds:schemaRef ds:uri="http://schemas.microsoft.com/office/infopath/2007/PartnerControls"/>
    <ds:schemaRef ds:uri="8cecdbde-4e11-4cbf-b3cc-446beb51543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333DE0-3D00-49D4-8947-974913AE2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B7EA2-A221-4E64-BE17-A863116EC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148</TotalTime>
  <Words>176</Words>
  <Application>Microsoft Office PowerPoint</Application>
  <PresentationFormat>On-screen Show (16:9)</PresentationFormat>
  <Paragraphs>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UI</vt:lpstr>
      <vt:lpstr>HEE</vt:lpstr>
      <vt:lpstr>Overseas Induction 2022</vt:lpstr>
      <vt:lpstr>Introduction​ Mr Craig Irvine  The modules on the website can be done in any order. ​ ​ You will choose how long you spend on each of them. The longer you spend, the more use they will be. ​ ​ At the course day we will spend time talking about what you have learned from them, and will seek your views on what could be done differently. ​ </vt:lpstr>
      <vt:lpstr>What do you feel?​</vt:lpstr>
      <vt:lpstr>Factors to consider​</vt:lpstr>
      <vt:lpstr>Purpose​</vt:lpstr>
      <vt:lpstr>Learning</vt:lpstr>
      <vt:lpstr>Integrated Learning</vt:lpstr>
      <vt:lpstr>No problem in medicine can be made worse by good communication​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