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9" r:id="rId4"/>
  </p:sldMasterIdLst>
  <p:notesMasterIdLst>
    <p:notesMasterId r:id="rId39"/>
  </p:notesMasterIdLst>
  <p:handoutMasterIdLst>
    <p:handoutMasterId r:id="rId40"/>
  </p:handoutMasterIdLst>
  <p:sldIdLst>
    <p:sldId id="256" r:id="rId5"/>
    <p:sldId id="259" r:id="rId6"/>
    <p:sldId id="258" r:id="rId7"/>
    <p:sldId id="260" r:id="rId8"/>
    <p:sldId id="301" r:id="rId9"/>
    <p:sldId id="293" r:id="rId10"/>
    <p:sldId id="307" r:id="rId11"/>
    <p:sldId id="302" r:id="rId12"/>
    <p:sldId id="262" r:id="rId13"/>
    <p:sldId id="294" r:id="rId14"/>
    <p:sldId id="296" r:id="rId15"/>
    <p:sldId id="297" r:id="rId16"/>
    <p:sldId id="299" r:id="rId17"/>
    <p:sldId id="300" r:id="rId18"/>
    <p:sldId id="295" r:id="rId19"/>
    <p:sldId id="306" r:id="rId20"/>
    <p:sldId id="310" r:id="rId21"/>
    <p:sldId id="313" r:id="rId22"/>
    <p:sldId id="274" r:id="rId23"/>
    <p:sldId id="311" r:id="rId24"/>
    <p:sldId id="276" r:id="rId25"/>
    <p:sldId id="277" r:id="rId26"/>
    <p:sldId id="278" r:id="rId27"/>
    <p:sldId id="280" r:id="rId28"/>
    <p:sldId id="314" r:id="rId29"/>
    <p:sldId id="285" r:id="rId30"/>
    <p:sldId id="292" r:id="rId31"/>
    <p:sldId id="303" r:id="rId32"/>
    <p:sldId id="283" r:id="rId33"/>
    <p:sldId id="304" r:id="rId34"/>
    <p:sldId id="305" r:id="rId35"/>
    <p:sldId id="308" r:id="rId36"/>
    <p:sldId id="312" r:id="rId37"/>
    <p:sldId id="284" r:id="rId38"/>
  </p:sldIdLst>
  <p:sldSz cx="9144000" cy="6858000" type="screen4x3"/>
  <p:notesSz cx="6858000" cy="160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59"/>
            <p14:sldId id="258"/>
            <p14:sldId id="260"/>
            <p14:sldId id="301"/>
            <p14:sldId id="293"/>
            <p14:sldId id="307"/>
            <p14:sldId id="302"/>
            <p14:sldId id="262"/>
            <p14:sldId id="294"/>
            <p14:sldId id="296"/>
            <p14:sldId id="297"/>
            <p14:sldId id="299"/>
            <p14:sldId id="300"/>
            <p14:sldId id="295"/>
            <p14:sldId id="306"/>
            <p14:sldId id="310"/>
            <p14:sldId id="313"/>
            <p14:sldId id="274"/>
            <p14:sldId id="311"/>
            <p14:sldId id="276"/>
            <p14:sldId id="277"/>
            <p14:sldId id="278"/>
            <p14:sldId id="280"/>
            <p14:sldId id="314"/>
            <p14:sldId id="285"/>
            <p14:sldId id="292"/>
            <p14:sldId id="303"/>
            <p14:sldId id="283"/>
            <p14:sldId id="304"/>
            <p14:sldId id="305"/>
            <p14:sldId id="308"/>
            <p14:sldId id="312"/>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55"/>
    <a:srgbClr val="D18E19"/>
    <a:srgbClr val="E28C05"/>
    <a:srgbClr val="003893"/>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2929A1-A187-7748-A17B-44950EDC4488}" v="20" dt="2020-05-17T19:57:10.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p:normalViewPr>
  <p:slideViewPr>
    <p:cSldViewPr snapToGrid="0">
      <p:cViewPr varScale="1">
        <p:scale>
          <a:sx n="91" d="100"/>
          <a:sy n="91" d="100"/>
        </p:scale>
        <p:origin x="17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notesMaster" Target="notesMasters/notesMaster1.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viewProps" Target="viewProps.xml" Id="rId42"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handoutMaster" Target="handoutMasters/handoutMaster1.xml" Id="rId40"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tableStyles" Target="tableStyles.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theme" Target="theme/theme1.xml" Id="rId43"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microsoft.com/office/2015/10/relationships/revisionInfo" Target="revisionInfo.xml" Id="rId46" /><Relationship Type="http://schemas.openxmlformats.org/officeDocument/2006/relationships/slide" Target="slides/slide16.xml" Id="rId20" /><Relationship Type="http://schemas.openxmlformats.org/officeDocument/2006/relationships/presProps" Target="presProps.xml" Id="rId41" /></Relationships>
</file>

<file path=ppt/diagrams/_rels/data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hyperlink" Target="http://www.rcgp.org.uk/training-exams/gp-curriculum-overview/using-the-curriculum.aspx" TargetMode="External"/><Relationship Id="rId2" Type="http://schemas.openxmlformats.org/officeDocument/2006/relationships/hyperlink" Target="http://www.rcgp.org.uk/training-exams/mrcgp-exams-overview/~/media/D96EB4E0188E4355BCC9221B55859B08.ashx" TargetMode="External"/><Relationship Id="rId1" Type="http://schemas.openxmlformats.org/officeDocument/2006/relationships/hyperlink" Target="http://www.rcgp.org.uk/gp-training-and-exams/gp-curriculum-overview.aspx" TargetMode="External"/><Relationship Id="rId6" Type="http://schemas.openxmlformats.org/officeDocument/2006/relationships/hyperlink" Target="http://elearning.rcgp.org.uk/mod/page/view.php?id=6452" TargetMode="External"/><Relationship Id="rId5" Type="http://schemas.openxmlformats.org/officeDocument/2006/relationships/hyperlink" Target="http://www.rcgp.org.uk/training-exams/mrcgp-exams-overview/mrcgp-applied-knowledge-test-akt.aspx" TargetMode="External"/><Relationship Id="rId4" Type="http://schemas.openxmlformats.org/officeDocument/2006/relationships/hyperlink" Target="mailto:https://www.rcgp.org.uk/training-exams/mrcgp-exam-overview/mrcgp-applied-knowledge-test-akt.aspx" TargetMode="External"/></Relationships>
</file>

<file path=ppt/diagrams/_rels/drawing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hyperlink" Target="http://www.rcgp.org.uk/training-exams/gp-curriculum-overview/using-the-curriculum.aspx" TargetMode="External"/><Relationship Id="rId2" Type="http://schemas.openxmlformats.org/officeDocument/2006/relationships/hyperlink" Target="http://www.rcgp.org.uk/training-exams/mrcgp-exams-overview/~/media/D96EB4E0188E4355BCC9221B55859B08.ashx" TargetMode="External"/><Relationship Id="rId1" Type="http://schemas.openxmlformats.org/officeDocument/2006/relationships/hyperlink" Target="http://www.rcgp.org.uk/gp-training-and-exams/gp-curriculum-overview.aspx" TargetMode="External"/><Relationship Id="rId6" Type="http://schemas.openxmlformats.org/officeDocument/2006/relationships/hyperlink" Target="http://elearning.rcgp.org.uk/mod/page/view.php?id=6452" TargetMode="External"/><Relationship Id="rId5" Type="http://schemas.openxmlformats.org/officeDocument/2006/relationships/hyperlink" Target="http://www.rcgp.org.uk/training-exams/mrcgp-exams-overview/mrcgp-applied-knowledge-test-akt.aspx" TargetMode="External"/><Relationship Id="rId4" Type="http://schemas.openxmlformats.org/officeDocument/2006/relationships/hyperlink" Target="mailto:https://www.rcgp.org.uk/training-exams/mrcgp-exam-overview/mrcgp-applied-knowledge-test-akt.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A877-3251-4C20-9070-76305C2CE41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68B11BE-93F2-4B85-9335-4D31FFEE7CB7}">
      <dgm:prSet custT="1"/>
      <dgm:spPr/>
      <dgm:t>
        <a:bodyPr/>
        <a:lstStyle/>
        <a:p>
          <a:pPr rtl="0"/>
          <a:r>
            <a:rPr lang="en-US" sz="2400" dirty="0"/>
            <a:t>It is </a:t>
          </a:r>
          <a:r>
            <a:rPr lang="en-US" sz="2400" b="1" dirty="0"/>
            <a:t>NOT</a:t>
          </a:r>
          <a:r>
            <a:rPr lang="en-US" sz="2400" dirty="0"/>
            <a:t> an attempt to teach the content</a:t>
          </a:r>
          <a:r>
            <a:rPr lang="en-US" sz="2400" b="0" i="0" u="none" strike="noStrike" cap="none" baseline="0" noProof="0" dirty="0">
              <a:latin typeface="Calibri Light"/>
              <a:cs typeface="Calibri Light"/>
            </a:rPr>
            <a:t> of the</a:t>
          </a:r>
          <a:r>
            <a:rPr lang="en-US" sz="2400" dirty="0">
              <a:latin typeface="Calibri Light" panose="020F0302020204030204"/>
            </a:rPr>
            <a:t> </a:t>
          </a:r>
          <a:r>
            <a:rPr lang="en-US" sz="2400" b="0" i="0" u="none" strike="noStrike" cap="none" baseline="0" noProof="0" dirty="0">
              <a:latin typeface="Calibri Light"/>
              <a:cs typeface="Calibri Light"/>
            </a:rPr>
            <a:t>AKT</a:t>
          </a:r>
          <a:r>
            <a:rPr lang="en-US" sz="2400" dirty="0">
              <a:latin typeface="Calibri Light" panose="020F0302020204030204"/>
            </a:rPr>
            <a:t> exam</a:t>
          </a:r>
          <a:endParaRPr lang="en-US" sz="2400" dirty="0"/>
        </a:p>
      </dgm:t>
    </dgm:pt>
    <dgm:pt modelId="{08813AD1-F657-43E0-B629-4CBC5A3A2BFC}" type="parTrans" cxnId="{84E7D466-53A9-497C-AC5E-EE97C125F8CC}">
      <dgm:prSet/>
      <dgm:spPr/>
      <dgm:t>
        <a:bodyPr/>
        <a:lstStyle/>
        <a:p>
          <a:endParaRPr lang="en-US"/>
        </a:p>
      </dgm:t>
    </dgm:pt>
    <dgm:pt modelId="{8643AB24-2346-4859-AD7D-61F15EDCBD60}" type="sibTrans" cxnId="{84E7D466-53A9-497C-AC5E-EE97C125F8CC}">
      <dgm:prSet/>
      <dgm:spPr/>
      <dgm:t>
        <a:bodyPr/>
        <a:lstStyle/>
        <a:p>
          <a:endParaRPr lang="en-US"/>
        </a:p>
      </dgm:t>
    </dgm:pt>
    <dgm:pt modelId="{EB1E0DBB-B01A-4D9C-9C74-2E1F5661ACDD}">
      <dgm:prSet custT="1"/>
      <dgm:spPr/>
      <dgm:t>
        <a:bodyPr/>
        <a:lstStyle/>
        <a:p>
          <a:r>
            <a:rPr lang="en-US" sz="2400" dirty="0"/>
            <a:t>It </a:t>
          </a:r>
          <a:r>
            <a:rPr lang="en-US" sz="2400" b="1" dirty="0"/>
            <a:t>IS</a:t>
          </a:r>
          <a:r>
            <a:rPr lang="en-US" sz="2400" dirty="0"/>
            <a:t> a chance to:</a:t>
          </a:r>
        </a:p>
      </dgm:t>
    </dgm:pt>
    <dgm:pt modelId="{E2A354D4-3345-45A2-8163-C87AB4BB5ECE}" type="parTrans" cxnId="{0D7C95D9-5588-4034-A0BE-63D5C2E9E8E4}">
      <dgm:prSet/>
      <dgm:spPr/>
      <dgm:t>
        <a:bodyPr/>
        <a:lstStyle/>
        <a:p>
          <a:endParaRPr lang="en-US"/>
        </a:p>
      </dgm:t>
    </dgm:pt>
    <dgm:pt modelId="{34E656AC-6395-4C23-A9C9-036E8422C162}" type="sibTrans" cxnId="{0D7C95D9-5588-4034-A0BE-63D5C2E9E8E4}">
      <dgm:prSet/>
      <dgm:spPr/>
      <dgm:t>
        <a:bodyPr/>
        <a:lstStyle/>
        <a:p>
          <a:endParaRPr lang="en-US"/>
        </a:p>
      </dgm:t>
    </dgm:pt>
    <dgm:pt modelId="{24B8FBAA-D1C4-4761-89CD-36A7D311C645}">
      <dgm:prSet custT="1"/>
      <dgm:spPr/>
      <dgm:t>
        <a:bodyPr/>
        <a:lstStyle/>
        <a:p>
          <a:r>
            <a:rPr lang="en-US" sz="2400" dirty="0"/>
            <a:t>Explore how to identify learning needs</a:t>
          </a:r>
        </a:p>
      </dgm:t>
    </dgm:pt>
    <dgm:pt modelId="{58273D80-BAF5-43D5-84E4-CD45F0836814}" type="parTrans" cxnId="{C168E739-34D7-4C14-B034-F9A768D61990}">
      <dgm:prSet/>
      <dgm:spPr/>
      <dgm:t>
        <a:bodyPr/>
        <a:lstStyle/>
        <a:p>
          <a:endParaRPr lang="en-US"/>
        </a:p>
      </dgm:t>
    </dgm:pt>
    <dgm:pt modelId="{A18192CC-343E-451F-ABB8-972CAAD8EA97}" type="sibTrans" cxnId="{C168E739-34D7-4C14-B034-F9A768D61990}">
      <dgm:prSet/>
      <dgm:spPr/>
      <dgm:t>
        <a:bodyPr/>
        <a:lstStyle/>
        <a:p>
          <a:endParaRPr lang="en-US"/>
        </a:p>
      </dgm:t>
    </dgm:pt>
    <dgm:pt modelId="{7C8708A9-D7A2-40E3-BD47-927B41996E6B}">
      <dgm:prSet custT="1"/>
      <dgm:spPr/>
      <dgm:t>
        <a:bodyPr/>
        <a:lstStyle/>
        <a:p>
          <a:pPr rtl="0"/>
          <a:r>
            <a:rPr lang="en-US" sz="2400" dirty="0">
              <a:latin typeface="Calibri Light" panose="020F0302020204030204"/>
            </a:rPr>
            <a:t>Look at</a:t>
          </a:r>
          <a:r>
            <a:rPr lang="en-US" sz="2400" dirty="0"/>
            <a:t> learning resources and how best to use them</a:t>
          </a:r>
        </a:p>
      </dgm:t>
    </dgm:pt>
    <dgm:pt modelId="{B3D2ABF0-24EC-4CEB-96E8-5D6F0A8F0311}" type="parTrans" cxnId="{5D79B8E2-3796-42DE-A4A8-5525EE854506}">
      <dgm:prSet/>
      <dgm:spPr/>
      <dgm:t>
        <a:bodyPr/>
        <a:lstStyle/>
        <a:p>
          <a:endParaRPr lang="en-US"/>
        </a:p>
      </dgm:t>
    </dgm:pt>
    <dgm:pt modelId="{9E0EAC94-798C-431C-8BF4-C566BB710A55}" type="sibTrans" cxnId="{5D79B8E2-3796-42DE-A4A8-5525EE854506}">
      <dgm:prSet/>
      <dgm:spPr/>
      <dgm:t>
        <a:bodyPr/>
        <a:lstStyle/>
        <a:p>
          <a:endParaRPr lang="en-US"/>
        </a:p>
      </dgm:t>
    </dgm:pt>
    <dgm:pt modelId="{3443B416-E6CF-4824-B7A3-9D9492A5BCE1}">
      <dgm:prSet custT="1"/>
      <dgm:spPr/>
      <dgm:t>
        <a:bodyPr/>
        <a:lstStyle/>
        <a:p>
          <a:r>
            <a:rPr lang="en-US" sz="2400" dirty="0">
              <a:latin typeface="Calibri Light" panose="020F0302020204030204"/>
            </a:rPr>
            <a:t>Consider</a:t>
          </a:r>
          <a:r>
            <a:rPr lang="en-US" sz="2400" dirty="0"/>
            <a:t> personal </a:t>
          </a:r>
          <a:r>
            <a:rPr lang="en-GB" sz="2400" dirty="0"/>
            <a:t>organisation</a:t>
          </a:r>
          <a:r>
            <a:rPr lang="en-US" sz="2400" dirty="0"/>
            <a:t> and the impact on AKT preparation</a:t>
          </a:r>
        </a:p>
      </dgm:t>
    </dgm:pt>
    <dgm:pt modelId="{38B7B715-9C05-4FD6-9A36-8C2A639F5159}" type="parTrans" cxnId="{2F255470-44B9-42C4-A374-5C0A3E23ACB8}">
      <dgm:prSet/>
      <dgm:spPr/>
      <dgm:t>
        <a:bodyPr/>
        <a:lstStyle/>
        <a:p>
          <a:endParaRPr lang="en-US"/>
        </a:p>
      </dgm:t>
    </dgm:pt>
    <dgm:pt modelId="{0E25EC63-B169-4998-9911-26F448703D3C}" type="sibTrans" cxnId="{2F255470-44B9-42C4-A374-5C0A3E23ACB8}">
      <dgm:prSet/>
      <dgm:spPr/>
      <dgm:t>
        <a:bodyPr/>
        <a:lstStyle/>
        <a:p>
          <a:endParaRPr lang="en-US"/>
        </a:p>
      </dgm:t>
    </dgm:pt>
    <dgm:pt modelId="{86F4C9ED-0427-4FED-9641-C54B1AE67543}">
      <dgm:prSet custT="1"/>
      <dgm:spPr/>
      <dgm:t>
        <a:bodyPr/>
        <a:lstStyle/>
        <a:p>
          <a:pPr rtl="0"/>
          <a:r>
            <a:rPr lang="en-US" sz="2400" dirty="0">
              <a:latin typeface="Calibri Light" panose="020F0302020204030204"/>
            </a:rPr>
            <a:t>Think about helpful strategies</a:t>
          </a:r>
          <a:r>
            <a:rPr lang="en-US" sz="2400" dirty="0"/>
            <a:t> and practical ideas</a:t>
          </a:r>
        </a:p>
      </dgm:t>
    </dgm:pt>
    <dgm:pt modelId="{BB8FA6CD-8392-4BFB-83CE-7F189922F4BA}" type="parTrans" cxnId="{21304F26-6221-4DCB-8203-F5A4F5EB4A1B}">
      <dgm:prSet/>
      <dgm:spPr/>
      <dgm:t>
        <a:bodyPr/>
        <a:lstStyle/>
        <a:p>
          <a:endParaRPr lang="en-US"/>
        </a:p>
      </dgm:t>
    </dgm:pt>
    <dgm:pt modelId="{9D5CE976-3350-4A06-B1B2-7A874FEC277E}" type="sibTrans" cxnId="{21304F26-6221-4DCB-8203-F5A4F5EB4A1B}">
      <dgm:prSet/>
      <dgm:spPr/>
      <dgm:t>
        <a:bodyPr/>
        <a:lstStyle/>
        <a:p>
          <a:endParaRPr lang="en-US"/>
        </a:p>
      </dgm:t>
    </dgm:pt>
    <dgm:pt modelId="{6F6C56BA-1420-5C4F-9B19-DA27075FFBD6}" type="pres">
      <dgm:prSet presAssocID="{94CCA877-3251-4C20-9070-76305C2CE41A}" presName="linear" presStyleCnt="0">
        <dgm:presLayoutVars>
          <dgm:dir/>
          <dgm:animLvl val="lvl"/>
          <dgm:resizeHandles val="exact"/>
        </dgm:presLayoutVars>
      </dgm:prSet>
      <dgm:spPr/>
    </dgm:pt>
    <dgm:pt modelId="{BD535908-9821-F24B-A3B8-6E43EBF263E9}" type="pres">
      <dgm:prSet presAssocID="{568B11BE-93F2-4B85-9335-4D31FFEE7CB7}" presName="parentLin" presStyleCnt="0"/>
      <dgm:spPr/>
    </dgm:pt>
    <dgm:pt modelId="{CA74F68D-4B46-2B4E-B954-A13A4E136A53}" type="pres">
      <dgm:prSet presAssocID="{568B11BE-93F2-4B85-9335-4D31FFEE7CB7}" presName="parentLeftMargin" presStyleLbl="node1" presStyleIdx="0" presStyleCnt="2"/>
      <dgm:spPr/>
    </dgm:pt>
    <dgm:pt modelId="{D4A40470-839D-2740-9905-25CEA0598508}" type="pres">
      <dgm:prSet presAssocID="{568B11BE-93F2-4B85-9335-4D31FFEE7CB7}" presName="parentText" presStyleLbl="node1" presStyleIdx="0" presStyleCnt="2" custScaleY="338893">
        <dgm:presLayoutVars>
          <dgm:chMax val="0"/>
          <dgm:bulletEnabled val="1"/>
        </dgm:presLayoutVars>
      </dgm:prSet>
      <dgm:spPr/>
    </dgm:pt>
    <dgm:pt modelId="{FF7AE7EC-B3B3-6C43-B364-186D344E3AC7}" type="pres">
      <dgm:prSet presAssocID="{568B11BE-93F2-4B85-9335-4D31FFEE7CB7}" presName="negativeSpace" presStyleCnt="0"/>
      <dgm:spPr/>
    </dgm:pt>
    <dgm:pt modelId="{80D22D91-DEAE-FC40-84A6-F911779BA819}" type="pres">
      <dgm:prSet presAssocID="{568B11BE-93F2-4B85-9335-4D31FFEE7CB7}" presName="childText" presStyleLbl="conFgAcc1" presStyleIdx="0" presStyleCnt="2">
        <dgm:presLayoutVars>
          <dgm:bulletEnabled val="1"/>
        </dgm:presLayoutVars>
      </dgm:prSet>
      <dgm:spPr/>
    </dgm:pt>
    <dgm:pt modelId="{4FC24E55-566B-3B42-ACE9-F6E1964E7CF8}" type="pres">
      <dgm:prSet presAssocID="{8643AB24-2346-4859-AD7D-61F15EDCBD60}" presName="spaceBetweenRectangles" presStyleCnt="0"/>
      <dgm:spPr/>
    </dgm:pt>
    <dgm:pt modelId="{B515C4CB-485B-C54E-8920-007E4B322CEF}" type="pres">
      <dgm:prSet presAssocID="{EB1E0DBB-B01A-4D9C-9C74-2E1F5661ACDD}" presName="parentLin" presStyleCnt="0"/>
      <dgm:spPr/>
    </dgm:pt>
    <dgm:pt modelId="{CF00CA2F-A31B-E948-94AB-D072FA105F87}" type="pres">
      <dgm:prSet presAssocID="{EB1E0DBB-B01A-4D9C-9C74-2E1F5661ACDD}" presName="parentLeftMargin" presStyleLbl="node1" presStyleIdx="0" presStyleCnt="2"/>
      <dgm:spPr/>
    </dgm:pt>
    <dgm:pt modelId="{25375B0F-A381-E44C-9CAF-81C0276EA2BB}" type="pres">
      <dgm:prSet presAssocID="{EB1E0DBB-B01A-4D9C-9C74-2E1F5661ACDD}" presName="parentText" presStyleLbl="node1" presStyleIdx="1" presStyleCnt="2" custScaleY="171997">
        <dgm:presLayoutVars>
          <dgm:chMax val="0"/>
          <dgm:bulletEnabled val="1"/>
        </dgm:presLayoutVars>
      </dgm:prSet>
      <dgm:spPr/>
    </dgm:pt>
    <dgm:pt modelId="{284C748C-5D42-6A43-8858-1FD07229F7D8}" type="pres">
      <dgm:prSet presAssocID="{EB1E0DBB-B01A-4D9C-9C74-2E1F5661ACDD}" presName="negativeSpace" presStyleCnt="0"/>
      <dgm:spPr/>
    </dgm:pt>
    <dgm:pt modelId="{8845920C-ADB6-9849-A5F7-9C617C292A93}" type="pres">
      <dgm:prSet presAssocID="{EB1E0DBB-B01A-4D9C-9C74-2E1F5661ACDD}" presName="childText" presStyleLbl="conFgAcc1" presStyleIdx="1" presStyleCnt="2">
        <dgm:presLayoutVars>
          <dgm:bulletEnabled val="1"/>
        </dgm:presLayoutVars>
      </dgm:prSet>
      <dgm:spPr/>
    </dgm:pt>
  </dgm:ptLst>
  <dgm:cxnLst>
    <dgm:cxn modelId="{9796B90C-975F-FD4F-96A3-E11EFC6D2C56}" type="presOf" srcId="{568B11BE-93F2-4B85-9335-4D31FFEE7CB7}" destId="{CA74F68D-4B46-2B4E-B954-A13A4E136A53}" srcOrd="0" destOrd="0" presId="urn:microsoft.com/office/officeart/2005/8/layout/list1"/>
    <dgm:cxn modelId="{D787130E-3473-E84B-B3D8-635088C42E84}" type="presOf" srcId="{24B8FBAA-D1C4-4761-89CD-36A7D311C645}" destId="{8845920C-ADB6-9849-A5F7-9C617C292A93}" srcOrd="0" destOrd="0" presId="urn:microsoft.com/office/officeart/2005/8/layout/list1"/>
    <dgm:cxn modelId="{21304F26-6221-4DCB-8203-F5A4F5EB4A1B}" srcId="{EB1E0DBB-B01A-4D9C-9C74-2E1F5661ACDD}" destId="{86F4C9ED-0427-4FED-9641-C54B1AE67543}" srcOrd="3" destOrd="0" parTransId="{BB8FA6CD-8392-4BFB-83CE-7F189922F4BA}" sibTransId="{9D5CE976-3350-4A06-B1B2-7A874FEC277E}"/>
    <dgm:cxn modelId="{FA138B34-51BE-0D4D-9EFC-D6ADAAFE975E}" type="presOf" srcId="{94CCA877-3251-4C20-9070-76305C2CE41A}" destId="{6F6C56BA-1420-5C4F-9B19-DA27075FFBD6}" srcOrd="0" destOrd="0" presId="urn:microsoft.com/office/officeart/2005/8/layout/list1"/>
    <dgm:cxn modelId="{C168E739-34D7-4C14-B034-F9A768D61990}" srcId="{EB1E0DBB-B01A-4D9C-9C74-2E1F5661ACDD}" destId="{24B8FBAA-D1C4-4761-89CD-36A7D311C645}" srcOrd="0" destOrd="0" parTransId="{58273D80-BAF5-43D5-84E4-CD45F0836814}" sibTransId="{A18192CC-343E-451F-ABB8-972CAAD8EA97}"/>
    <dgm:cxn modelId="{60828A3E-1BDA-0544-B1C0-7460349F9852}" type="presOf" srcId="{3443B416-E6CF-4824-B7A3-9D9492A5BCE1}" destId="{8845920C-ADB6-9849-A5F7-9C617C292A93}" srcOrd="0" destOrd="2" presId="urn:microsoft.com/office/officeart/2005/8/layout/list1"/>
    <dgm:cxn modelId="{7C8AE640-08A5-3049-B3F1-6E24B1516E73}" type="presOf" srcId="{86F4C9ED-0427-4FED-9641-C54B1AE67543}" destId="{8845920C-ADB6-9849-A5F7-9C617C292A93}" srcOrd="0" destOrd="3" presId="urn:microsoft.com/office/officeart/2005/8/layout/list1"/>
    <dgm:cxn modelId="{84E7D466-53A9-497C-AC5E-EE97C125F8CC}" srcId="{94CCA877-3251-4C20-9070-76305C2CE41A}" destId="{568B11BE-93F2-4B85-9335-4D31FFEE7CB7}" srcOrd="0" destOrd="0" parTransId="{08813AD1-F657-43E0-B629-4CBC5A3A2BFC}" sibTransId="{8643AB24-2346-4859-AD7D-61F15EDCBD60}"/>
    <dgm:cxn modelId="{2F255470-44B9-42C4-A374-5C0A3E23ACB8}" srcId="{EB1E0DBB-B01A-4D9C-9C74-2E1F5661ACDD}" destId="{3443B416-E6CF-4824-B7A3-9D9492A5BCE1}" srcOrd="2" destOrd="0" parTransId="{38B7B715-9C05-4FD6-9A36-8C2A639F5159}" sibTransId="{0E25EC63-B169-4998-9911-26F448703D3C}"/>
    <dgm:cxn modelId="{7643C778-1828-F744-96AF-26F132DA5E68}" type="presOf" srcId="{568B11BE-93F2-4B85-9335-4D31FFEE7CB7}" destId="{D4A40470-839D-2740-9905-25CEA0598508}" srcOrd="1" destOrd="0" presId="urn:microsoft.com/office/officeart/2005/8/layout/list1"/>
    <dgm:cxn modelId="{2B1DF497-8ADC-A043-9409-9C442057DC63}" type="presOf" srcId="{EB1E0DBB-B01A-4D9C-9C74-2E1F5661ACDD}" destId="{25375B0F-A381-E44C-9CAF-81C0276EA2BB}" srcOrd="1" destOrd="0" presId="urn:microsoft.com/office/officeart/2005/8/layout/list1"/>
    <dgm:cxn modelId="{9DCE419F-1021-1841-8EC8-4464B1F72DC4}" type="presOf" srcId="{7C8708A9-D7A2-40E3-BD47-927B41996E6B}" destId="{8845920C-ADB6-9849-A5F7-9C617C292A93}" srcOrd="0" destOrd="1" presId="urn:microsoft.com/office/officeart/2005/8/layout/list1"/>
    <dgm:cxn modelId="{3EA8C7D1-18B2-5947-93A8-9099E672FAAC}" type="presOf" srcId="{EB1E0DBB-B01A-4D9C-9C74-2E1F5661ACDD}" destId="{CF00CA2F-A31B-E948-94AB-D072FA105F87}" srcOrd="0" destOrd="0" presId="urn:microsoft.com/office/officeart/2005/8/layout/list1"/>
    <dgm:cxn modelId="{0D7C95D9-5588-4034-A0BE-63D5C2E9E8E4}" srcId="{94CCA877-3251-4C20-9070-76305C2CE41A}" destId="{EB1E0DBB-B01A-4D9C-9C74-2E1F5661ACDD}" srcOrd="1" destOrd="0" parTransId="{E2A354D4-3345-45A2-8163-C87AB4BB5ECE}" sibTransId="{34E656AC-6395-4C23-A9C9-036E8422C162}"/>
    <dgm:cxn modelId="{5D79B8E2-3796-42DE-A4A8-5525EE854506}" srcId="{EB1E0DBB-B01A-4D9C-9C74-2E1F5661ACDD}" destId="{7C8708A9-D7A2-40E3-BD47-927B41996E6B}" srcOrd="1" destOrd="0" parTransId="{B3D2ABF0-24EC-4CEB-96E8-5D6F0A8F0311}" sibTransId="{9E0EAC94-798C-431C-8BF4-C566BB710A55}"/>
    <dgm:cxn modelId="{3E5F1111-DAE2-A84A-9909-EB4FC472B54E}" type="presParOf" srcId="{6F6C56BA-1420-5C4F-9B19-DA27075FFBD6}" destId="{BD535908-9821-F24B-A3B8-6E43EBF263E9}" srcOrd="0" destOrd="0" presId="urn:microsoft.com/office/officeart/2005/8/layout/list1"/>
    <dgm:cxn modelId="{13D118B4-9975-2648-A371-BED8DD535A1D}" type="presParOf" srcId="{BD535908-9821-F24B-A3B8-6E43EBF263E9}" destId="{CA74F68D-4B46-2B4E-B954-A13A4E136A53}" srcOrd="0" destOrd="0" presId="urn:microsoft.com/office/officeart/2005/8/layout/list1"/>
    <dgm:cxn modelId="{CBABED11-1CD5-2E44-83A3-02654FE3048C}" type="presParOf" srcId="{BD535908-9821-F24B-A3B8-6E43EBF263E9}" destId="{D4A40470-839D-2740-9905-25CEA0598508}" srcOrd="1" destOrd="0" presId="urn:microsoft.com/office/officeart/2005/8/layout/list1"/>
    <dgm:cxn modelId="{F8B0530F-4618-8044-A25D-08E91239DF63}" type="presParOf" srcId="{6F6C56BA-1420-5C4F-9B19-DA27075FFBD6}" destId="{FF7AE7EC-B3B3-6C43-B364-186D344E3AC7}" srcOrd="1" destOrd="0" presId="urn:microsoft.com/office/officeart/2005/8/layout/list1"/>
    <dgm:cxn modelId="{0ABBA6F9-6BFB-EF42-A76D-C245A2CFDBBD}" type="presParOf" srcId="{6F6C56BA-1420-5C4F-9B19-DA27075FFBD6}" destId="{80D22D91-DEAE-FC40-84A6-F911779BA819}" srcOrd="2" destOrd="0" presId="urn:microsoft.com/office/officeart/2005/8/layout/list1"/>
    <dgm:cxn modelId="{F886C156-21DE-104C-815B-E9B892FF88EB}" type="presParOf" srcId="{6F6C56BA-1420-5C4F-9B19-DA27075FFBD6}" destId="{4FC24E55-566B-3B42-ACE9-F6E1964E7CF8}" srcOrd="3" destOrd="0" presId="urn:microsoft.com/office/officeart/2005/8/layout/list1"/>
    <dgm:cxn modelId="{510ACDA4-27B8-0E49-A929-C367F00D72FC}" type="presParOf" srcId="{6F6C56BA-1420-5C4F-9B19-DA27075FFBD6}" destId="{B515C4CB-485B-C54E-8920-007E4B322CEF}" srcOrd="4" destOrd="0" presId="urn:microsoft.com/office/officeart/2005/8/layout/list1"/>
    <dgm:cxn modelId="{E37FF192-0EF7-F84B-B055-68876C878744}" type="presParOf" srcId="{B515C4CB-485B-C54E-8920-007E4B322CEF}" destId="{CF00CA2F-A31B-E948-94AB-D072FA105F87}" srcOrd="0" destOrd="0" presId="urn:microsoft.com/office/officeart/2005/8/layout/list1"/>
    <dgm:cxn modelId="{C0CB4C44-93D2-8248-A800-7365705FF6A2}" type="presParOf" srcId="{B515C4CB-485B-C54E-8920-007E4B322CEF}" destId="{25375B0F-A381-E44C-9CAF-81C0276EA2BB}" srcOrd="1" destOrd="0" presId="urn:microsoft.com/office/officeart/2005/8/layout/list1"/>
    <dgm:cxn modelId="{94BDB810-EF0D-DC47-9370-BF705A2E9727}" type="presParOf" srcId="{6F6C56BA-1420-5C4F-9B19-DA27075FFBD6}" destId="{284C748C-5D42-6A43-8858-1FD07229F7D8}" srcOrd="5" destOrd="0" presId="urn:microsoft.com/office/officeart/2005/8/layout/list1"/>
    <dgm:cxn modelId="{A10E6BE2-1A1A-AF48-83A4-1B058B60A298}" type="presParOf" srcId="{6F6C56BA-1420-5C4F-9B19-DA27075FFBD6}" destId="{8845920C-ADB6-9849-A5F7-9C617C292A9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D6A1AF-39C6-4C92-92BC-1A019E69ED9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5EB800F-231A-4D33-B9F9-0C43DA6E66D1}">
      <dgm:prSet/>
      <dgm:spPr/>
      <dgm:t>
        <a:bodyPr/>
        <a:lstStyle/>
        <a:p>
          <a:r>
            <a:rPr lang="en-US"/>
            <a:t>Appropriate and relevant investigations</a:t>
          </a:r>
        </a:p>
      </dgm:t>
    </dgm:pt>
    <dgm:pt modelId="{22F5278D-D92A-458C-A5BE-0AAE9C683292}" type="parTrans" cxnId="{313206E6-7510-4218-83C7-1618C68FBF1E}">
      <dgm:prSet/>
      <dgm:spPr/>
      <dgm:t>
        <a:bodyPr/>
        <a:lstStyle/>
        <a:p>
          <a:endParaRPr lang="en-US"/>
        </a:p>
      </dgm:t>
    </dgm:pt>
    <dgm:pt modelId="{929ED193-A4F4-4698-9B88-D684F8F2885C}" type="sibTrans" cxnId="{313206E6-7510-4218-83C7-1618C68FBF1E}">
      <dgm:prSet/>
      <dgm:spPr/>
      <dgm:t>
        <a:bodyPr/>
        <a:lstStyle/>
        <a:p>
          <a:endParaRPr lang="en-US"/>
        </a:p>
      </dgm:t>
    </dgm:pt>
    <dgm:pt modelId="{92047B52-8A49-43E2-B119-479CC6850EA3}">
      <dgm:prSet/>
      <dgm:spPr/>
      <dgm:t>
        <a:bodyPr/>
        <a:lstStyle/>
        <a:p>
          <a:r>
            <a:rPr lang="en-US"/>
            <a:t>Diagnostic features and differential diagnoses</a:t>
          </a:r>
        </a:p>
      </dgm:t>
    </dgm:pt>
    <dgm:pt modelId="{0A69D7AF-7070-493D-82EB-F2DFFF0701D5}" type="parTrans" cxnId="{DEADCB1B-C54B-475B-8EC1-54752C24D377}">
      <dgm:prSet/>
      <dgm:spPr/>
      <dgm:t>
        <a:bodyPr/>
        <a:lstStyle/>
        <a:p>
          <a:endParaRPr lang="en-US"/>
        </a:p>
      </dgm:t>
    </dgm:pt>
    <dgm:pt modelId="{B1F21672-B051-4B63-B1BE-1FDDD6A49D2A}" type="sibTrans" cxnId="{DEADCB1B-C54B-475B-8EC1-54752C24D377}">
      <dgm:prSet/>
      <dgm:spPr/>
      <dgm:t>
        <a:bodyPr/>
        <a:lstStyle/>
        <a:p>
          <a:endParaRPr lang="en-US"/>
        </a:p>
      </dgm:t>
    </dgm:pt>
    <dgm:pt modelId="{026F26DC-11A9-4929-8501-6AC6FC5CCBC3}">
      <dgm:prSet/>
      <dgm:spPr/>
      <dgm:t>
        <a:bodyPr/>
        <a:lstStyle/>
        <a:p>
          <a:r>
            <a:rPr lang="en-US"/>
            <a:t>Interpretation of test results</a:t>
          </a:r>
        </a:p>
      </dgm:t>
    </dgm:pt>
    <dgm:pt modelId="{467B1EBB-15E7-450F-9A8C-AD8C186C8E84}" type="parTrans" cxnId="{19AD7FB9-15ED-4626-ADB3-5505AC03B1AC}">
      <dgm:prSet/>
      <dgm:spPr/>
      <dgm:t>
        <a:bodyPr/>
        <a:lstStyle/>
        <a:p>
          <a:endParaRPr lang="en-US"/>
        </a:p>
      </dgm:t>
    </dgm:pt>
    <dgm:pt modelId="{23997A77-C3F3-4EB0-B00C-1E9B4F350B33}" type="sibTrans" cxnId="{19AD7FB9-15ED-4626-ADB3-5505AC03B1AC}">
      <dgm:prSet/>
      <dgm:spPr/>
      <dgm:t>
        <a:bodyPr/>
        <a:lstStyle/>
        <a:p>
          <a:endParaRPr lang="en-US"/>
        </a:p>
      </dgm:t>
    </dgm:pt>
    <dgm:pt modelId="{A51407EF-DE64-4F20-8653-52B00928898E}">
      <dgm:prSet/>
      <dgm:spPr/>
      <dgm:t>
        <a:bodyPr/>
        <a:lstStyle/>
        <a:p>
          <a:r>
            <a:rPr lang="en-US"/>
            <a:t>Management including self-care, initial, emergency and continuing care</a:t>
          </a:r>
        </a:p>
      </dgm:t>
    </dgm:pt>
    <dgm:pt modelId="{C95579EB-2E60-4F00-9873-35019D5D3F98}" type="parTrans" cxnId="{E4D5F81C-001B-493F-BF9B-E00577F84548}">
      <dgm:prSet/>
      <dgm:spPr/>
      <dgm:t>
        <a:bodyPr/>
        <a:lstStyle/>
        <a:p>
          <a:endParaRPr lang="en-US"/>
        </a:p>
      </dgm:t>
    </dgm:pt>
    <dgm:pt modelId="{C1618275-E4B6-4188-89EC-3DD928B451A8}" type="sibTrans" cxnId="{E4D5F81C-001B-493F-BF9B-E00577F84548}">
      <dgm:prSet/>
      <dgm:spPr/>
      <dgm:t>
        <a:bodyPr/>
        <a:lstStyle/>
        <a:p>
          <a:endParaRPr lang="en-US"/>
        </a:p>
      </dgm:t>
    </dgm:pt>
    <dgm:pt modelId="{422C42F9-65CE-4E28-BE0D-73A03E2D8EC8}">
      <dgm:prSet/>
      <dgm:spPr/>
      <dgm:t>
        <a:bodyPr/>
        <a:lstStyle/>
        <a:p>
          <a:r>
            <a:rPr lang="en-US"/>
            <a:t>chronic disease monitoring</a:t>
          </a:r>
        </a:p>
      </dgm:t>
    </dgm:pt>
    <dgm:pt modelId="{BCC94CF4-1DD5-41AD-8402-3D0D43E8F47D}" type="parTrans" cxnId="{1B69772E-BD8E-47EB-A5BF-5BA84874A008}">
      <dgm:prSet/>
      <dgm:spPr/>
      <dgm:t>
        <a:bodyPr/>
        <a:lstStyle/>
        <a:p>
          <a:endParaRPr lang="en-US"/>
        </a:p>
      </dgm:t>
    </dgm:pt>
    <dgm:pt modelId="{9E4269FD-4953-429B-932B-3315FE2D7FD4}" type="sibTrans" cxnId="{1B69772E-BD8E-47EB-A5BF-5BA84874A008}">
      <dgm:prSet/>
      <dgm:spPr/>
      <dgm:t>
        <a:bodyPr/>
        <a:lstStyle/>
        <a:p>
          <a:endParaRPr lang="en-US"/>
        </a:p>
      </dgm:t>
    </dgm:pt>
    <dgm:pt modelId="{CE256DCC-DC4D-4232-BDEE-2B98C0C7ED31}">
      <dgm:prSet/>
      <dgm:spPr/>
      <dgm:t>
        <a:bodyPr/>
        <a:lstStyle/>
        <a:p>
          <a:r>
            <a:rPr lang="en-US"/>
            <a:t>Patient information and education including self-care</a:t>
          </a:r>
        </a:p>
      </dgm:t>
    </dgm:pt>
    <dgm:pt modelId="{197C1FCE-CF6C-46FC-9955-46372A05015D}" type="parTrans" cxnId="{E7714ED7-4869-4460-81C5-C70868F19E08}">
      <dgm:prSet/>
      <dgm:spPr/>
      <dgm:t>
        <a:bodyPr/>
        <a:lstStyle/>
        <a:p>
          <a:endParaRPr lang="en-US"/>
        </a:p>
      </dgm:t>
    </dgm:pt>
    <dgm:pt modelId="{5FA3D450-170B-47F7-B6BF-91FA0CD36EC5}" type="sibTrans" cxnId="{E7714ED7-4869-4460-81C5-C70868F19E08}">
      <dgm:prSet/>
      <dgm:spPr/>
      <dgm:t>
        <a:bodyPr/>
        <a:lstStyle/>
        <a:p>
          <a:endParaRPr lang="en-US"/>
        </a:p>
      </dgm:t>
    </dgm:pt>
    <dgm:pt modelId="{27E3C886-CF2B-46F0-981D-535077AE5936}">
      <dgm:prSet/>
      <dgm:spPr/>
      <dgm:t>
        <a:bodyPr/>
        <a:lstStyle/>
        <a:p>
          <a:r>
            <a:rPr lang="en-US"/>
            <a:t>Prognosis</a:t>
          </a:r>
        </a:p>
      </dgm:t>
    </dgm:pt>
    <dgm:pt modelId="{72C73A6E-CF08-4460-9BC0-3BA3BDFC7A48}" type="parTrans" cxnId="{78263371-333B-43D7-A776-453C214382BF}">
      <dgm:prSet/>
      <dgm:spPr/>
      <dgm:t>
        <a:bodyPr/>
        <a:lstStyle/>
        <a:p>
          <a:endParaRPr lang="en-US"/>
        </a:p>
      </dgm:t>
    </dgm:pt>
    <dgm:pt modelId="{399135D0-E983-4F54-A9A4-C0A5CAEE450C}" type="sibTrans" cxnId="{78263371-333B-43D7-A776-453C214382BF}">
      <dgm:prSet/>
      <dgm:spPr/>
      <dgm:t>
        <a:bodyPr/>
        <a:lstStyle/>
        <a:p>
          <a:endParaRPr lang="en-US"/>
        </a:p>
      </dgm:t>
    </dgm:pt>
    <dgm:pt modelId="{69B25DCD-2EFC-4844-BBE8-C99094A1160C}">
      <dgm:prSet/>
      <dgm:spPr/>
      <dgm:t>
        <a:bodyPr/>
        <a:lstStyle/>
        <a:p>
          <a:r>
            <a:rPr lang="en-US"/>
            <a:t>Recognition of ‘alarm’ or ‘red flag’ features</a:t>
          </a:r>
        </a:p>
      </dgm:t>
    </dgm:pt>
    <dgm:pt modelId="{BF2D5029-BA23-49CB-AD54-AF4956BF2121}" type="parTrans" cxnId="{F5D207EA-FFEF-4788-B869-17E26B0B27BA}">
      <dgm:prSet/>
      <dgm:spPr/>
      <dgm:t>
        <a:bodyPr/>
        <a:lstStyle/>
        <a:p>
          <a:endParaRPr lang="en-US"/>
        </a:p>
      </dgm:t>
    </dgm:pt>
    <dgm:pt modelId="{91460A46-56E8-45AC-969C-21A656F10E38}" type="sibTrans" cxnId="{F5D207EA-FFEF-4788-B869-17E26B0B27BA}">
      <dgm:prSet/>
      <dgm:spPr/>
      <dgm:t>
        <a:bodyPr/>
        <a:lstStyle/>
        <a:p>
          <a:endParaRPr lang="en-US"/>
        </a:p>
      </dgm:t>
    </dgm:pt>
    <dgm:pt modelId="{07D033A2-A1E2-4970-8182-DB2C7EAD7B3F}">
      <dgm:prSet/>
      <dgm:spPr/>
      <dgm:t>
        <a:bodyPr/>
        <a:lstStyle/>
        <a:p>
          <a:r>
            <a:rPr lang="en-US"/>
            <a:t>Recognition of normal variations throughout life</a:t>
          </a:r>
        </a:p>
      </dgm:t>
    </dgm:pt>
    <dgm:pt modelId="{B2FE65C1-E41A-4B40-A0EA-ADE6CC7519CF}" type="parTrans" cxnId="{3DD55C31-080C-4F38-8EA4-FFBDA134A448}">
      <dgm:prSet/>
      <dgm:spPr/>
      <dgm:t>
        <a:bodyPr/>
        <a:lstStyle/>
        <a:p>
          <a:endParaRPr lang="en-US"/>
        </a:p>
      </dgm:t>
    </dgm:pt>
    <dgm:pt modelId="{80DFFB63-57EC-48FC-8798-DF086EFED0CD}" type="sibTrans" cxnId="{3DD55C31-080C-4F38-8EA4-FFBDA134A448}">
      <dgm:prSet/>
      <dgm:spPr/>
      <dgm:t>
        <a:bodyPr/>
        <a:lstStyle/>
        <a:p>
          <a:endParaRPr lang="en-US"/>
        </a:p>
      </dgm:t>
    </dgm:pt>
    <dgm:pt modelId="{BB5072AF-DC77-4937-9FCD-0FEE25F33CFD}">
      <dgm:prSet/>
      <dgm:spPr/>
      <dgm:t>
        <a:bodyPr/>
        <a:lstStyle/>
        <a:p>
          <a:r>
            <a:rPr lang="en-US"/>
            <a:t>Risk factors</a:t>
          </a:r>
        </a:p>
      </dgm:t>
    </dgm:pt>
    <dgm:pt modelId="{73A4615C-D7DC-422E-8B5C-8E102BE0151C}" type="parTrans" cxnId="{1BA0B6DD-524B-4BC9-A32A-C69F24811B53}">
      <dgm:prSet/>
      <dgm:spPr/>
      <dgm:t>
        <a:bodyPr/>
        <a:lstStyle/>
        <a:p>
          <a:endParaRPr lang="en-US"/>
        </a:p>
      </dgm:t>
    </dgm:pt>
    <dgm:pt modelId="{CB2E22AF-71FA-40DA-BAEB-96154BCC8B81}" type="sibTrans" cxnId="{1BA0B6DD-524B-4BC9-A32A-C69F24811B53}">
      <dgm:prSet/>
      <dgm:spPr/>
      <dgm:t>
        <a:bodyPr/>
        <a:lstStyle/>
        <a:p>
          <a:endParaRPr lang="en-US"/>
        </a:p>
      </dgm:t>
    </dgm:pt>
    <dgm:pt modelId="{17F6A307-1BDA-431F-B535-981B89CF3CAE}">
      <dgm:prSet/>
      <dgm:spPr/>
      <dgm:t>
        <a:bodyPr/>
        <a:lstStyle/>
        <a:p>
          <a:r>
            <a:rPr lang="en-US"/>
            <a:t>Prevalence and incidence across all ages and any changes over time</a:t>
          </a:r>
        </a:p>
      </dgm:t>
    </dgm:pt>
    <dgm:pt modelId="{3A717C05-5F69-4122-B70E-9346CE3C4E39}" type="parTrans" cxnId="{CFE9F02D-B4B7-4492-88BD-DBA7345F5779}">
      <dgm:prSet/>
      <dgm:spPr/>
      <dgm:t>
        <a:bodyPr/>
        <a:lstStyle/>
        <a:p>
          <a:endParaRPr lang="en-US"/>
        </a:p>
      </dgm:t>
    </dgm:pt>
    <dgm:pt modelId="{60A8C1DD-E479-4C3D-A7C9-F8B5D7597274}" type="sibTrans" cxnId="{CFE9F02D-B4B7-4492-88BD-DBA7345F5779}">
      <dgm:prSet/>
      <dgm:spPr/>
      <dgm:t>
        <a:bodyPr/>
        <a:lstStyle/>
        <a:p>
          <a:endParaRPr lang="en-US"/>
        </a:p>
      </dgm:t>
    </dgm:pt>
    <dgm:pt modelId="{DB5E9E31-A9D2-4759-941C-10EA0EFA695A}">
      <dgm:prSet/>
      <dgm:spPr/>
      <dgm:t>
        <a:bodyPr/>
        <a:lstStyle/>
        <a:p>
          <a:r>
            <a:rPr lang="en-US"/>
            <a:t>Typical and atypical presentations</a:t>
          </a:r>
        </a:p>
      </dgm:t>
    </dgm:pt>
    <dgm:pt modelId="{748ED7DD-9D0D-4833-9BB0-6A2A1516C352}" type="parTrans" cxnId="{98ED2DBD-77CD-46B0-9E0B-96F4671DC920}">
      <dgm:prSet/>
      <dgm:spPr/>
      <dgm:t>
        <a:bodyPr/>
        <a:lstStyle/>
        <a:p>
          <a:endParaRPr lang="en-US"/>
        </a:p>
      </dgm:t>
    </dgm:pt>
    <dgm:pt modelId="{F4FB78B5-C3DC-44BC-A065-4D37AA157229}" type="sibTrans" cxnId="{98ED2DBD-77CD-46B0-9E0B-96F4671DC920}">
      <dgm:prSet/>
      <dgm:spPr/>
      <dgm:t>
        <a:bodyPr/>
        <a:lstStyle/>
        <a:p>
          <a:endParaRPr lang="en-US"/>
        </a:p>
      </dgm:t>
    </dgm:pt>
    <dgm:pt modelId="{A04E791A-B4DB-4461-9A2E-E3FC98F7C4DB}" type="pres">
      <dgm:prSet presAssocID="{D3D6A1AF-39C6-4C92-92BC-1A019E69ED90}" presName="diagram" presStyleCnt="0">
        <dgm:presLayoutVars>
          <dgm:dir/>
          <dgm:resizeHandles val="exact"/>
        </dgm:presLayoutVars>
      </dgm:prSet>
      <dgm:spPr/>
    </dgm:pt>
    <dgm:pt modelId="{07350612-DDA3-4083-AC2B-584E5FD0C0A4}" type="pres">
      <dgm:prSet presAssocID="{75EB800F-231A-4D33-B9F9-0C43DA6E66D1}" presName="node" presStyleLbl="node1" presStyleIdx="0" presStyleCnt="12">
        <dgm:presLayoutVars>
          <dgm:bulletEnabled val="1"/>
        </dgm:presLayoutVars>
      </dgm:prSet>
      <dgm:spPr/>
    </dgm:pt>
    <dgm:pt modelId="{0A689002-EA94-46DB-BE68-AAA3D94E25ED}" type="pres">
      <dgm:prSet presAssocID="{929ED193-A4F4-4698-9B88-D684F8F2885C}" presName="sibTrans" presStyleCnt="0"/>
      <dgm:spPr/>
    </dgm:pt>
    <dgm:pt modelId="{2DBC621E-AFC7-40EF-A25B-65FC76CC1907}" type="pres">
      <dgm:prSet presAssocID="{92047B52-8A49-43E2-B119-479CC6850EA3}" presName="node" presStyleLbl="node1" presStyleIdx="1" presStyleCnt="12">
        <dgm:presLayoutVars>
          <dgm:bulletEnabled val="1"/>
        </dgm:presLayoutVars>
      </dgm:prSet>
      <dgm:spPr/>
    </dgm:pt>
    <dgm:pt modelId="{13E8C537-6D13-4E9D-876F-7788997456FC}" type="pres">
      <dgm:prSet presAssocID="{B1F21672-B051-4B63-B1BE-1FDDD6A49D2A}" presName="sibTrans" presStyleCnt="0"/>
      <dgm:spPr/>
    </dgm:pt>
    <dgm:pt modelId="{8BD84D44-8980-470D-A42A-D0BA7069CEB2}" type="pres">
      <dgm:prSet presAssocID="{026F26DC-11A9-4929-8501-6AC6FC5CCBC3}" presName="node" presStyleLbl="node1" presStyleIdx="2" presStyleCnt="12">
        <dgm:presLayoutVars>
          <dgm:bulletEnabled val="1"/>
        </dgm:presLayoutVars>
      </dgm:prSet>
      <dgm:spPr/>
    </dgm:pt>
    <dgm:pt modelId="{56085AD2-C6B4-4404-AF10-F734287C2685}" type="pres">
      <dgm:prSet presAssocID="{23997A77-C3F3-4EB0-B00C-1E9B4F350B33}" presName="sibTrans" presStyleCnt="0"/>
      <dgm:spPr/>
    </dgm:pt>
    <dgm:pt modelId="{8EB4F073-E34C-415F-B0B3-FF9215DD1F01}" type="pres">
      <dgm:prSet presAssocID="{A51407EF-DE64-4F20-8653-52B00928898E}" presName="node" presStyleLbl="node1" presStyleIdx="3" presStyleCnt="12">
        <dgm:presLayoutVars>
          <dgm:bulletEnabled val="1"/>
        </dgm:presLayoutVars>
      </dgm:prSet>
      <dgm:spPr/>
    </dgm:pt>
    <dgm:pt modelId="{03788BC5-E5A2-460C-8FF7-509DD135CD80}" type="pres">
      <dgm:prSet presAssocID="{C1618275-E4B6-4188-89EC-3DD928B451A8}" presName="sibTrans" presStyleCnt="0"/>
      <dgm:spPr/>
    </dgm:pt>
    <dgm:pt modelId="{7F89C88F-CEFE-4A87-9063-9156F2E0E4C7}" type="pres">
      <dgm:prSet presAssocID="{422C42F9-65CE-4E28-BE0D-73A03E2D8EC8}" presName="node" presStyleLbl="node1" presStyleIdx="4" presStyleCnt="12">
        <dgm:presLayoutVars>
          <dgm:bulletEnabled val="1"/>
        </dgm:presLayoutVars>
      </dgm:prSet>
      <dgm:spPr/>
    </dgm:pt>
    <dgm:pt modelId="{9B33A490-F8A6-430A-8A14-F759EBE6BB0B}" type="pres">
      <dgm:prSet presAssocID="{9E4269FD-4953-429B-932B-3315FE2D7FD4}" presName="sibTrans" presStyleCnt="0"/>
      <dgm:spPr/>
    </dgm:pt>
    <dgm:pt modelId="{35FD86CE-2AEA-470E-AB22-499E3A5D21E2}" type="pres">
      <dgm:prSet presAssocID="{CE256DCC-DC4D-4232-BDEE-2B98C0C7ED31}" presName="node" presStyleLbl="node1" presStyleIdx="5" presStyleCnt="12">
        <dgm:presLayoutVars>
          <dgm:bulletEnabled val="1"/>
        </dgm:presLayoutVars>
      </dgm:prSet>
      <dgm:spPr/>
    </dgm:pt>
    <dgm:pt modelId="{7898E261-0ABC-4BF8-9431-C0F9A0F0C000}" type="pres">
      <dgm:prSet presAssocID="{5FA3D450-170B-47F7-B6BF-91FA0CD36EC5}" presName="sibTrans" presStyleCnt="0"/>
      <dgm:spPr/>
    </dgm:pt>
    <dgm:pt modelId="{2D9ECAE6-0CE7-49B7-AA20-6CD481669D02}" type="pres">
      <dgm:prSet presAssocID="{27E3C886-CF2B-46F0-981D-535077AE5936}" presName="node" presStyleLbl="node1" presStyleIdx="6" presStyleCnt="12">
        <dgm:presLayoutVars>
          <dgm:bulletEnabled val="1"/>
        </dgm:presLayoutVars>
      </dgm:prSet>
      <dgm:spPr/>
    </dgm:pt>
    <dgm:pt modelId="{32077F23-DFFC-4A1C-9828-01791877D7AD}" type="pres">
      <dgm:prSet presAssocID="{399135D0-E983-4F54-A9A4-C0A5CAEE450C}" presName="sibTrans" presStyleCnt="0"/>
      <dgm:spPr/>
    </dgm:pt>
    <dgm:pt modelId="{704DCFBB-D75F-4D23-A687-0454AD92BB2D}" type="pres">
      <dgm:prSet presAssocID="{69B25DCD-2EFC-4844-BBE8-C99094A1160C}" presName="node" presStyleLbl="node1" presStyleIdx="7" presStyleCnt="12">
        <dgm:presLayoutVars>
          <dgm:bulletEnabled val="1"/>
        </dgm:presLayoutVars>
      </dgm:prSet>
      <dgm:spPr/>
    </dgm:pt>
    <dgm:pt modelId="{1AB64150-9469-42FA-869A-BAF955AD16D9}" type="pres">
      <dgm:prSet presAssocID="{91460A46-56E8-45AC-969C-21A656F10E38}" presName="sibTrans" presStyleCnt="0"/>
      <dgm:spPr/>
    </dgm:pt>
    <dgm:pt modelId="{5458DC21-FC36-4ADE-B613-B9AB147F5284}" type="pres">
      <dgm:prSet presAssocID="{07D033A2-A1E2-4970-8182-DB2C7EAD7B3F}" presName="node" presStyleLbl="node1" presStyleIdx="8" presStyleCnt="12">
        <dgm:presLayoutVars>
          <dgm:bulletEnabled val="1"/>
        </dgm:presLayoutVars>
      </dgm:prSet>
      <dgm:spPr/>
    </dgm:pt>
    <dgm:pt modelId="{8544F964-89E7-428F-AF9B-5EA389A310E9}" type="pres">
      <dgm:prSet presAssocID="{80DFFB63-57EC-48FC-8798-DF086EFED0CD}" presName="sibTrans" presStyleCnt="0"/>
      <dgm:spPr/>
    </dgm:pt>
    <dgm:pt modelId="{E1EAE115-1A72-40EC-A091-9FCF670A3608}" type="pres">
      <dgm:prSet presAssocID="{BB5072AF-DC77-4937-9FCD-0FEE25F33CFD}" presName="node" presStyleLbl="node1" presStyleIdx="9" presStyleCnt="12">
        <dgm:presLayoutVars>
          <dgm:bulletEnabled val="1"/>
        </dgm:presLayoutVars>
      </dgm:prSet>
      <dgm:spPr/>
    </dgm:pt>
    <dgm:pt modelId="{D9CF34EE-6D70-44FD-93C9-C32F45FAEC53}" type="pres">
      <dgm:prSet presAssocID="{CB2E22AF-71FA-40DA-BAEB-96154BCC8B81}" presName="sibTrans" presStyleCnt="0"/>
      <dgm:spPr/>
    </dgm:pt>
    <dgm:pt modelId="{16ACFA15-664E-41D8-98EF-4A51DF44673B}" type="pres">
      <dgm:prSet presAssocID="{17F6A307-1BDA-431F-B535-981B89CF3CAE}" presName="node" presStyleLbl="node1" presStyleIdx="10" presStyleCnt="12">
        <dgm:presLayoutVars>
          <dgm:bulletEnabled val="1"/>
        </dgm:presLayoutVars>
      </dgm:prSet>
      <dgm:spPr/>
    </dgm:pt>
    <dgm:pt modelId="{3D02655A-1077-454C-8766-86D83B6592D5}" type="pres">
      <dgm:prSet presAssocID="{60A8C1DD-E479-4C3D-A7C9-F8B5D7597274}" presName="sibTrans" presStyleCnt="0"/>
      <dgm:spPr/>
    </dgm:pt>
    <dgm:pt modelId="{AD37E6D1-5865-49FA-A0EC-F41AE94DD536}" type="pres">
      <dgm:prSet presAssocID="{DB5E9E31-A9D2-4759-941C-10EA0EFA695A}" presName="node" presStyleLbl="node1" presStyleIdx="11" presStyleCnt="12">
        <dgm:presLayoutVars>
          <dgm:bulletEnabled val="1"/>
        </dgm:presLayoutVars>
      </dgm:prSet>
      <dgm:spPr/>
    </dgm:pt>
  </dgm:ptLst>
  <dgm:cxnLst>
    <dgm:cxn modelId="{50CCDB15-B401-41F4-A392-9518FED7DEA3}" type="presOf" srcId="{92047B52-8A49-43E2-B119-479CC6850EA3}" destId="{2DBC621E-AFC7-40EF-A25B-65FC76CC1907}" srcOrd="0" destOrd="0" presId="urn:microsoft.com/office/officeart/2005/8/layout/default"/>
    <dgm:cxn modelId="{DEADCB1B-C54B-475B-8EC1-54752C24D377}" srcId="{D3D6A1AF-39C6-4C92-92BC-1A019E69ED90}" destId="{92047B52-8A49-43E2-B119-479CC6850EA3}" srcOrd="1" destOrd="0" parTransId="{0A69D7AF-7070-493D-82EB-F2DFFF0701D5}" sibTransId="{B1F21672-B051-4B63-B1BE-1FDDD6A49D2A}"/>
    <dgm:cxn modelId="{E4D5F81C-001B-493F-BF9B-E00577F84548}" srcId="{D3D6A1AF-39C6-4C92-92BC-1A019E69ED90}" destId="{A51407EF-DE64-4F20-8653-52B00928898E}" srcOrd="3" destOrd="0" parTransId="{C95579EB-2E60-4F00-9873-35019D5D3F98}" sibTransId="{C1618275-E4B6-4188-89EC-3DD928B451A8}"/>
    <dgm:cxn modelId="{CFE9F02D-B4B7-4492-88BD-DBA7345F5779}" srcId="{D3D6A1AF-39C6-4C92-92BC-1A019E69ED90}" destId="{17F6A307-1BDA-431F-B535-981B89CF3CAE}" srcOrd="10" destOrd="0" parTransId="{3A717C05-5F69-4122-B70E-9346CE3C4E39}" sibTransId="{60A8C1DD-E479-4C3D-A7C9-F8B5D7597274}"/>
    <dgm:cxn modelId="{1B69772E-BD8E-47EB-A5BF-5BA84874A008}" srcId="{D3D6A1AF-39C6-4C92-92BC-1A019E69ED90}" destId="{422C42F9-65CE-4E28-BE0D-73A03E2D8EC8}" srcOrd="4" destOrd="0" parTransId="{BCC94CF4-1DD5-41AD-8402-3D0D43E8F47D}" sibTransId="{9E4269FD-4953-429B-932B-3315FE2D7FD4}"/>
    <dgm:cxn modelId="{3DD55C31-080C-4F38-8EA4-FFBDA134A448}" srcId="{D3D6A1AF-39C6-4C92-92BC-1A019E69ED90}" destId="{07D033A2-A1E2-4970-8182-DB2C7EAD7B3F}" srcOrd="8" destOrd="0" parTransId="{B2FE65C1-E41A-4B40-A0EA-ADE6CC7519CF}" sibTransId="{80DFFB63-57EC-48FC-8798-DF086EFED0CD}"/>
    <dgm:cxn modelId="{1B4AC539-93C3-481E-A212-2D5F6AD4E08E}" type="presOf" srcId="{A51407EF-DE64-4F20-8653-52B00928898E}" destId="{8EB4F073-E34C-415F-B0B3-FF9215DD1F01}" srcOrd="0" destOrd="0" presId="urn:microsoft.com/office/officeart/2005/8/layout/default"/>
    <dgm:cxn modelId="{A1DDC85B-4933-45CD-BF8E-1D3146981D68}" type="presOf" srcId="{422C42F9-65CE-4E28-BE0D-73A03E2D8EC8}" destId="{7F89C88F-CEFE-4A87-9063-9156F2E0E4C7}" srcOrd="0" destOrd="0" presId="urn:microsoft.com/office/officeart/2005/8/layout/default"/>
    <dgm:cxn modelId="{B5EBA368-2B0B-4F31-B7E8-EA11364FBC37}" type="presOf" srcId="{CE256DCC-DC4D-4232-BDEE-2B98C0C7ED31}" destId="{35FD86CE-2AEA-470E-AB22-499E3A5D21E2}" srcOrd="0" destOrd="0" presId="urn:microsoft.com/office/officeart/2005/8/layout/default"/>
    <dgm:cxn modelId="{DFD3034B-5C32-4701-971F-63322A689EC4}" type="presOf" srcId="{BB5072AF-DC77-4937-9FCD-0FEE25F33CFD}" destId="{E1EAE115-1A72-40EC-A091-9FCF670A3608}" srcOrd="0" destOrd="0" presId="urn:microsoft.com/office/officeart/2005/8/layout/default"/>
    <dgm:cxn modelId="{1FCF5650-200C-4D19-85EF-8DEE388493AE}" type="presOf" srcId="{69B25DCD-2EFC-4844-BBE8-C99094A1160C}" destId="{704DCFBB-D75F-4D23-A687-0454AD92BB2D}" srcOrd="0" destOrd="0" presId="urn:microsoft.com/office/officeart/2005/8/layout/default"/>
    <dgm:cxn modelId="{78263371-333B-43D7-A776-453C214382BF}" srcId="{D3D6A1AF-39C6-4C92-92BC-1A019E69ED90}" destId="{27E3C886-CF2B-46F0-981D-535077AE5936}" srcOrd="6" destOrd="0" parTransId="{72C73A6E-CF08-4460-9BC0-3BA3BDFC7A48}" sibTransId="{399135D0-E983-4F54-A9A4-C0A5CAEE450C}"/>
    <dgm:cxn modelId="{6043B682-5F39-4A0C-875D-9E418CFA927F}" type="presOf" srcId="{026F26DC-11A9-4929-8501-6AC6FC5CCBC3}" destId="{8BD84D44-8980-470D-A42A-D0BA7069CEB2}" srcOrd="0" destOrd="0" presId="urn:microsoft.com/office/officeart/2005/8/layout/default"/>
    <dgm:cxn modelId="{FA955F84-DD98-4D4C-BAB8-8C8C71C8DE0C}" type="presOf" srcId="{27E3C886-CF2B-46F0-981D-535077AE5936}" destId="{2D9ECAE6-0CE7-49B7-AA20-6CD481669D02}" srcOrd="0" destOrd="0" presId="urn:microsoft.com/office/officeart/2005/8/layout/default"/>
    <dgm:cxn modelId="{D711649A-1B6B-4B48-B620-B80A848882AD}" type="presOf" srcId="{D3D6A1AF-39C6-4C92-92BC-1A019E69ED90}" destId="{A04E791A-B4DB-4461-9A2E-E3FC98F7C4DB}" srcOrd="0" destOrd="0" presId="urn:microsoft.com/office/officeart/2005/8/layout/default"/>
    <dgm:cxn modelId="{CDDAA9B7-FB42-47EF-9CDD-542D5A7CCC65}" type="presOf" srcId="{DB5E9E31-A9D2-4759-941C-10EA0EFA695A}" destId="{AD37E6D1-5865-49FA-A0EC-F41AE94DD536}" srcOrd="0" destOrd="0" presId="urn:microsoft.com/office/officeart/2005/8/layout/default"/>
    <dgm:cxn modelId="{19AD7FB9-15ED-4626-ADB3-5505AC03B1AC}" srcId="{D3D6A1AF-39C6-4C92-92BC-1A019E69ED90}" destId="{026F26DC-11A9-4929-8501-6AC6FC5CCBC3}" srcOrd="2" destOrd="0" parTransId="{467B1EBB-15E7-450F-9A8C-AD8C186C8E84}" sibTransId="{23997A77-C3F3-4EB0-B00C-1E9B4F350B33}"/>
    <dgm:cxn modelId="{98ED2DBD-77CD-46B0-9E0B-96F4671DC920}" srcId="{D3D6A1AF-39C6-4C92-92BC-1A019E69ED90}" destId="{DB5E9E31-A9D2-4759-941C-10EA0EFA695A}" srcOrd="11" destOrd="0" parTransId="{748ED7DD-9D0D-4833-9BB0-6A2A1516C352}" sibTransId="{F4FB78B5-C3DC-44BC-A065-4D37AA157229}"/>
    <dgm:cxn modelId="{E7714ED7-4869-4460-81C5-C70868F19E08}" srcId="{D3D6A1AF-39C6-4C92-92BC-1A019E69ED90}" destId="{CE256DCC-DC4D-4232-BDEE-2B98C0C7ED31}" srcOrd="5" destOrd="0" parTransId="{197C1FCE-CF6C-46FC-9955-46372A05015D}" sibTransId="{5FA3D450-170B-47F7-B6BF-91FA0CD36EC5}"/>
    <dgm:cxn modelId="{1BA0B6DD-524B-4BC9-A32A-C69F24811B53}" srcId="{D3D6A1AF-39C6-4C92-92BC-1A019E69ED90}" destId="{BB5072AF-DC77-4937-9FCD-0FEE25F33CFD}" srcOrd="9" destOrd="0" parTransId="{73A4615C-D7DC-422E-8B5C-8E102BE0151C}" sibTransId="{CB2E22AF-71FA-40DA-BAEB-96154BCC8B81}"/>
    <dgm:cxn modelId="{313206E6-7510-4218-83C7-1618C68FBF1E}" srcId="{D3D6A1AF-39C6-4C92-92BC-1A019E69ED90}" destId="{75EB800F-231A-4D33-B9F9-0C43DA6E66D1}" srcOrd="0" destOrd="0" parTransId="{22F5278D-D92A-458C-A5BE-0AAE9C683292}" sibTransId="{929ED193-A4F4-4698-9B88-D684F8F2885C}"/>
    <dgm:cxn modelId="{F5D207EA-FFEF-4788-B869-17E26B0B27BA}" srcId="{D3D6A1AF-39C6-4C92-92BC-1A019E69ED90}" destId="{69B25DCD-2EFC-4844-BBE8-C99094A1160C}" srcOrd="7" destOrd="0" parTransId="{BF2D5029-BA23-49CB-AD54-AF4956BF2121}" sibTransId="{91460A46-56E8-45AC-969C-21A656F10E38}"/>
    <dgm:cxn modelId="{0E7FB4EC-EC69-43DC-9633-7D9924D4C2B9}" type="presOf" srcId="{75EB800F-231A-4D33-B9F9-0C43DA6E66D1}" destId="{07350612-DDA3-4083-AC2B-584E5FD0C0A4}" srcOrd="0" destOrd="0" presId="urn:microsoft.com/office/officeart/2005/8/layout/default"/>
    <dgm:cxn modelId="{02A559F6-EE1B-4DCB-AB9F-E331D3888806}" type="presOf" srcId="{17F6A307-1BDA-431F-B535-981B89CF3CAE}" destId="{16ACFA15-664E-41D8-98EF-4A51DF44673B}" srcOrd="0" destOrd="0" presId="urn:microsoft.com/office/officeart/2005/8/layout/default"/>
    <dgm:cxn modelId="{4885FAFD-025E-49E4-93A0-216AED0A39FE}" type="presOf" srcId="{07D033A2-A1E2-4970-8182-DB2C7EAD7B3F}" destId="{5458DC21-FC36-4ADE-B613-B9AB147F5284}" srcOrd="0" destOrd="0" presId="urn:microsoft.com/office/officeart/2005/8/layout/default"/>
    <dgm:cxn modelId="{F727FB0B-DC5D-4986-9AEB-1EE0DAA01ACD}" type="presParOf" srcId="{A04E791A-B4DB-4461-9A2E-E3FC98F7C4DB}" destId="{07350612-DDA3-4083-AC2B-584E5FD0C0A4}" srcOrd="0" destOrd="0" presId="urn:microsoft.com/office/officeart/2005/8/layout/default"/>
    <dgm:cxn modelId="{45513876-9051-4BA0-9DF8-5D08B95C4FC8}" type="presParOf" srcId="{A04E791A-B4DB-4461-9A2E-E3FC98F7C4DB}" destId="{0A689002-EA94-46DB-BE68-AAA3D94E25ED}" srcOrd="1" destOrd="0" presId="urn:microsoft.com/office/officeart/2005/8/layout/default"/>
    <dgm:cxn modelId="{B23BDB75-6279-43E0-A265-DC15C9174F4A}" type="presParOf" srcId="{A04E791A-B4DB-4461-9A2E-E3FC98F7C4DB}" destId="{2DBC621E-AFC7-40EF-A25B-65FC76CC1907}" srcOrd="2" destOrd="0" presId="urn:microsoft.com/office/officeart/2005/8/layout/default"/>
    <dgm:cxn modelId="{1B707C1F-F559-47A4-9350-10964A9D6201}" type="presParOf" srcId="{A04E791A-B4DB-4461-9A2E-E3FC98F7C4DB}" destId="{13E8C537-6D13-4E9D-876F-7788997456FC}" srcOrd="3" destOrd="0" presId="urn:microsoft.com/office/officeart/2005/8/layout/default"/>
    <dgm:cxn modelId="{8E25AE83-A18A-436F-875B-A7C070C98A32}" type="presParOf" srcId="{A04E791A-B4DB-4461-9A2E-E3FC98F7C4DB}" destId="{8BD84D44-8980-470D-A42A-D0BA7069CEB2}" srcOrd="4" destOrd="0" presId="urn:microsoft.com/office/officeart/2005/8/layout/default"/>
    <dgm:cxn modelId="{B8C95A54-058E-4989-8F88-18506AFF3A9D}" type="presParOf" srcId="{A04E791A-B4DB-4461-9A2E-E3FC98F7C4DB}" destId="{56085AD2-C6B4-4404-AF10-F734287C2685}" srcOrd="5" destOrd="0" presId="urn:microsoft.com/office/officeart/2005/8/layout/default"/>
    <dgm:cxn modelId="{3E855F24-E7BE-462A-B47A-1D36D0C79ADC}" type="presParOf" srcId="{A04E791A-B4DB-4461-9A2E-E3FC98F7C4DB}" destId="{8EB4F073-E34C-415F-B0B3-FF9215DD1F01}" srcOrd="6" destOrd="0" presId="urn:microsoft.com/office/officeart/2005/8/layout/default"/>
    <dgm:cxn modelId="{66372DA2-B3B2-43FC-9521-82CD9D88F9F9}" type="presParOf" srcId="{A04E791A-B4DB-4461-9A2E-E3FC98F7C4DB}" destId="{03788BC5-E5A2-460C-8FF7-509DD135CD80}" srcOrd="7" destOrd="0" presId="urn:microsoft.com/office/officeart/2005/8/layout/default"/>
    <dgm:cxn modelId="{27C60E09-F07A-4D3D-96DB-271E13FC37D3}" type="presParOf" srcId="{A04E791A-B4DB-4461-9A2E-E3FC98F7C4DB}" destId="{7F89C88F-CEFE-4A87-9063-9156F2E0E4C7}" srcOrd="8" destOrd="0" presId="urn:microsoft.com/office/officeart/2005/8/layout/default"/>
    <dgm:cxn modelId="{380F0AB5-882A-4041-9263-E01A6FF6AD00}" type="presParOf" srcId="{A04E791A-B4DB-4461-9A2E-E3FC98F7C4DB}" destId="{9B33A490-F8A6-430A-8A14-F759EBE6BB0B}" srcOrd="9" destOrd="0" presId="urn:microsoft.com/office/officeart/2005/8/layout/default"/>
    <dgm:cxn modelId="{13CEE68E-7DE4-49C2-8E5F-7376F1CDFDA1}" type="presParOf" srcId="{A04E791A-B4DB-4461-9A2E-E3FC98F7C4DB}" destId="{35FD86CE-2AEA-470E-AB22-499E3A5D21E2}" srcOrd="10" destOrd="0" presId="urn:microsoft.com/office/officeart/2005/8/layout/default"/>
    <dgm:cxn modelId="{12DC11EF-469B-41AF-A7FF-DD60B12ABB03}" type="presParOf" srcId="{A04E791A-B4DB-4461-9A2E-E3FC98F7C4DB}" destId="{7898E261-0ABC-4BF8-9431-C0F9A0F0C000}" srcOrd="11" destOrd="0" presId="urn:microsoft.com/office/officeart/2005/8/layout/default"/>
    <dgm:cxn modelId="{4C089A1B-8785-4FC0-BE2E-4896C4471324}" type="presParOf" srcId="{A04E791A-B4DB-4461-9A2E-E3FC98F7C4DB}" destId="{2D9ECAE6-0CE7-49B7-AA20-6CD481669D02}" srcOrd="12" destOrd="0" presId="urn:microsoft.com/office/officeart/2005/8/layout/default"/>
    <dgm:cxn modelId="{82F4D1D6-22FB-452B-9232-778DC3D1FF2A}" type="presParOf" srcId="{A04E791A-B4DB-4461-9A2E-E3FC98F7C4DB}" destId="{32077F23-DFFC-4A1C-9828-01791877D7AD}" srcOrd="13" destOrd="0" presId="urn:microsoft.com/office/officeart/2005/8/layout/default"/>
    <dgm:cxn modelId="{5298BD48-046F-41D1-8083-BD9B3899FD6B}" type="presParOf" srcId="{A04E791A-B4DB-4461-9A2E-E3FC98F7C4DB}" destId="{704DCFBB-D75F-4D23-A687-0454AD92BB2D}" srcOrd="14" destOrd="0" presId="urn:microsoft.com/office/officeart/2005/8/layout/default"/>
    <dgm:cxn modelId="{DB022B4E-4BFB-40BB-9D1E-C61230B97B39}" type="presParOf" srcId="{A04E791A-B4DB-4461-9A2E-E3FC98F7C4DB}" destId="{1AB64150-9469-42FA-869A-BAF955AD16D9}" srcOrd="15" destOrd="0" presId="urn:microsoft.com/office/officeart/2005/8/layout/default"/>
    <dgm:cxn modelId="{0F7C4040-6C1D-4B91-A7F8-629B20EC0EE9}" type="presParOf" srcId="{A04E791A-B4DB-4461-9A2E-E3FC98F7C4DB}" destId="{5458DC21-FC36-4ADE-B613-B9AB147F5284}" srcOrd="16" destOrd="0" presId="urn:microsoft.com/office/officeart/2005/8/layout/default"/>
    <dgm:cxn modelId="{0BDA105D-549C-40C7-8C3F-B37AE0A06FF6}" type="presParOf" srcId="{A04E791A-B4DB-4461-9A2E-E3FC98F7C4DB}" destId="{8544F964-89E7-428F-AF9B-5EA389A310E9}" srcOrd="17" destOrd="0" presId="urn:microsoft.com/office/officeart/2005/8/layout/default"/>
    <dgm:cxn modelId="{A92C3086-3141-4165-8880-DE8D1253CA7D}" type="presParOf" srcId="{A04E791A-B4DB-4461-9A2E-E3FC98F7C4DB}" destId="{E1EAE115-1A72-40EC-A091-9FCF670A3608}" srcOrd="18" destOrd="0" presId="urn:microsoft.com/office/officeart/2005/8/layout/default"/>
    <dgm:cxn modelId="{0DE249AA-1DDC-4721-9D5F-09F998F888B6}" type="presParOf" srcId="{A04E791A-B4DB-4461-9A2E-E3FC98F7C4DB}" destId="{D9CF34EE-6D70-44FD-93C9-C32F45FAEC53}" srcOrd="19" destOrd="0" presId="urn:microsoft.com/office/officeart/2005/8/layout/default"/>
    <dgm:cxn modelId="{E4144FFA-1F0E-4019-AAF2-80BC53D85A26}" type="presParOf" srcId="{A04E791A-B4DB-4461-9A2E-E3FC98F7C4DB}" destId="{16ACFA15-664E-41D8-98EF-4A51DF44673B}" srcOrd="20" destOrd="0" presId="urn:microsoft.com/office/officeart/2005/8/layout/default"/>
    <dgm:cxn modelId="{F4ECB8D3-7EDD-4F7F-934F-0E10D0ED9D98}" type="presParOf" srcId="{A04E791A-B4DB-4461-9A2E-E3FC98F7C4DB}" destId="{3D02655A-1077-454C-8766-86D83B6592D5}" srcOrd="21" destOrd="0" presId="urn:microsoft.com/office/officeart/2005/8/layout/default"/>
    <dgm:cxn modelId="{DA059553-A401-4470-A899-1BA05CCEE1FC}" type="presParOf" srcId="{A04E791A-B4DB-4461-9A2E-E3FC98F7C4DB}" destId="{AD37E6D1-5865-49FA-A0EC-F41AE94DD536}"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6AEF53-2A0F-43BA-B553-3BB897D8969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4E355E0-B0DA-44FB-858C-7B9D0C6176D8}">
      <dgm:prSet/>
      <dgm:spPr/>
      <dgm:t>
        <a:bodyPr/>
        <a:lstStyle/>
        <a:p>
          <a:r>
            <a:rPr lang="en-US"/>
            <a:t>It is important that GPs have a broad working knowledge of general practice administration, ethical and regulatory frameworks. </a:t>
          </a:r>
        </a:p>
      </dgm:t>
    </dgm:pt>
    <dgm:pt modelId="{FF377ABE-F0A3-4310-961D-E742B19D8AD6}" type="parTrans" cxnId="{BBB5A39E-545D-4536-890B-951082E75CA9}">
      <dgm:prSet/>
      <dgm:spPr/>
      <dgm:t>
        <a:bodyPr/>
        <a:lstStyle/>
        <a:p>
          <a:endParaRPr lang="en-US"/>
        </a:p>
      </dgm:t>
    </dgm:pt>
    <dgm:pt modelId="{03D2BFAC-28A0-44FD-BAEB-F318A57BEB2A}" type="sibTrans" cxnId="{BBB5A39E-545D-4536-890B-951082E75CA9}">
      <dgm:prSet/>
      <dgm:spPr/>
      <dgm:t>
        <a:bodyPr/>
        <a:lstStyle/>
        <a:p>
          <a:endParaRPr lang="en-US"/>
        </a:p>
      </dgm:t>
    </dgm:pt>
    <dgm:pt modelId="{F260275F-C65D-4BC1-9F52-C96555560EAE}">
      <dgm:prSet/>
      <dgm:spPr/>
      <dgm:t>
        <a:bodyPr/>
        <a:lstStyle/>
        <a:p>
          <a:r>
            <a:rPr lang="en-US"/>
            <a:t>The topics are those that a GP is likely to encounter in normal working practice, although some may occur infrequently. </a:t>
          </a:r>
        </a:p>
      </dgm:t>
    </dgm:pt>
    <dgm:pt modelId="{97DB984A-F497-42D3-8F99-244356B13074}" type="parTrans" cxnId="{788CD1C3-9184-49FD-A133-CE85B1BD8764}">
      <dgm:prSet/>
      <dgm:spPr/>
      <dgm:t>
        <a:bodyPr/>
        <a:lstStyle/>
        <a:p>
          <a:endParaRPr lang="en-US"/>
        </a:p>
      </dgm:t>
    </dgm:pt>
    <dgm:pt modelId="{EA4D96A8-399D-4A8C-8D07-6C298745FBF4}" type="sibTrans" cxnId="{788CD1C3-9184-49FD-A133-CE85B1BD8764}">
      <dgm:prSet/>
      <dgm:spPr/>
      <dgm:t>
        <a:bodyPr/>
        <a:lstStyle/>
        <a:p>
          <a:endParaRPr lang="en-US"/>
        </a:p>
      </dgm:t>
    </dgm:pt>
    <dgm:pt modelId="{207A2CFF-9405-45A6-8B28-66E510A59F4F}">
      <dgm:prSet/>
      <dgm:spPr/>
      <dgm:t>
        <a:bodyPr/>
        <a:lstStyle/>
        <a:p>
          <a:r>
            <a:rPr lang="en-US"/>
            <a:t>Candidates would be well advised to ask their trainer to show and discuss these administrative tasks when they arise, for example, completion of insurance reports.’</a:t>
          </a:r>
        </a:p>
      </dgm:t>
    </dgm:pt>
    <dgm:pt modelId="{07652F50-CDF0-44AE-9AEB-47794C2EE474}" type="parTrans" cxnId="{F1D85598-6288-48E0-95DF-90D0D9C06910}">
      <dgm:prSet/>
      <dgm:spPr/>
      <dgm:t>
        <a:bodyPr/>
        <a:lstStyle/>
        <a:p>
          <a:endParaRPr lang="en-US"/>
        </a:p>
      </dgm:t>
    </dgm:pt>
    <dgm:pt modelId="{7A391BD6-7202-45F6-A2A4-C61A5F059D58}" type="sibTrans" cxnId="{F1D85598-6288-48E0-95DF-90D0D9C06910}">
      <dgm:prSet/>
      <dgm:spPr/>
      <dgm:t>
        <a:bodyPr/>
        <a:lstStyle/>
        <a:p>
          <a:endParaRPr lang="en-US"/>
        </a:p>
      </dgm:t>
    </dgm:pt>
    <dgm:pt modelId="{337B253E-2C27-450E-868C-9ABE39816E65}" type="pres">
      <dgm:prSet presAssocID="{C16AEF53-2A0F-43BA-B553-3BB897D89696}" presName="diagram" presStyleCnt="0">
        <dgm:presLayoutVars>
          <dgm:dir/>
          <dgm:resizeHandles val="exact"/>
        </dgm:presLayoutVars>
      </dgm:prSet>
      <dgm:spPr/>
    </dgm:pt>
    <dgm:pt modelId="{8E37C206-A156-4B8F-A748-DB061F024063}" type="pres">
      <dgm:prSet presAssocID="{84E355E0-B0DA-44FB-858C-7B9D0C6176D8}" presName="node" presStyleLbl="node1" presStyleIdx="0" presStyleCnt="3">
        <dgm:presLayoutVars>
          <dgm:bulletEnabled val="1"/>
        </dgm:presLayoutVars>
      </dgm:prSet>
      <dgm:spPr/>
    </dgm:pt>
    <dgm:pt modelId="{6BBF132C-CF58-4679-8DE5-7B7F429F5760}" type="pres">
      <dgm:prSet presAssocID="{03D2BFAC-28A0-44FD-BAEB-F318A57BEB2A}" presName="sibTrans" presStyleCnt="0"/>
      <dgm:spPr/>
    </dgm:pt>
    <dgm:pt modelId="{431358C3-4AEA-41CC-8244-439BE914B6B6}" type="pres">
      <dgm:prSet presAssocID="{F260275F-C65D-4BC1-9F52-C96555560EAE}" presName="node" presStyleLbl="node1" presStyleIdx="1" presStyleCnt="3">
        <dgm:presLayoutVars>
          <dgm:bulletEnabled val="1"/>
        </dgm:presLayoutVars>
      </dgm:prSet>
      <dgm:spPr/>
    </dgm:pt>
    <dgm:pt modelId="{7F3C8CFE-4C7E-495D-8175-1D078EE31ACA}" type="pres">
      <dgm:prSet presAssocID="{EA4D96A8-399D-4A8C-8D07-6C298745FBF4}" presName="sibTrans" presStyleCnt="0"/>
      <dgm:spPr/>
    </dgm:pt>
    <dgm:pt modelId="{5D7F7A6D-315F-456B-AD85-FE1C9E8ED2D3}" type="pres">
      <dgm:prSet presAssocID="{207A2CFF-9405-45A6-8B28-66E510A59F4F}" presName="node" presStyleLbl="node1" presStyleIdx="2" presStyleCnt="3">
        <dgm:presLayoutVars>
          <dgm:bulletEnabled val="1"/>
        </dgm:presLayoutVars>
      </dgm:prSet>
      <dgm:spPr/>
    </dgm:pt>
  </dgm:ptLst>
  <dgm:cxnLst>
    <dgm:cxn modelId="{15BE1328-7546-475D-BA04-E4E636843398}" type="presOf" srcId="{207A2CFF-9405-45A6-8B28-66E510A59F4F}" destId="{5D7F7A6D-315F-456B-AD85-FE1C9E8ED2D3}" srcOrd="0" destOrd="0" presId="urn:microsoft.com/office/officeart/2005/8/layout/default"/>
    <dgm:cxn modelId="{11CEEA54-CEE2-4297-BAF0-A8D313332E75}" type="presOf" srcId="{84E355E0-B0DA-44FB-858C-7B9D0C6176D8}" destId="{8E37C206-A156-4B8F-A748-DB061F024063}" srcOrd="0" destOrd="0" presId="urn:microsoft.com/office/officeart/2005/8/layout/default"/>
    <dgm:cxn modelId="{4A843993-6E51-4479-A1ED-4A154680B1EB}" type="presOf" srcId="{F260275F-C65D-4BC1-9F52-C96555560EAE}" destId="{431358C3-4AEA-41CC-8244-439BE914B6B6}" srcOrd="0" destOrd="0" presId="urn:microsoft.com/office/officeart/2005/8/layout/default"/>
    <dgm:cxn modelId="{F1D85598-6288-48E0-95DF-90D0D9C06910}" srcId="{C16AEF53-2A0F-43BA-B553-3BB897D89696}" destId="{207A2CFF-9405-45A6-8B28-66E510A59F4F}" srcOrd="2" destOrd="0" parTransId="{07652F50-CDF0-44AE-9AEB-47794C2EE474}" sibTransId="{7A391BD6-7202-45F6-A2A4-C61A5F059D58}"/>
    <dgm:cxn modelId="{BBB5A39E-545D-4536-890B-951082E75CA9}" srcId="{C16AEF53-2A0F-43BA-B553-3BB897D89696}" destId="{84E355E0-B0DA-44FB-858C-7B9D0C6176D8}" srcOrd="0" destOrd="0" parTransId="{FF377ABE-F0A3-4310-961D-E742B19D8AD6}" sibTransId="{03D2BFAC-28A0-44FD-BAEB-F318A57BEB2A}"/>
    <dgm:cxn modelId="{788CD1C3-9184-49FD-A133-CE85B1BD8764}" srcId="{C16AEF53-2A0F-43BA-B553-3BB897D89696}" destId="{F260275F-C65D-4BC1-9F52-C96555560EAE}" srcOrd="1" destOrd="0" parTransId="{97DB984A-F497-42D3-8F99-244356B13074}" sibTransId="{EA4D96A8-399D-4A8C-8D07-6C298745FBF4}"/>
    <dgm:cxn modelId="{A90124D9-1984-40BE-BAE8-2642839AC083}" type="presOf" srcId="{C16AEF53-2A0F-43BA-B553-3BB897D89696}" destId="{337B253E-2C27-450E-868C-9ABE39816E65}" srcOrd="0" destOrd="0" presId="urn:microsoft.com/office/officeart/2005/8/layout/default"/>
    <dgm:cxn modelId="{0C47C814-9B0D-4E53-AA9E-0CC9754EF3B8}" type="presParOf" srcId="{337B253E-2C27-450E-868C-9ABE39816E65}" destId="{8E37C206-A156-4B8F-A748-DB061F024063}" srcOrd="0" destOrd="0" presId="urn:microsoft.com/office/officeart/2005/8/layout/default"/>
    <dgm:cxn modelId="{ADFE86CB-D1DA-4698-BB39-F8CF08EDFE3B}" type="presParOf" srcId="{337B253E-2C27-450E-868C-9ABE39816E65}" destId="{6BBF132C-CF58-4679-8DE5-7B7F429F5760}" srcOrd="1" destOrd="0" presId="urn:microsoft.com/office/officeart/2005/8/layout/default"/>
    <dgm:cxn modelId="{516A7430-F65D-40E4-9AF9-005E6CE2E96E}" type="presParOf" srcId="{337B253E-2C27-450E-868C-9ABE39816E65}" destId="{431358C3-4AEA-41CC-8244-439BE914B6B6}" srcOrd="2" destOrd="0" presId="urn:microsoft.com/office/officeart/2005/8/layout/default"/>
    <dgm:cxn modelId="{C65ABE61-A89E-4CB6-A12D-EE63AE62A7CD}" type="presParOf" srcId="{337B253E-2C27-450E-868C-9ABE39816E65}" destId="{7F3C8CFE-4C7E-495D-8175-1D078EE31ACA}" srcOrd="3" destOrd="0" presId="urn:microsoft.com/office/officeart/2005/8/layout/default"/>
    <dgm:cxn modelId="{85315D9E-0F99-4598-A3C9-FA7DD3382A6C}" type="presParOf" srcId="{337B253E-2C27-450E-868C-9ABE39816E65}" destId="{5D7F7A6D-315F-456B-AD85-FE1C9E8ED2D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ACD072-45A2-4909-84FC-8FB5878AFD8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CEA0AB5-BD80-47FB-B34C-944C4DF352DA}">
      <dgm:prSet/>
      <dgm:spPr/>
      <dgm:t>
        <a:bodyPr/>
        <a:lstStyle/>
        <a:p>
          <a:r>
            <a:rPr lang="en-US" b="1"/>
            <a:t>Death certification, when to refer to the Coroner</a:t>
          </a:r>
        </a:p>
      </dgm:t>
    </dgm:pt>
    <dgm:pt modelId="{61192B67-9435-420A-B4EE-4C3078B67820}" type="parTrans" cxnId="{2F2EDD83-F5A8-41D8-9B09-D06A226F1AE8}">
      <dgm:prSet/>
      <dgm:spPr/>
      <dgm:t>
        <a:bodyPr/>
        <a:lstStyle/>
        <a:p>
          <a:endParaRPr lang="en-US"/>
        </a:p>
      </dgm:t>
    </dgm:pt>
    <dgm:pt modelId="{1F3E89B8-E34B-477C-B7E9-F8E3B57952A9}" type="sibTrans" cxnId="{2F2EDD83-F5A8-41D8-9B09-D06A226F1AE8}">
      <dgm:prSet/>
      <dgm:spPr/>
      <dgm:t>
        <a:bodyPr/>
        <a:lstStyle/>
        <a:p>
          <a:endParaRPr lang="en-US"/>
        </a:p>
      </dgm:t>
    </dgm:pt>
    <dgm:pt modelId="{AEE68BF6-2309-4088-8E3B-626987DCE312}">
      <dgm:prSet/>
      <dgm:spPr/>
      <dgm:t>
        <a:bodyPr/>
        <a:lstStyle/>
        <a:p>
          <a:r>
            <a:rPr lang="en-US"/>
            <a:t>Power of attorney </a:t>
          </a:r>
        </a:p>
      </dgm:t>
    </dgm:pt>
    <dgm:pt modelId="{3911BA4C-DC6B-4F09-9F47-86B1559851A4}" type="parTrans" cxnId="{D04D9CD1-EB41-47A3-8E71-37C0DF7DE5C6}">
      <dgm:prSet/>
      <dgm:spPr/>
      <dgm:t>
        <a:bodyPr/>
        <a:lstStyle/>
        <a:p>
          <a:endParaRPr lang="en-US"/>
        </a:p>
      </dgm:t>
    </dgm:pt>
    <dgm:pt modelId="{0F065852-E47B-406E-BBB5-5FB8B86721BF}" type="sibTrans" cxnId="{D04D9CD1-EB41-47A3-8E71-37C0DF7DE5C6}">
      <dgm:prSet/>
      <dgm:spPr/>
      <dgm:t>
        <a:bodyPr/>
        <a:lstStyle/>
        <a:p>
          <a:endParaRPr lang="en-US"/>
        </a:p>
      </dgm:t>
    </dgm:pt>
    <dgm:pt modelId="{0BCB2043-B97C-4379-A521-C480120FDD8B}">
      <dgm:prSet/>
      <dgm:spPr/>
      <dgm:t>
        <a:bodyPr/>
        <a:lstStyle/>
        <a:p>
          <a:r>
            <a:rPr lang="en-US"/>
            <a:t>Notification of infectious disease </a:t>
          </a:r>
        </a:p>
      </dgm:t>
    </dgm:pt>
    <dgm:pt modelId="{4A4CADD1-A4C9-43AB-9BF6-FCB4F16A2445}" type="parTrans" cxnId="{5AD5B560-6645-4126-A32D-9A9A752CD749}">
      <dgm:prSet/>
      <dgm:spPr/>
      <dgm:t>
        <a:bodyPr/>
        <a:lstStyle/>
        <a:p>
          <a:endParaRPr lang="en-US"/>
        </a:p>
      </dgm:t>
    </dgm:pt>
    <dgm:pt modelId="{9F0E4F3F-FDC2-4FC2-89AB-6A8C4574E2A3}" type="sibTrans" cxnId="{5AD5B560-6645-4126-A32D-9A9A752CD749}">
      <dgm:prSet/>
      <dgm:spPr/>
      <dgm:t>
        <a:bodyPr/>
        <a:lstStyle/>
        <a:p>
          <a:endParaRPr lang="en-US"/>
        </a:p>
      </dgm:t>
    </dgm:pt>
    <dgm:pt modelId="{48A34991-A2C9-46DC-9819-F9073D1CC51F}">
      <dgm:prSet/>
      <dgm:spPr/>
      <dgm:t>
        <a:bodyPr/>
        <a:lstStyle/>
        <a:p>
          <a:r>
            <a:rPr lang="en-US"/>
            <a:t>Mental capacity and mental health acts, termination of pregnancy, </a:t>
          </a:r>
        </a:p>
      </dgm:t>
    </dgm:pt>
    <dgm:pt modelId="{751A16FC-7259-4872-9834-07454FE0783C}" type="parTrans" cxnId="{97ED9534-4EFA-4738-85FC-9B2F9BE2A976}">
      <dgm:prSet/>
      <dgm:spPr/>
      <dgm:t>
        <a:bodyPr/>
        <a:lstStyle/>
        <a:p>
          <a:endParaRPr lang="en-US"/>
        </a:p>
      </dgm:t>
    </dgm:pt>
    <dgm:pt modelId="{12BFA696-1B9E-48F8-A401-27D527DE0F45}" type="sibTrans" cxnId="{97ED9534-4EFA-4738-85FC-9B2F9BE2A976}">
      <dgm:prSet/>
      <dgm:spPr/>
      <dgm:t>
        <a:bodyPr/>
        <a:lstStyle/>
        <a:p>
          <a:endParaRPr lang="en-US"/>
        </a:p>
      </dgm:t>
    </dgm:pt>
    <dgm:pt modelId="{D03AF4F6-D51B-4B0F-B80A-66A584D1C9E3}">
      <dgm:prSet/>
      <dgm:spPr/>
      <dgm:t>
        <a:bodyPr/>
        <a:lstStyle/>
        <a:p>
          <a:r>
            <a:rPr lang="en-US"/>
            <a:t>Fit notes, benefits and allowances, </a:t>
          </a:r>
        </a:p>
      </dgm:t>
    </dgm:pt>
    <dgm:pt modelId="{FF91184D-8B1A-4F11-A12C-D0ED64D3767F}" type="parTrans" cxnId="{53FE9471-46BA-4687-AC61-CB52FDB00372}">
      <dgm:prSet/>
      <dgm:spPr/>
      <dgm:t>
        <a:bodyPr/>
        <a:lstStyle/>
        <a:p>
          <a:endParaRPr lang="en-US"/>
        </a:p>
      </dgm:t>
    </dgm:pt>
    <dgm:pt modelId="{4E774919-4BF4-45BC-A163-3C39D0F30702}" type="sibTrans" cxnId="{53FE9471-46BA-4687-AC61-CB52FDB00372}">
      <dgm:prSet/>
      <dgm:spPr/>
      <dgm:t>
        <a:bodyPr/>
        <a:lstStyle/>
        <a:p>
          <a:endParaRPr lang="en-US"/>
        </a:p>
      </dgm:t>
    </dgm:pt>
    <dgm:pt modelId="{1B6E8B27-E760-4087-BB2B-6FB2D072ED94}">
      <dgm:prSet/>
      <dgm:spPr/>
      <dgm:t>
        <a:bodyPr/>
        <a:lstStyle/>
        <a:p>
          <a:r>
            <a:rPr lang="en-US"/>
            <a:t>Private certificates (fit to fly, firearms), </a:t>
          </a:r>
        </a:p>
      </dgm:t>
    </dgm:pt>
    <dgm:pt modelId="{AF2A7811-385C-48CF-B5C5-E3FE516E16C0}" type="parTrans" cxnId="{9A95A9DC-048B-4B6E-88F2-4B4DEDA7F3E0}">
      <dgm:prSet/>
      <dgm:spPr/>
      <dgm:t>
        <a:bodyPr/>
        <a:lstStyle/>
        <a:p>
          <a:endParaRPr lang="en-US"/>
        </a:p>
      </dgm:t>
    </dgm:pt>
    <dgm:pt modelId="{E2175A4A-A66A-4953-9F33-AA9DFB93E5C0}" type="sibTrans" cxnId="{9A95A9DC-048B-4B6E-88F2-4B4DEDA7F3E0}">
      <dgm:prSet/>
      <dgm:spPr/>
      <dgm:t>
        <a:bodyPr/>
        <a:lstStyle/>
        <a:p>
          <a:endParaRPr lang="en-US"/>
        </a:p>
      </dgm:t>
    </dgm:pt>
    <dgm:pt modelId="{CCAC8F86-214A-4DEB-BE1F-4A8C51C59981}">
      <dgm:prSet/>
      <dgm:spPr/>
      <dgm:t>
        <a:bodyPr/>
        <a:lstStyle/>
        <a:p>
          <a:r>
            <a:rPr lang="en-US"/>
            <a:t>Private medicals (HGV, adoption) </a:t>
          </a:r>
        </a:p>
      </dgm:t>
    </dgm:pt>
    <dgm:pt modelId="{D79674E9-4FD8-4DAE-AA3D-8D565D5DCC45}" type="parTrans" cxnId="{C8B26429-E518-4B5B-9FA5-210075363D5A}">
      <dgm:prSet/>
      <dgm:spPr/>
      <dgm:t>
        <a:bodyPr/>
        <a:lstStyle/>
        <a:p>
          <a:endParaRPr lang="en-US"/>
        </a:p>
      </dgm:t>
    </dgm:pt>
    <dgm:pt modelId="{145E0F82-7438-4CC7-A2C0-17FD29CFBDEB}" type="sibTrans" cxnId="{C8B26429-E518-4B5B-9FA5-210075363D5A}">
      <dgm:prSet/>
      <dgm:spPr/>
      <dgm:t>
        <a:bodyPr/>
        <a:lstStyle/>
        <a:p>
          <a:endParaRPr lang="en-US"/>
        </a:p>
      </dgm:t>
    </dgm:pt>
    <dgm:pt modelId="{C042D45B-490E-4616-99CD-0268F1FCC77E}">
      <dgm:prSet/>
      <dgm:spPr/>
      <dgm:t>
        <a:bodyPr/>
        <a:lstStyle/>
        <a:p>
          <a:r>
            <a:rPr lang="en-US"/>
            <a:t>registration of visual impairment</a:t>
          </a:r>
        </a:p>
      </dgm:t>
    </dgm:pt>
    <dgm:pt modelId="{39EC652F-512D-48FC-BBF7-897D6FF81DFE}" type="parTrans" cxnId="{82E0BC65-BE9A-424A-9A72-173F1E245278}">
      <dgm:prSet/>
      <dgm:spPr/>
      <dgm:t>
        <a:bodyPr/>
        <a:lstStyle/>
        <a:p>
          <a:endParaRPr lang="en-US"/>
        </a:p>
      </dgm:t>
    </dgm:pt>
    <dgm:pt modelId="{7E32FDA7-C3CE-4A74-B534-686D5EC396AC}" type="sibTrans" cxnId="{82E0BC65-BE9A-424A-9A72-173F1E245278}">
      <dgm:prSet/>
      <dgm:spPr/>
      <dgm:t>
        <a:bodyPr/>
        <a:lstStyle/>
        <a:p>
          <a:endParaRPr lang="en-US"/>
        </a:p>
      </dgm:t>
    </dgm:pt>
    <dgm:pt modelId="{F25D125C-9FD4-485A-BEFC-539AF08D4326}">
      <dgm:prSet/>
      <dgm:spPr/>
      <dgm:t>
        <a:bodyPr/>
        <a:lstStyle/>
        <a:p>
          <a:r>
            <a:rPr lang="en-US"/>
            <a:t>Safeguarding, conduct issues.</a:t>
          </a:r>
        </a:p>
      </dgm:t>
    </dgm:pt>
    <dgm:pt modelId="{A079D902-2EC6-42CC-8891-E3C94DE40623}" type="parTrans" cxnId="{4E65FD2B-EB08-4D8C-ACCA-5613409AEF56}">
      <dgm:prSet/>
      <dgm:spPr/>
      <dgm:t>
        <a:bodyPr/>
        <a:lstStyle/>
        <a:p>
          <a:endParaRPr lang="en-US"/>
        </a:p>
      </dgm:t>
    </dgm:pt>
    <dgm:pt modelId="{3EFC6E5C-2864-48AB-885D-A7D06AC62109}" type="sibTrans" cxnId="{4E65FD2B-EB08-4D8C-ACCA-5613409AEF56}">
      <dgm:prSet/>
      <dgm:spPr/>
      <dgm:t>
        <a:bodyPr/>
        <a:lstStyle/>
        <a:p>
          <a:endParaRPr lang="en-US"/>
        </a:p>
      </dgm:t>
    </dgm:pt>
    <dgm:pt modelId="{407C17E5-C8A0-421C-9DCF-18E0FF08339F}">
      <dgm:prSet/>
      <dgm:spPr/>
      <dgm:t>
        <a:bodyPr/>
        <a:lstStyle/>
        <a:p>
          <a:r>
            <a:rPr lang="en-US"/>
            <a:t>Ethics, chaperoning,</a:t>
          </a:r>
        </a:p>
      </dgm:t>
    </dgm:pt>
    <dgm:pt modelId="{9CD0849B-F77A-428C-9445-F35B851D8179}" type="parTrans" cxnId="{E9474F4A-8FDF-4917-A079-B82867497B24}">
      <dgm:prSet/>
      <dgm:spPr/>
      <dgm:t>
        <a:bodyPr/>
        <a:lstStyle/>
        <a:p>
          <a:endParaRPr lang="en-US"/>
        </a:p>
      </dgm:t>
    </dgm:pt>
    <dgm:pt modelId="{3B463ADD-1E1B-4CD9-9CF2-0E9FC3CE8013}" type="sibTrans" cxnId="{E9474F4A-8FDF-4917-A079-B82867497B24}">
      <dgm:prSet/>
      <dgm:spPr/>
      <dgm:t>
        <a:bodyPr/>
        <a:lstStyle/>
        <a:p>
          <a:endParaRPr lang="en-US"/>
        </a:p>
      </dgm:t>
    </dgm:pt>
    <dgm:pt modelId="{59C6CE08-1788-49FF-BBF4-360FEE7D0266}" type="pres">
      <dgm:prSet presAssocID="{39ACD072-45A2-4909-84FC-8FB5878AFD8F}" presName="diagram" presStyleCnt="0">
        <dgm:presLayoutVars>
          <dgm:dir/>
          <dgm:resizeHandles val="exact"/>
        </dgm:presLayoutVars>
      </dgm:prSet>
      <dgm:spPr/>
    </dgm:pt>
    <dgm:pt modelId="{D0662EEC-00C3-46DE-8F20-AA57562C3FD7}" type="pres">
      <dgm:prSet presAssocID="{DCEA0AB5-BD80-47FB-B34C-944C4DF352DA}" presName="node" presStyleLbl="node1" presStyleIdx="0" presStyleCnt="10">
        <dgm:presLayoutVars>
          <dgm:bulletEnabled val="1"/>
        </dgm:presLayoutVars>
      </dgm:prSet>
      <dgm:spPr/>
    </dgm:pt>
    <dgm:pt modelId="{E674F45A-3FA7-4607-96DC-B55AE22CC4C9}" type="pres">
      <dgm:prSet presAssocID="{1F3E89B8-E34B-477C-B7E9-F8E3B57952A9}" presName="sibTrans" presStyleCnt="0"/>
      <dgm:spPr/>
    </dgm:pt>
    <dgm:pt modelId="{36B8D033-B8EC-4AE3-A516-2BC84A2AB807}" type="pres">
      <dgm:prSet presAssocID="{AEE68BF6-2309-4088-8E3B-626987DCE312}" presName="node" presStyleLbl="node1" presStyleIdx="1" presStyleCnt="10">
        <dgm:presLayoutVars>
          <dgm:bulletEnabled val="1"/>
        </dgm:presLayoutVars>
      </dgm:prSet>
      <dgm:spPr/>
    </dgm:pt>
    <dgm:pt modelId="{F32C2EC4-9625-4F9C-9EA8-7813B7AEEA72}" type="pres">
      <dgm:prSet presAssocID="{0F065852-E47B-406E-BBB5-5FB8B86721BF}" presName="sibTrans" presStyleCnt="0"/>
      <dgm:spPr/>
    </dgm:pt>
    <dgm:pt modelId="{DC59C1DC-ADC2-4911-BC09-1DCE45B392B9}" type="pres">
      <dgm:prSet presAssocID="{0BCB2043-B97C-4379-A521-C480120FDD8B}" presName="node" presStyleLbl="node1" presStyleIdx="2" presStyleCnt="10">
        <dgm:presLayoutVars>
          <dgm:bulletEnabled val="1"/>
        </dgm:presLayoutVars>
      </dgm:prSet>
      <dgm:spPr/>
    </dgm:pt>
    <dgm:pt modelId="{95685C37-F9E3-4BC4-9BEB-10B9616549E7}" type="pres">
      <dgm:prSet presAssocID="{9F0E4F3F-FDC2-4FC2-89AB-6A8C4574E2A3}" presName="sibTrans" presStyleCnt="0"/>
      <dgm:spPr/>
    </dgm:pt>
    <dgm:pt modelId="{E7C952C2-632E-4C21-AEE3-BA63C7736465}" type="pres">
      <dgm:prSet presAssocID="{48A34991-A2C9-46DC-9819-F9073D1CC51F}" presName="node" presStyleLbl="node1" presStyleIdx="3" presStyleCnt="10">
        <dgm:presLayoutVars>
          <dgm:bulletEnabled val="1"/>
        </dgm:presLayoutVars>
      </dgm:prSet>
      <dgm:spPr/>
    </dgm:pt>
    <dgm:pt modelId="{0F8C7BA4-4A5B-47FB-A627-DC6045F60F80}" type="pres">
      <dgm:prSet presAssocID="{12BFA696-1B9E-48F8-A401-27D527DE0F45}" presName="sibTrans" presStyleCnt="0"/>
      <dgm:spPr/>
    </dgm:pt>
    <dgm:pt modelId="{0DB73A52-7E8F-4F73-924F-9B1817894D7E}" type="pres">
      <dgm:prSet presAssocID="{D03AF4F6-D51B-4B0F-B80A-66A584D1C9E3}" presName="node" presStyleLbl="node1" presStyleIdx="4" presStyleCnt="10">
        <dgm:presLayoutVars>
          <dgm:bulletEnabled val="1"/>
        </dgm:presLayoutVars>
      </dgm:prSet>
      <dgm:spPr/>
    </dgm:pt>
    <dgm:pt modelId="{FFEC1FF1-265B-403A-99D4-C113A4DD03CE}" type="pres">
      <dgm:prSet presAssocID="{4E774919-4BF4-45BC-A163-3C39D0F30702}" presName="sibTrans" presStyleCnt="0"/>
      <dgm:spPr/>
    </dgm:pt>
    <dgm:pt modelId="{CF638F89-7C0A-4735-9E02-B9A7AEDD5307}" type="pres">
      <dgm:prSet presAssocID="{1B6E8B27-E760-4087-BB2B-6FB2D072ED94}" presName="node" presStyleLbl="node1" presStyleIdx="5" presStyleCnt="10">
        <dgm:presLayoutVars>
          <dgm:bulletEnabled val="1"/>
        </dgm:presLayoutVars>
      </dgm:prSet>
      <dgm:spPr/>
    </dgm:pt>
    <dgm:pt modelId="{BBF5FE5C-23E2-429B-B19F-3A3A28AA5176}" type="pres">
      <dgm:prSet presAssocID="{E2175A4A-A66A-4953-9F33-AA9DFB93E5C0}" presName="sibTrans" presStyleCnt="0"/>
      <dgm:spPr/>
    </dgm:pt>
    <dgm:pt modelId="{A7E715DE-E879-4DB8-8D3B-EB2137491B11}" type="pres">
      <dgm:prSet presAssocID="{CCAC8F86-214A-4DEB-BE1F-4A8C51C59981}" presName="node" presStyleLbl="node1" presStyleIdx="6" presStyleCnt="10">
        <dgm:presLayoutVars>
          <dgm:bulletEnabled val="1"/>
        </dgm:presLayoutVars>
      </dgm:prSet>
      <dgm:spPr/>
    </dgm:pt>
    <dgm:pt modelId="{0381619B-9329-4AAF-A8BE-ACFC09A1C35A}" type="pres">
      <dgm:prSet presAssocID="{145E0F82-7438-4CC7-A2C0-17FD29CFBDEB}" presName="sibTrans" presStyleCnt="0"/>
      <dgm:spPr/>
    </dgm:pt>
    <dgm:pt modelId="{F23B5560-88F0-419A-A830-90E5C0F89B4C}" type="pres">
      <dgm:prSet presAssocID="{C042D45B-490E-4616-99CD-0268F1FCC77E}" presName="node" presStyleLbl="node1" presStyleIdx="7" presStyleCnt="10">
        <dgm:presLayoutVars>
          <dgm:bulletEnabled val="1"/>
        </dgm:presLayoutVars>
      </dgm:prSet>
      <dgm:spPr/>
    </dgm:pt>
    <dgm:pt modelId="{65F0E661-4B47-46A2-9785-F644CBD20331}" type="pres">
      <dgm:prSet presAssocID="{7E32FDA7-C3CE-4A74-B534-686D5EC396AC}" presName="sibTrans" presStyleCnt="0"/>
      <dgm:spPr/>
    </dgm:pt>
    <dgm:pt modelId="{9579B80A-1AE3-4F36-8508-01570C5DE7C1}" type="pres">
      <dgm:prSet presAssocID="{F25D125C-9FD4-485A-BEFC-539AF08D4326}" presName="node" presStyleLbl="node1" presStyleIdx="8" presStyleCnt="10">
        <dgm:presLayoutVars>
          <dgm:bulletEnabled val="1"/>
        </dgm:presLayoutVars>
      </dgm:prSet>
      <dgm:spPr/>
    </dgm:pt>
    <dgm:pt modelId="{9B8932D5-F864-4C23-B0E3-6F85BBAB8ACA}" type="pres">
      <dgm:prSet presAssocID="{3EFC6E5C-2864-48AB-885D-A7D06AC62109}" presName="sibTrans" presStyleCnt="0"/>
      <dgm:spPr/>
    </dgm:pt>
    <dgm:pt modelId="{AB74E887-04D2-4851-A7D9-F4D2EDA3309B}" type="pres">
      <dgm:prSet presAssocID="{407C17E5-C8A0-421C-9DCF-18E0FF08339F}" presName="node" presStyleLbl="node1" presStyleIdx="9" presStyleCnt="10">
        <dgm:presLayoutVars>
          <dgm:bulletEnabled val="1"/>
        </dgm:presLayoutVars>
      </dgm:prSet>
      <dgm:spPr/>
    </dgm:pt>
  </dgm:ptLst>
  <dgm:cxnLst>
    <dgm:cxn modelId="{C8B26429-E518-4B5B-9FA5-210075363D5A}" srcId="{39ACD072-45A2-4909-84FC-8FB5878AFD8F}" destId="{CCAC8F86-214A-4DEB-BE1F-4A8C51C59981}" srcOrd="6" destOrd="0" parTransId="{D79674E9-4FD8-4DAE-AA3D-8D565D5DCC45}" sibTransId="{145E0F82-7438-4CC7-A2C0-17FD29CFBDEB}"/>
    <dgm:cxn modelId="{4E65FD2B-EB08-4D8C-ACCA-5613409AEF56}" srcId="{39ACD072-45A2-4909-84FC-8FB5878AFD8F}" destId="{F25D125C-9FD4-485A-BEFC-539AF08D4326}" srcOrd="8" destOrd="0" parTransId="{A079D902-2EC6-42CC-8891-E3C94DE40623}" sibTransId="{3EFC6E5C-2864-48AB-885D-A7D06AC62109}"/>
    <dgm:cxn modelId="{97ED9534-4EFA-4738-85FC-9B2F9BE2A976}" srcId="{39ACD072-45A2-4909-84FC-8FB5878AFD8F}" destId="{48A34991-A2C9-46DC-9819-F9073D1CC51F}" srcOrd="3" destOrd="0" parTransId="{751A16FC-7259-4872-9834-07454FE0783C}" sibTransId="{12BFA696-1B9E-48F8-A401-27D527DE0F45}"/>
    <dgm:cxn modelId="{3359C93F-BA37-4044-81A5-9AA7A9D18FC1}" type="presOf" srcId="{D03AF4F6-D51B-4B0F-B80A-66A584D1C9E3}" destId="{0DB73A52-7E8F-4F73-924F-9B1817894D7E}" srcOrd="0" destOrd="0" presId="urn:microsoft.com/office/officeart/2005/8/layout/default"/>
    <dgm:cxn modelId="{5AD5B560-6645-4126-A32D-9A9A752CD749}" srcId="{39ACD072-45A2-4909-84FC-8FB5878AFD8F}" destId="{0BCB2043-B97C-4379-A521-C480120FDD8B}" srcOrd="2" destOrd="0" parTransId="{4A4CADD1-A4C9-43AB-9BF6-FCB4F16A2445}" sibTransId="{9F0E4F3F-FDC2-4FC2-89AB-6A8C4574E2A3}"/>
    <dgm:cxn modelId="{278F6164-C82D-4D87-B1B4-5FBE24739C70}" type="presOf" srcId="{39ACD072-45A2-4909-84FC-8FB5878AFD8F}" destId="{59C6CE08-1788-49FF-BBF4-360FEE7D0266}" srcOrd="0" destOrd="0" presId="urn:microsoft.com/office/officeart/2005/8/layout/default"/>
    <dgm:cxn modelId="{82E0BC65-BE9A-424A-9A72-173F1E245278}" srcId="{39ACD072-45A2-4909-84FC-8FB5878AFD8F}" destId="{C042D45B-490E-4616-99CD-0268F1FCC77E}" srcOrd="7" destOrd="0" parTransId="{39EC652F-512D-48FC-BBF7-897D6FF81DFE}" sibTransId="{7E32FDA7-C3CE-4A74-B534-686D5EC396AC}"/>
    <dgm:cxn modelId="{E9474F4A-8FDF-4917-A079-B82867497B24}" srcId="{39ACD072-45A2-4909-84FC-8FB5878AFD8F}" destId="{407C17E5-C8A0-421C-9DCF-18E0FF08339F}" srcOrd="9" destOrd="0" parTransId="{9CD0849B-F77A-428C-9445-F35B851D8179}" sibTransId="{3B463ADD-1E1B-4CD9-9CF2-0E9FC3CE8013}"/>
    <dgm:cxn modelId="{7004FB70-E7A0-4AD0-B6E3-677619975429}" type="presOf" srcId="{CCAC8F86-214A-4DEB-BE1F-4A8C51C59981}" destId="{A7E715DE-E879-4DB8-8D3B-EB2137491B11}" srcOrd="0" destOrd="0" presId="urn:microsoft.com/office/officeart/2005/8/layout/default"/>
    <dgm:cxn modelId="{53FE9471-46BA-4687-AC61-CB52FDB00372}" srcId="{39ACD072-45A2-4909-84FC-8FB5878AFD8F}" destId="{D03AF4F6-D51B-4B0F-B80A-66A584D1C9E3}" srcOrd="4" destOrd="0" parTransId="{FF91184D-8B1A-4F11-A12C-D0ED64D3767F}" sibTransId="{4E774919-4BF4-45BC-A163-3C39D0F30702}"/>
    <dgm:cxn modelId="{E1A59F74-F718-43AD-8B81-F59A9F8B8ABE}" type="presOf" srcId="{0BCB2043-B97C-4379-A521-C480120FDD8B}" destId="{DC59C1DC-ADC2-4911-BC09-1DCE45B392B9}" srcOrd="0" destOrd="0" presId="urn:microsoft.com/office/officeart/2005/8/layout/default"/>
    <dgm:cxn modelId="{F2DE715A-7B40-470F-85B9-BD2FDCB9F70F}" type="presOf" srcId="{407C17E5-C8A0-421C-9DCF-18E0FF08339F}" destId="{AB74E887-04D2-4851-A7D9-F4D2EDA3309B}" srcOrd="0" destOrd="0" presId="urn:microsoft.com/office/officeart/2005/8/layout/default"/>
    <dgm:cxn modelId="{97B63D80-DA1D-4F92-9F28-9ED2786727C1}" type="presOf" srcId="{C042D45B-490E-4616-99CD-0268F1FCC77E}" destId="{F23B5560-88F0-419A-A830-90E5C0F89B4C}" srcOrd="0" destOrd="0" presId="urn:microsoft.com/office/officeart/2005/8/layout/default"/>
    <dgm:cxn modelId="{2F2EDD83-F5A8-41D8-9B09-D06A226F1AE8}" srcId="{39ACD072-45A2-4909-84FC-8FB5878AFD8F}" destId="{DCEA0AB5-BD80-47FB-B34C-944C4DF352DA}" srcOrd="0" destOrd="0" parTransId="{61192B67-9435-420A-B4EE-4C3078B67820}" sibTransId="{1F3E89B8-E34B-477C-B7E9-F8E3B57952A9}"/>
    <dgm:cxn modelId="{2A4DE488-67DF-4A88-91B8-55776E517340}" type="presOf" srcId="{F25D125C-9FD4-485A-BEFC-539AF08D4326}" destId="{9579B80A-1AE3-4F36-8508-01570C5DE7C1}" srcOrd="0" destOrd="0" presId="urn:microsoft.com/office/officeart/2005/8/layout/default"/>
    <dgm:cxn modelId="{871E5796-15BE-472E-9C9E-87100A3F2B55}" type="presOf" srcId="{1B6E8B27-E760-4087-BB2B-6FB2D072ED94}" destId="{CF638F89-7C0A-4735-9E02-B9A7AEDD5307}" srcOrd="0" destOrd="0" presId="urn:microsoft.com/office/officeart/2005/8/layout/default"/>
    <dgm:cxn modelId="{8DF95F97-3E98-4109-8E27-0EBD3187FFF7}" type="presOf" srcId="{DCEA0AB5-BD80-47FB-B34C-944C4DF352DA}" destId="{D0662EEC-00C3-46DE-8F20-AA57562C3FD7}" srcOrd="0" destOrd="0" presId="urn:microsoft.com/office/officeart/2005/8/layout/default"/>
    <dgm:cxn modelId="{D04D9CD1-EB41-47A3-8E71-37C0DF7DE5C6}" srcId="{39ACD072-45A2-4909-84FC-8FB5878AFD8F}" destId="{AEE68BF6-2309-4088-8E3B-626987DCE312}" srcOrd="1" destOrd="0" parTransId="{3911BA4C-DC6B-4F09-9F47-86B1559851A4}" sibTransId="{0F065852-E47B-406E-BBB5-5FB8B86721BF}"/>
    <dgm:cxn modelId="{74C474D5-C4E6-4D66-99AD-27BDD3E21968}" type="presOf" srcId="{48A34991-A2C9-46DC-9819-F9073D1CC51F}" destId="{E7C952C2-632E-4C21-AEE3-BA63C7736465}" srcOrd="0" destOrd="0" presId="urn:microsoft.com/office/officeart/2005/8/layout/default"/>
    <dgm:cxn modelId="{A367A2DA-9066-408D-B054-5BEE544A0C4C}" type="presOf" srcId="{AEE68BF6-2309-4088-8E3B-626987DCE312}" destId="{36B8D033-B8EC-4AE3-A516-2BC84A2AB807}" srcOrd="0" destOrd="0" presId="urn:microsoft.com/office/officeart/2005/8/layout/default"/>
    <dgm:cxn modelId="{9A95A9DC-048B-4B6E-88F2-4B4DEDA7F3E0}" srcId="{39ACD072-45A2-4909-84FC-8FB5878AFD8F}" destId="{1B6E8B27-E760-4087-BB2B-6FB2D072ED94}" srcOrd="5" destOrd="0" parTransId="{AF2A7811-385C-48CF-B5C5-E3FE516E16C0}" sibTransId="{E2175A4A-A66A-4953-9F33-AA9DFB93E5C0}"/>
    <dgm:cxn modelId="{94A94F95-721A-46B5-B263-7A73CF112D2F}" type="presParOf" srcId="{59C6CE08-1788-49FF-BBF4-360FEE7D0266}" destId="{D0662EEC-00C3-46DE-8F20-AA57562C3FD7}" srcOrd="0" destOrd="0" presId="urn:microsoft.com/office/officeart/2005/8/layout/default"/>
    <dgm:cxn modelId="{55890682-4DF6-4E53-8A09-8498AA1F6686}" type="presParOf" srcId="{59C6CE08-1788-49FF-BBF4-360FEE7D0266}" destId="{E674F45A-3FA7-4607-96DC-B55AE22CC4C9}" srcOrd="1" destOrd="0" presId="urn:microsoft.com/office/officeart/2005/8/layout/default"/>
    <dgm:cxn modelId="{8174EB5A-F858-44F6-A0ED-F3D59176AEA4}" type="presParOf" srcId="{59C6CE08-1788-49FF-BBF4-360FEE7D0266}" destId="{36B8D033-B8EC-4AE3-A516-2BC84A2AB807}" srcOrd="2" destOrd="0" presId="urn:microsoft.com/office/officeart/2005/8/layout/default"/>
    <dgm:cxn modelId="{696CF1A4-618C-4D10-B9C1-895533BE14F0}" type="presParOf" srcId="{59C6CE08-1788-49FF-BBF4-360FEE7D0266}" destId="{F32C2EC4-9625-4F9C-9EA8-7813B7AEEA72}" srcOrd="3" destOrd="0" presId="urn:microsoft.com/office/officeart/2005/8/layout/default"/>
    <dgm:cxn modelId="{70B90584-E7D1-408A-9C7D-3E329BA7FDEA}" type="presParOf" srcId="{59C6CE08-1788-49FF-BBF4-360FEE7D0266}" destId="{DC59C1DC-ADC2-4911-BC09-1DCE45B392B9}" srcOrd="4" destOrd="0" presId="urn:microsoft.com/office/officeart/2005/8/layout/default"/>
    <dgm:cxn modelId="{712AD3C6-EF18-482D-AED8-E60A8D86102E}" type="presParOf" srcId="{59C6CE08-1788-49FF-BBF4-360FEE7D0266}" destId="{95685C37-F9E3-4BC4-9BEB-10B9616549E7}" srcOrd="5" destOrd="0" presId="urn:microsoft.com/office/officeart/2005/8/layout/default"/>
    <dgm:cxn modelId="{9A8FDF05-5364-4D2D-804B-5D7D35020AD1}" type="presParOf" srcId="{59C6CE08-1788-49FF-BBF4-360FEE7D0266}" destId="{E7C952C2-632E-4C21-AEE3-BA63C7736465}" srcOrd="6" destOrd="0" presId="urn:microsoft.com/office/officeart/2005/8/layout/default"/>
    <dgm:cxn modelId="{D5C87E74-5253-4BB6-84D9-08EA25AD0C11}" type="presParOf" srcId="{59C6CE08-1788-49FF-BBF4-360FEE7D0266}" destId="{0F8C7BA4-4A5B-47FB-A627-DC6045F60F80}" srcOrd="7" destOrd="0" presId="urn:microsoft.com/office/officeart/2005/8/layout/default"/>
    <dgm:cxn modelId="{E133B547-F99D-4CF8-BEAA-3ED073448E65}" type="presParOf" srcId="{59C6CE08-1788-49FF-BBF4-360FEE7D0266}" destId="{0DB73A52-7E8F-4F73-924F-9B1817894D7E}" srcOrd="8" destOrd="0" presId="urn:microsoft.com/office/officeart/2005/8/layout/default"/>
    <dgm:cxn modelId="{8B863DEC-00CC-43C0-821D-9A263E065CE4}" type="presParOf" srcId="{59C6CE08-1788-49FF-BBF4-360FEE7D0266}" destId="{FFEC1FF1-265B-403A-99D4-C113A4DD03CE}" srcOrd="9" destOrd="0" presId="urn:microsoft.com/office/officeart/2005/8/layout/default"/>
    <dgm:cxn modelId="{05A70C37-C765-42A8-9B62-AFA49E377BFE}" type="presParOf" srcId="{59C6CE08-1788-49FF-BBF4-360FEE7D0266}" destId="{CF638F89-7C0A-4735-9E02-B9A7AEDD5307}" srcOrd="10" destOrd="0" presId="urn:microsoft.com/office/officeart/2005/8/layout/default"/>
    <dgm:cxn modelId="{012CA6F3-2131-4AB4-A981-D84CD6F4E9DD}" type="presParOf" srcId="{59C6CE08-1788-49FF-BBF4-360FEE7D0266}" destId="{BBF5FE5C-23E2-429B-B19F-3A3A28AA5176}" srcOrd="11" destOrd="0" presId="urn:microsoft.com/office/officeart/2005/8/layout/default"/>
    <dgm:cxn modelId="{9629E5E3-D60C-44FE-A2E6-41F4C332A5AE}" type="presParOf" srcId="{59C6CE08-1788-49FF-BBF4-360FEE7D0266}" destId="{A7E715DE-E879-4DB8-8D3B-EB2137491B11}" srcOrd="12" destOrd="0" presId="urn:microsoft.com/office/officeart/2005/8/layout/default"/>
    <dgm:cxn modelId="{99CB714F-43CF-4E87-AD31-7F22F705BB71}" type="presParOf" srcId="{59C6CE08-1788-49FF-BBF4-360FEE7D0266}" destId="{0381619B-9329-4AAF-A8BE-ACFC09A1C35A}" srcOrd="13" destOrd="0" presId="urn:microsoft.com/office/officeart/2005/8/layout/default"/>
    <dgm:cxn modelId="{9233EC7B-17D4-407A-A08D-C9AE7B8EF2F3}" type="presParOf" srcId="{59C6CE08-1788-49FF-BBF4-360FEE7D0266}" destId="{F23B5560-88F0-419A-A830-90E5C0F89B4C}" srcOrd="14" destOrd="0" presId="urn:microsoft.com/office/officeart/2005/8/layout/default"/>
    <dgm:cxn modelId="{4378D5C1-4382-490B-808C-B6BB8F8161A3}" type="presParOf" srcId="{59C6CE08-1788-49FF-BBF4-360FEE7D0266}" destId="{65F0E661-4B47-46A2-9785-F644CBD20331}" srcOrd="15" destOrd="0" presId="urn:microsoft.com/office/officeart/2005/8/layout/default"/>
    <dgm:cxn modelId="{87AB4207-7F03-4622-9ED1-90BAA4F249C1}" type="presParOf" srcId="{59C6CE08-1788-49FF-BBF4-360FEE7D0266}" destId="{9579B80A-1AE3-4F36-8508-01570C5DE7C1}" srcOrd="16" destOrd="0" presId="urn:microsoft.com/office/officeart/2005/8/layout/default"/>
    <dgm:cxn modelId="{0BD56F40-A89E-477A-9328-8EB8B30B7528}" type="presParOf" srcId="{59C6CE08-1788-49FF-BBF4-360FEE7D0266}" destId="{9B8932D5-F864-4C23-B0E3-6F85BBAB8ACA}" srcOrd="17" destOrd="0" presId="urn:microsoft.com/office/officeart/2005/8/layout/default"/>
    <dgm:cxn modelId="{912BD721-7196-4F98-AADD-E2E51A49F99D}" type="presParOf" srcId="{59C6CE08-1788-49FF-BBF4-360FEE7D0266}" destId="{AB74E887-04D2-4851-A7D9-F4D2EDA3309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5B358E-6A1A-4904-9328-786974969EE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C18ACF5-DC2F-4BE6-BD59-B2DFF0403F72}">
      <dgm:prSet custT="1"/>
      <dgm:spPr/>
      <dgm:t>
        <a:bodyPr/>
        <a:lstStyle/>
        <a:p>
          <a:r>
            <a:rPr lang="en-GB" sz="2800"/>
            <a:t>NNH, NNT</a:t>
          </a:r>
          <a:endParaRPr lang="en-US" sz="2800"/>
        </a:p>
      </dgm:t>
    </dgm:pt>
    <dgm:pt modelId="{F08AC194-7B64-4384-A0B2-91AA8E2ACA26}" type="parTrans" cxnId="{298A4336-CA92-4EB8-A1FF-F11B2E5F7FB6}">
      <dgm:prSet/>
      <dgm:spPr/>
      <dgm:t>
        <a:bodyPr/>
        <a:lstStyle/>
        <a:p>
          <a:endParaRPr lang="en-US"/>
        </a:p>
      </dgm:t>
    </dgm:pt>
    <dgm:pt modelId="{E1417B02-4FCC-43DB-979E-4A47C0A61B92}" type="sibTrans" cxnId="{298A4336-CA92-4EB8-A1FF-F11B2E5F7FB6}">
      <dgm:prSet/>
      <dgm:spPr/>
      <dgm:t>
        <a:bodyPr/>
        <a:lstStyle/>
        <a:p>
          <a:endParaRPr lang="en-US"/>
        </a:p>
      </dgm:t>
    </dgm:pt>
    <dgm:pt modelId="{39D1A277-91C8-4286-B680-94D5472C2299}">
      <dgm:prSet custT="1"/>
      <dgm:spPr/>
      <dgm:t>
        <a:bodyPr/>
        <a:lstStyle/>
        <a:p>
          <a:r>
            <a:rPr lang="en-GB" sz="2800"/>
            <a:t>Odds, odds ratio (OR)</a:t>
          </a:r>
          <a:endParaRPr lang="en-US" sz="2800"/>
        </a:p>
      </dgm:t>
    </dgm:pt>
    <dgm:pt modelId="{980B8B90-CDF5-4587-8FA3-1086E6AA00EB}" type="parTrans" cxnId="{23F454ED-84F2-4CA1-A54E-8795EDE7A353}">
      <dgm:prSet/>
      <dgm:spPr/>
      <dgm:t>
        <a:bodyPr/>
        <a:lstStyle/>
        <a:p>
          <a:endParaRPr lang="en-US"/>
        </a:p>
      </dgm:t>
    </dgm:pt>
    <dgm:pt modelId="{BA91EDA1-8A87-4FEC-B24B-D893C1C77070}" type="sibTrans" cxnId="{23F454ED-84F2-4CA1-A54E-8795EDE7A353}">
      <dgm:prSet/>
      <dgm:spPr/>
      <dgm:t>
        <a:bodyPr/>
        <a:lstStyle/>
        <a:p>
          <a:endParaRPr lang="en-US"/>
        </a:p>
      </dgm:t>
    </dgm:pt>
    <dgm:pt modelId="{F5CEB593-30DF-466C-9037-5232831780CD}">
      <dgm:prSet custT="1"/>
      <dgm:spPr/>
      <dgm:t>
        <a:bodyPr/>
        <a:lstStyle/>
        <a:p>
          <a:r>
            <a:rPr lang="en-GB" sz="2400"/>
            <a:t>Predictive value – negative (NPV) and positive (PPV)</a:t>
          </a:r>
          <a:endParaRPr lang="en-US" sz="2400"/>
        </a:p>
      </dgm:t>
    </dgm:pt>
    <dgm:pt modelId="{DAD21B55-3C6B-4332-9489-CFBEEAEB7E2D}" type="parTrans" cxnId="{BBADEF43-A0C2-4442-BDA2-7C7B679A3E93}">
      <dgm:prSet/>
      <dgm:spPr/>
      <dgm:t>
        <a:bodyPr/>
        <a:lstStyle/>
        <a:p>
          <a:endParaRPr lang="en-US"/>
        </a:p>
      </dgm:t>
    </dgm:pt>
    <dgm:pt modelId="{48770108-CCE4-472A-8960-A1500C1275BD}" type="sibTrans" cxnId="{BBADEF43-A0C2-4442-BDA2-7C7B679A3E93}">
      <dgm:prSet/>
      <dgm:spPr/>
      <dgm:t>
        <a:bodyPr/>
        <a:lstStyle/>
        <a:p>
          <a:endParaRPr lang="en-US"/>
        </a:p>
      </dgm:t>
    </dgm:pt>
    <dgm:pt modelId="{D721A446-4C37-49A0-8426-B2E759A973E9}">
      <dgm:prSet/>
      <dgm:spPr/>
      <dgm:t>
        <a:bodyPr/>
        <a:lstStyle/>
        <a:p>
          <a:r>
            <a:rPr lang="en-GB"/>
            <a:t>Risk - absolute risk (AR), absolute risk increase (ARI), absolute risk reduction (ARR), relative risk (RR), relative risk increase (RRI), relative risk reduction (RRR), hazard ratio (HR), </a:t>
          </a:r>
          <a:endParaRPr lang="en-US"/>
        </a:p>
      </dgm:t>
    </dgm:pt>
    <dgm:pt modelId="{787E0257-F9AC-4CE5-8780-58E542F168FF}" type="parTrans" cxnId="{89D56183-9FBF-4295-8CB1-6B732D7B7E62}">
      <dgm:prSet/>
      <dgm:spPr/>
      <dgm:t>
        <a:bodyPr/>
        <a:lstStyle/>
        <a:p>
          <a:endParaRPr lang="en-US"/>
        </a:p>
      </dgm:t>
    </dgm:pt>
    <dgm:pt modelId="{B49E5F6D-FADD-4906-9076-0B5DC79AF582}" type="sibTrans" cxnId="{89D56183-9FBF-4295-8CB1-6B732D7B7E62}">
      <dgm:prSet/>
      <dgm:spPr/>
      <dgm:t>
        <a:bodyPr/>
        <a:lstStyle/>
        <a:p>
          <a:endParaRPr lang="en-US"/>
        </a:p>
      </dgm:t>
    </dgm:pt>
    <dgm:pt modelId="{180A1B1D-82E0-4514-98B8-A1E2C1791937}">
      <dgm:prSet custT="1"/>
      <dgm:spPr/>
      <dgm:t>
        <a:bodyPr/>
        <a:lstStyle/>
        <a:p>
          <a:r>
            <a:rPr lang="en-GB" sz="2800"/>
            <a:t>Specificity, sensitivity.</a:t>
          </a:r>
          <a:endParaRPr lang="en-US" sz="2800"/>
        </a:p>
      </dgm:t>
    </dgm:pt>
    <dgm:pt modelId="{34C0A095-14FC-4041-B23B-5DD40452A2BB}" type="parTrans" cxnId="{8837ED24-230D-466C-B57A-E4E1A750DD86}">
      <dgm:prSet/>
      <dgm:spPr/>
      <dgm:t>
        <a:bodyPr/>
        <a:lstStyle/>
        <a:p>
          <a:endParaRPr lang="en-US"/>
        </a:p>
      </dgm:t>
    </dgm:pt>
    <dgm:pt modelId="{1D722854-E96A-4D5D-8D00-0900E5C1D428}" type="sibTrans" cxnId="{8837ED24-230D-466C-B57A-E4E1A750DD86}">
      <dgm:prSet/>
      <dgm:spPr/>
      <dgm:t>
        <a:bodyPr/>
        <a:lstStyle/>
        <a:p>
          <a:endParaRPr lang="en-US"/>
        </a:p>
      </dgm:t>
    </dgm:pt>
    <dgm:pt modelId="{A04680E3-78FB-4688-B313-BEDC2DC0F6D4}">
      <dgm:prSet custT="1"/>
      <dgm:spPr/>
      <dgm:t>
        <a:bodyPr/>
        <a:lstStyle/>
        <a:p>
          <a:r>
            <a:rPr lang="en-GB" sz="2400"/>
            <a:t>Screening - Wilson’s criteria, screening programmes</a:t>
          </a:r>
          <a:endParaRPr lang="en-US" sz="2400"/>
        </a:p>
      </dgm:t>
    </dgm:pt>
    <dgm:pt modelId="{9610F5C9-837C-4BF8-B8AF-1EF14F55F57E}" type="parTrans" cxnId="{7C7E3626-551C-4C38-8C30-62D52FFE90C2}">
      <dgm:prSet/>
      <dgm:spPr/>
      <dgm:t>
        <a:bodyPr/>
        <a:lstStyle/>
        <a:p>
          <a:endParaRPr lang="en-US"/>
        </a:p>
      </dgm:t>
    </dgm:pt>
    <dgm:pt modelId="{F41F00D2-B578-4F2E-86B9-D8E7C5593285}" type="sibTrans" cxnId="{7C7E3626-551C-4C38-8C30-62D52FFE90C2}">
      <dgm:prSet/>
      <dgm:spPr/>
      <dgm:t>
        <a:bodyPr/>
        <a:lstStyle/>
        <a:p>
          <a:endParaRPr lang="en-US"/>
        </a:p>
      </dgm:t>
    </dgm:pt>
    <dgm:pt modelId="{D6C8034F-B012-4EDD-9B4A-FB0CF6CBCF66}">
      <dgm:prSet custT="1"/>
      <dgm:spPr/>
      <dgm:t>
        <a:bodyPr/>
        <a:lstStyle/>
        <a:p>
          <a:r>
            <a:rPr lang="en-GB" sz="2400"/>
            <a:t>UK immunisation schedules.</a:t>
          </a:r>
          <a:endParaRPr lang="en-US" sz="2400"/>
        </a:p>
      </dgm:t>
    </dgm:pt>
    <dgm:pt modelId="{06DE0C21-F0CB-4268-8153-4BFEE9A76AA4}" type="parTrans" cxnId="{73DE061E-2E16-4D84-89D5-98E94FE561CA}">
      <dgm:prSet/>
      <dgm:spPr/>
      <dgm:t>
        <a:bodyPr/>
        <a:lstStyle/>
        <a:p>
          <a:endParaRPr lang="en-US"/>
        </a:p>
      </dgm:t>
    </dgm:pt>
    <dgm:pt modelId="{B8A60C4C-A2F9-4910-AE39-D20D4F3E7903}" type="sibTrans" cxnId="{73DE061E-2E16-4D84-89D5-98E94FE561CA}">
      <dgm:prSet/>
      <dgm:spPr/>
      <dgm:t>
        <a:bodyPr/>
        <a:lstStyle/>
        <a:p>
          <a:endParaRPr lang="en-US"/>
        </a:p>
      </dgm:t>
    </dgm:pt>
    <dgm:pt modelId="{AC642EFF-06E2-4E34-95DB-39214F9E48D6}" type="pres">
      <dgm:prSet presAssocID="{565B358E-6A1A-4904-9328-786974969EE9}" presName="diagram" presStyleCnt="0">
        <dgm:presLayoutVars>
          <dgm:dir/>
          <dgm:resizeHandles val="exact"/>
        </dgm:presLayoutVars>
      </dgm:prSet>
      <dgm:spPr/>
    </dgm:pt>
    <dgm:pt modelId="{D83E2A69-0D35-4FAF-8C3E-C3E6A79E3E7E}" type="pres">
      <dgm:prSet presAssocID="{DC18ACF5-DC2F-4BE6-BD59-B2DFF0403F72}" presName="node" presStyleLbl="node1" presStyleIdx="0" presStyleCnt="7">
        <dgm:presLayoutVars>
          <dgm:bulletEnabled val="1"/>
        </dgm:presLayoutVars>
      </dgm:prSet>
      <dgm:spPr/>
    </dgm:pt>
    <dgm:pt modelId="{D29D123C-8CAF-4236-8B7B-7B9D0A68D906}" type="pres">
      <dgm:prSet presAssocID="{E1417B02-4FCC-43DB-979E-4A47C0A61B92}" presName="sibTrans" presStyleCnt="0"/>
      <dgm:spPr/>
    </dgm:pt>
    <dgm:pt modelId="{61D3510D-991C-4C3C-B488-5DF6925102E4}" type="pres">
      <dgm:prSet presAssocID="{39D1A277-91C8-4286-B680-94D5472C2299}" presName="node" presStyleLbl="node1" presStyleIdx="1" presStyleCnt="7">
        <dgm:presLayoutVars>
          <dgm:bulletEnabled val="1"/>
        </dgm:presLayoutVars>
      </dgm:prSet>
      <dgm:spPr/>
    </dgm:pt>
    <dgm:pt modelId="{47C20B56-079D-482E-9721-0A579DD53F52}" type="pres">
      <dgm:prSet presAssocID="{BA91EDA1-8A87-4FEC-B24B-D893C1C77070}" presName="sibTrans" presStyleCnt="0"/>
      <dgm:spPr/>
    </dgm:pt>
    <dgm:pt modelId="{9655C6ED-3A8C-4B64-9600-FA7DFE532485}" type="pres">
      <dgm:prSet presAssocID="{F5CEB593-30DF-466C-9037-5232831780CD}" presName="node" presStyleLbl="node1" presStyleIdx="2" presStyleCnt="7">
        <dgm:presLayoutVars>
          <dgm:bulletEnabled val="1"/>
        </dgm:presLayoutVars>
      </dgm:prSet>
      <dgm:spPr/>
    </dgm:pt>
    <dgm:pt modelId="{C0A1DB56-12A0-4CB0-9B31-38871D6313CA}" type="pres">
      <dgm:prSet presAssocID="{48770108-CCE4-472A-8960-A1500C1275BD}" presName="sibTrans" presStyleCnt="0"/>
      <dgm:spPr/>
    </dgm:pt>
    <dgm:pt modelId="{775EF2A9-8C3A-4467-A53E-03FECCDEB152}" type="pres">
      <dgm:prSet presAssocID="{D721A446-4C37-49A0-8426-B2E759A973E9}" presName="node" presStyleLbl="node1" presStyleIdx="3" presStyleCnt="7">
        <dgm:presLayoutVars>
          <dgm:bulletEnabled val="1"/>
        </dgm:presLayoutVars>
      </dgm:prSet>
      <dgm:spPr/>
    </dgm:pt>
    <dgm:pt modelId="{62339C2D-7C61-4F08-92D8-89B1DB28BE61}" type="pres">
      <dgm:prSet presAssocID="{B49E5F6D-FADD-4906-9076-0B5DC79AF582}" presName="sibTrans" presStyleCnt="0"/>
      <dgm:spPr/>
    </dgm:pt>
    <dgm:pt modelId="{A92DBC65-7C95-46E7-A171-4365310CF6C3}" type="pres">
      <dgm:prSet presAssocID="{180A1B1D-82E0-4514-98B8-A1E2C1791937}" presName="node" presStyleLbl="node1" presStyleIdx="4" presStyleCnt="7">
        <dgm:presLayoutVars>
          <dgm:bulletEnabled val="1"/>
        </dgm:presLayoutVars>
      </dgm:prSet>
      <dgm:spPr/>
    </dgm:pt>
    <dgm:pt modelId="{B3556FDD-979E-495C-82B3-2E5E3516E8A2}" type="pres">
      <dgm:prSet presAssocID="{1D722854-E96A-4D5D-8D00-0900E5C1D428}" presName="sibTrans" presStyleCnt="0"/>
      <dgm:spPr/>
    </dgm:pt>
    <dgm:pt modelId="{A11CA6F3-FB1E-4B70-A8DC-09235F04255C}" type="pres">
      <dgm:prSet presAssocID="{A04680E3-78FB-4688-B313-BEDC2DC0F6D4}" presName="node" presStyleLbl="node1" presStyleIdx="5" presStyleCnt="7" custLinFactNeighborX="430" custLinFactNeighborY="2297">
        <dgm:presLayoutVars>
          <dgm:bulletEnabled val="1"/>
        </dgm:presLayoutVars>
      </dgm:prSet>
      <dgm:spPr/>
    </dgm:pt>
    <dgm:pt modelId="{BA189A65-0270-4204-AF45-1472F48AF125}" type="pres">
      <dgm:prSet presAssocID="{F41F00D2-B578-4F2E-86B9-D8E7C5593285}" presName="sibTrans" presStyleCnt="0"/>
      <dgm:spPr/>
    </dgm:pt>
    <dgm:pt modelId="{6FAA130E-D2FD-4F99-8C07-F0D33F755A75}" type="pres">
      <dgm:prSet presAssocID="{D6C8034F-B012-4EDD-9B4A-FB0CF6CBCF66}" presName="node" presStyleLbl="node1" presStyleIdx="6" presStyleCnt="7">
        <dgm:presLayoutVars>
          <dgm:bulletEnabled val="1"/>
        </dgm:presLayoutVars>
      </dgm:prSet>
      <dgm:spPr/>
    </dgm:pt>
  </dgm:ptLst>
  <dgm:cxnLst>
    <dgm:cxn modelId="{6C345E14-752C-4BF3-85BE-CEE4139F2CDF}" type="presOf" srcId="{A04680E3-78FB-4688-B313-BEDC2DC0F6D4}" destId="{A11CA6F3-FB1E-4B70-A8DC-09235F04255C}" srcOrd="0" destOrd="0" presId="urn:microsoft.com/office/officeart/2005/8/layout/default"/>
    <dgm:cxn modelId="{4F8DBD17-5A5E-4735-A5EB-4FEEF6FF2F6D}" type="presOf" srcId="{180A1B1D-82E0-4514-98B8-A1E2C1791937}" destId="{A92DBC65-7C95-46E7-A171-4365310CF6C3}" srcOrd="0" destOrd="0" presId="urn:microsoft.com/office/officeart/2005/8/layout/default"/>
    <dgm:cxn modelId="{73DE061E-2E16-4D84-89D5-98E94FE561CA}" srcId="{565B358E-6A1A-4904-9328-786974969EE9}" destId="{D6C8034F-B012-4EDD-9B4A-FB0CF6CBCF66}" srcOrd="6" destOrd="0" parTransId="{06DE0C21-F0CB-4268-8153-4BFEE9A76AA4}" sibTransId="{B8A60C4C-A2F9-4910-AE39-D20D4F3E7903}"/>
    <dgm:cxn modelId="{8837ED24-230D-466C-B57A-E4E1A750DD86}" srcId="{565B358E-6A1A-4904-9328-786974969EE9}" destId="{180A1B1D-82E0-4514-98B8-A1E2C1791937}" srcOrd="4" destOrd="0" parTransId="{34C0A095-14FC-4041-B23B-5DD40452A2BB}" sibTransId="{1D722854-E96A-4D5D-8D00-0900E5C1D428}"/>
    <dgm:cxn modelId="{7C7E3626-551C-4C38-8C30-62D52FFE90C2}" srcId="{565B358E-6A1A-4904-9328-786974969EE9}" destId="{A04680E3-78FB-4688-B313-BEDC2DC0F6D4}" srcOrd="5" destOrd="0" parTransId="{9610F5C9-837C-4BF8-B8AF-1EF14F55F57E}" sibTransId="{F41F00D2-B578-4F2E-86B9-D8E7C5593285}"/>
    <dgm:cxn modelId="{731D8C2C-D0BE-4B9C-8BAC-3538BB66C996}" type="presOf" srcId="{F5CEB593-30DF-466C-9037-5232831780CD}" destId="{9655C6ED-3A8C-4B64-9600-FA7DFE532485}" srcOrd="0" destOrd="0" presId="urn:microsoft.com/office/officeart/2005/8/layout/default"/>
    <dgm:cxn modelId="{298A4336-CA92-4EB8-A1FF-F11B2E5F7FB6}" srcId="{565B358E-6A1A-4904-9328-786974969EE9}" destId="{DC18ACF5-DC2F-4BE6-BD59-B2DFF0403F72}" srcOrd="0" destOrd="0" parTransId="{F08AC194-7B64-4384-A0B2-91AA8E2ACA26}" sibTransId="{E1417B02-4FCC-43DB-979E-4A47C0A61B92}"/>
    <dgm:cxn modelId="{66390D60-E844-4B2A-84F1-440DC470F692}" type="presOf" srcId="{565B358E-6A1A-4904-9328-786974969EE9}" destId="{AC642EFF-06E2-4E34-95DB-39214F9E48D6}" srcOrd="0" destOrd="0" presId="urn:microsoft.com/office/officeart/2005/8/layout/default"/>
    <dgm:cxn modelId="{BBADEF43-A0C2-4442-BDA2-7C7B679A3E93}" srcId="{565B358E-6A1A-4904-9328-786974969EE9}" destId="{F5CEB593-30DF-466C-9037-5232831780CD}" srcOrd="2" destOrd="0" parTransId="{DAD21B55-3C6B-4332-9489-CFBEEAEB7E2D}" sibTransId="{48770108-CCE4-472A-8960-A1500C1275BD}"/>
    <dgm:cxn modelId="{D333246E-1D4D-476D-AC82-C9F9F0079809}" type="presOf" srcId="{39D1A277-91C8-4286-B680-94D5472C2299}" destId="{61D3510D-991C-4C3C-B488-5DF6925102E4}" srcOrd="0" destOrd="0" presId="urn:microsoft.com/office/officeart/2005/8/layout/default"/>
    <dgm:cxn modelId="{23E23270-525D-4A9E-9CDA-44BABC3F50EC}" type="presOf" srcId="{D721A446-4C37-49A0-8426-B2E759A973E9}" destId="{775EF2A9-8C3A-4467-A53E-03FECCDEB152}" srcOrd="0" destOrd="0" presId="urn:microsoft.com/office/officeart/2005/8/layout/default"/>
    <dgm:cxn modelId="{89D56183-9FBF-4295-8CB1-6B732D7B7E62}" srcId="{565B358E-6A1A-4904-9328-786974969EE9}" destId="{D721A446-4C37-49A0-8426-B2E759A973E9}" srcOrd="3" destOrd="0" parTransId="{787E0257-F9AC-4CE5-8780-58E542F168FF}" sibTransId="{B49E5F6D-FADD-4906-9076-0B5DC79AF582}"/>
    <dgm:cxn modelId="{0D0617A9-3B14-4124-9014-F9E576ED5D55}" type="presOf" srcId="{D6C8034F-B012-4EDD-9B4A-FB0CF6CBCF66}" destId="{6FAA130E-D2FD-4F99-8C07-F0D33F755A75}" srcOrd="0" destOrd="0" presId="urn:microsoft.com/office/officeart/2005/8/layout/default"/>
    <dgm:cxn modelId="{6E1811D7-E377-4C8F-A432-F55A892B0AA5}" type="presOf" srcId="{DC18ACF5-DC2F-4BE6-BD59-B2DFF0403F72}" destId="{D83E2A69-0D35-4FAF-8C3E-C3E6A79E3E7E}" srcOrd="0" destOrd="0" presId="urn:microsoft.com/office/officeart/2005/8/layout/default"/>
    <dgm:cxn modelId="{23F454ED-84F2-4CA1-A54E-8795EDE7A353}" srcId="{565B358E-6A1A-4904-9328-786974969EE9}" destId="{39D1A277-91C8-4286-B680-94D5472C2299}" srcOrd="1" destOrd="0" parTransId="{980B8B90-CDF5-4587-8FA3-1086E6AA00EB}" sibTransId="{BA91EDA1-8A87-4FEC-B24B-D893C1C77070}"/>
    <dgm:cxn modelId="{3D9CCE8D-BB41-4899-8DD3-F862369D9B85}" type="presParOf" srcId="{AC642EFF-06E2-4E34-95DB-39214F9E48D6}" destId="{D83E2A69-0D35-4FAF-8C3E-C3E6A79E3E7E}" srcOrd="0" destOrd="0" presId="urn:microsoft.com/office/officeart/2005/8/layout/default"/>
    <dgm:cxn modelId="{0C6100D2-9753-4C5F-A3BC-DF0AFAB2F25B}" type="presParOf" srcId="{AC642EFF-06E2-4E34-95DB-39214F9E48D6}" destId="{D29D123C-8CAF-4236-8B7B-7B9D0A68D906}" srcOrd="1" destOrd="0" presId="urn:microsoft.com/office/officeart/2005/8/layout/default"/>
    <dgm:cxn modelId="{11A5B4DD-D452-4A6B-B433-EA2982A94720}" type="presParOf" srcId="{AC642EFF-06E2-4E34-95DB-39214F9E48D6}" destId="{61D3510D-991C-4C3C-B488-5DF6925102E4}" srcOrd="2" destOrd="0" presId="urn:microsoft.com/office/officeart/2005/8/layout/default"/>
    <dgm:cxn modelId="{4F13DFD1-B499-45B2-AC70-43EC81135CF3}" type="presParOf" srcId="{AC642EFF-06E2-4E34-95DB-39214F9E48D6}" destId="{47C20B56-079D-482E-9721-0A579DD53F52}" srcOrd="3" destOrd="0" presId="urn:microsoft.com/office/officeart/2005/8/layout/default"/>
    <dgm:cxn modelId="{0FA93D51-29B6-44CA-932B-6E4975EE8B36}" type="presParOf" srcId="{AC642EFF-06E2-4E34-95DB-39214F9E48D6}" destId="{9655C6ED-3A8C-4B64-9600-FA7DFE532485}" srcOrd="4" destOrd="0" presId="urn:microsoft.com/office/officeart/2005/8/layout/default"/>
    <dgm:cxn modelId="{7047AEB2-2E89-4CC7-9473-C5DC31A0158A}" type="presParOf" srcId="{AC642EFF-06E2-4E34-95DB-39214F9E48D6}" destId="{C0A1DB56-12A0-4CB0-9B31-38871D6313CA}" srcOrd="5" destOrd="0" presId="urn:microsoft.com/office/officeart/2005/8/layout/default"/>
    <dgm:cxn modelId="{5025337A-986F-4DBC-9F1F-B4886A8CE28C}" type="presParOf" srcId="{AC642EFF-06E2-4E34-95DB-39214F9E48D6}" destId="{775EF2A9-8C3A-4467-A53E-03FECCDEB152}" srcOrd="6" destOrd="0" presId="urn:microsoft.com/office/officeart/2005/8/layout/default"/>
    <dgm:cxn modelId="{65CFFC68-B04A-4784-9248-9B37DC501681}" type="presParOf" srcId="{AC642EFF-06E2-4E34-95DB-39214F9E48D6}" destId="{62339C2D-7C61-4F08-92D8-89B1DB28BE61}" srcOrd="7" destOrd="0" presId="urn:microsoft.com/office/officeart/2005/8/layout/default"/>
    <dgm:cxn modelId="{C01D72E8-68E8-4D20-BD61-62E6C090AC2E}" type="presParOf" srcId="{AC642EFF-06E2-4E34-95DB-39214F9E48D6}" destId="{A92DBC65-7C95-46E7-A171-4365310CF6C3}" srcOrd="8" destOrd="0" presId="urn:microsoft.com/office/officeart/2005/8/layout/default"/>
    <dgm:cxn modelId="{F6321815-6B2C-4E35-B3C6-B295F4F8ABA0}" type="presParOf" srcId="{AC642EFF-06E2-4E34-95DB-39214F9E48D6}" destId="{B3556FDD-979E-495C-82B3-2E5E3516E8A2}" srcOrd="9" destOrd="0" presId="urn:microsoft.com/office/officeart/2005/8/layout/default"/>
    <dgm:cxn modelId="{0706E600-D087-44F7-ABB4-8628776C14C3}" type="presParOf" srcId="{AC642EFF-06E2-4E34-95DB-39214F9E48D6}" destId="{A11CA6F3-FB1E-4B70-A8DC-09235F04255C}" srcOrd="10" destOrd="0" presId="urn:microsoft.com/office/officeart/2005/8/layout/default"/>
    <dgm:cxn modelId="{E60CD861-0128-4C6E-BAD7-BA4C8760D5C2}" type="presParOf" srcId="{AC642EFF-06E2-4E34-95DB-39214F9E48D6}" destId="{BA189A65-0270-4204-AF45-1472F48AF125}" srcOrd="11" destOrd="0" presId="urn:microsoft.com/office/officeart/2005/8/layout/default"/>
    <dgm:cxn modelId="{3982C9C2-D6DC-4445-B4E6-59A3E1F09819}" type="presParOf" srcId="{AC642EFF-06E2-4E34-95DB-39214F9E48D6}" destId="{6FAA130E-D2FD-4F99-8C07-F0D33F755A7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D9429F-57DF-43CD-989C-C18BDCBD478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FED6E7A-C19D-4B7E-8901-3E9EF8C67888}">
      <dgm:prSet/>
      <dgm:spPr/>
      <dgm:t>
        <a:bodyPr/>
        <a:lstStyle/>
        <a:p>
          <a:r>
            <a:rPr lang="en-GB"/>
            <a:t>Journals /magazines - </a:t>
          </a:r>
          <a:r>
            <a:rPr lang="en-GB" err="1"/>
            <a:t>Innovait</a:t>
          </a:r>
          <a:r>
            <a:rPr lang="en-GB"/>
            <a:t> – has AKT questions</a:t>
          </a:r>
          <a:endParaRPr lang="en-US"/>
        </a:p>
      </dgm:t>
    </dgm:pt>
    <dgm:pt modelId="{725AD4DE-DC82-41CA-9421-D1A726819D2B}" type="parTrans" cxnId="{067F4177-B364-4CAE-A86C-FB7001C1E084}">
      <dgm:prSet/>
      <dgm:spPr/>
      <dgm:t>
        <a:bodyPr/>
        <a:lstStyle/>
        <a:p>
          <a:endParaRPr lang="en-US"/>
        </a:p>
      </dgm:t>
    </dgm:pt>
    <dgm:pt modelId="{9A29BB08-1335-468D-996F-23AE16AE89BC}" type="sibTrans" cxnId="{067F4177-B364-4CAE-A86C-FB7001C1E084}">
      <dgm:prSet/>
      <dgm:spPr/>
      <dgm:t>
        <a:bodyPr/>
        <a:lstStyle/>
        <a:p>
          <a:endParaRPr lang="en-US"/>
        </a:p>
      </dgm:t>
    </dgm:pt>
    <dgm:pt modelId="{43B51A79-F046-440E-B013-000914EE40F7}">
      <dgm:prSet/>
      <dgm:spPr/>
      <dgm:t>
        <a:bodyPr/>
        <a:lstStyle/>
        <a:p>
          <a:pPr rtl="0"/>
          <a:r>
            <a:rPr lang="en-GB"/>
            <a:t>Practice documents - Health and safety policies re infection control needle sticks etc.</a:t>
          </a:r>
          <a:r>
            <a:rPr lang="en-GB">
              <a:latin typeface="Calibri Light" panose="020F0302020204030204"/>
            </a:rPr>
            <a:t> </a:t>
          </a:r>
          <a:endParaRPr lang="en-US"/>
        </a:p>
      </dgm:t>
    </dgm:pt>
    <dgm:pt modelId="{916E00A1-0345-476B-BBB0-2B847D0B5D0B}" type="parTrans" cxnId="{757A9E70-7AB7-402F-8239-ACE0BD55CBBC}">
      <dgm:prSet/>
      <dgm:spPr/>
      <dgm:t>
        <a:bodyPr/>
        <a:lstStyle/>
        <a:p>
          <a:endParaRPr lang="en-US"/>
        </a:p>
      </dgm:t>
    </dgm:pt>
    <dgm:pt modelId="{81BAD846-C568-4606-AF33-5C4E848481AF}" type="sibTrans" cxnId="{757A9E70-7AB7-402F-8239-ACE0BD55CBBC}">
      <dgm:prSet/>
      <dgm:spPr/>
      <dgm:t>
        <a:bodyPr/>
        <a:lstStyle/>
        <a:p>
          <a:endParaRPr lang="en-US"/>
        </a:p>
      </dgm:t>
    </dgm:pt>
    <dgm:pt modelId="{8FBD040C-A304-4CAE-B5F3-E51868563515}">
      <dgm:prSet/>
      <dgm:spPr/>
      <dgm:t>
        <a:bodyPr/>
        <a:lstStyle/>
        <a:p>
          <a:pPr rtl="0"/>
          <a:r>
            <a:rPr lang="en-GB" err="1"/>
            <a:t>Youtube</a:t>
          </a:r>
          <a:r>
            <a:rPr lang="en-GB">
              <a:latin typeface="Calibri Light" panose="020F0302020204030204"/>
            </a:rPr>
            <a:t> </a:t>
          </a:r>
          <a:r>
            <a:rPr lang="en-GB"/>
            <a:t> - </a:t>
          </a:r>
          <a:r>
            <a:rPr lang="en-GB">
              <a:latin typeface="Calibri Light" panose="020F0302020204030204"/>
            </a:rPr>
            <a:t>Stats, free emedica/arora  and other commercial resources</a:t>
          </a:r>
          <a:endParaRPr lang="en-US"/>
        </a:p>
      </dgm:t>
    </dgm:pt>
    <dgm:pt modelId="{E215662F-E51C-48A5-9F6B-F1F595AD2CE4}" type="parTrans" cxnId="{8693F064-5F3D-4240-B4A6-F462309B7873}">
      <dgm:prSet/>
      <dgm:spPr/>
      <dgm:t>
        <a:bodyPr/>
        <a:lstStyle/>
        <a:p>
          <a:endParaRPr lang="en-US"/>
        </a:p>
      </dgm:t>
    </dgm:pt>
    <dgm:pt modelId="{D22D9CC7-3B21-4BFE-B122-06500D0FD0CC}" type="sibTrans" cxnId="{8693F064-5F3D-4240-B4A6-F462309B7873}">
      <dgm:prSet/>
      <dgm:spPr/>
      <dgm:t>
        <a:bodyPr/>
        <a:lstStyle/>
        <a:p>
          <a:endParaRPr lang="en-US"/>
        </a:p>
      </dgm:t>
    </dgm:pt>
    <dgm:pt modelId="{493FB0F2-B7C9-4E56-86D2-0ECE48FCEA7F}">
      <dgm:prSet/>
      <dgm:spPr/>
      <dgm:t>
        <a:bodyPr/>
        <a:lstStyle/>
        <a:p>
          <a:pPr rtl="0"/>
          <a:r>
            <a:rPr lang="en-GB"/>
            <a:t>Self test sites</a:t>
          </a:r>
          <a:r>
            <a:rPr lang="en-GB">
              <a:latin typeface="Calibri Light" panose="020F0302020204030204"/>
            </a:rPr>
            <a:t> </a:t>
          </a:r>
          <a:r>
            <a:rPr lang="en-GB"/>
            <a:t> -</a:t>
          </a:r>
          <a:r>
            <a:rPr lang="en-GB">
              <a:latin typeface="Calibri Light" panose="020F0302020204030204"/>
            </a:rPr>
            <a:t> Fourteenfish,</a:t>
          </a:r>
          <a:r>
            <a:rPr lang="en-GB"/>
            <a:t> Pass medicine, </a:t>
          </a:r>
          <a:r>
            <a:rPr lang="en-GB">
              <a:latin typeface="Calibri Light" panose="020F0302020204030204"/>
            </a:rPr>
            <a:t>RCGP resources/ </a:t>
          </a:r>
          <a:r>
            <a:rPr lang="en-GB"/>
            <a:t>self test</a:t>
          </a:r>
          <a:endParaRPr lang="en-US"/>
        </a:p>
      </dgm:t>
    </dgm:pt>
    <dgm:pt modelId="{0E45E349-6090-4015-BFE6-C44FA37779BB}" type="parTrans" cxnId="{3D984B44-6394-494B-8A7B-A5EF423218C9}">
      <dgm:prSet/>
      <dgm:spPr/>
      <dgm:t>
        <a:bodyPr/>
        <a:lstStyle/>
        <a:p>
          <a:endParaRPr lang="en-US"/>
        </a:p>
      </dgm:t>
    </dgm:pt>
    <dgm:pt modelId="{38215F4E-8096-4021-B2B7-18F42EDFA4CA}" type="sibTrans" cxnId="{3D984B44-6394-494B-8A7B-A5EF423218C9}">
      <dgm:prSet/>
      <dgm:spPr/>
      <dgm:t>
        <a:bodyPr/>
        <a:lstStyle/>
        <a:p>
          <a:endParaRPr lang="en-US"/>
        </a:p>
      </dgm:t>
    </dgm:pt>
    <dgm:pt modelId="{DC072D7A-856C-4972-8660-26C1D82EBA8E}">
      <dgm:prSet/>
      <dgm:spPr/>
      <dgm:t>
        <a:bodyPr/>
        <a:lstStyle/>
        <a:p>
          <a:r>
            <a:rPr lang="en-GB"/>
            <a:t>VTS sites </a:t>
          </a:r>
          <a:r>
            <a:rPr lang="en-GB" err="1"/>
            <a:t>eg</a:t>
          </a:r>
          <a:r>
            <a:rPr lang="en-GB"/>
            <a:t> Bolton for stats, Bradford, Pennine</a:t>
          </a:r>
          <a:endParaRPr lang="en-US"/>
        </a:p>
      </dgm:t>
    </dgm:pt>
    <dgm:pt modelId="{F32DBBF7-38DD-48E4-821A-274206A015BE}" type="parTrans" cxnId="{FDA8BDA4-4496-4E42-9F7D-1532634AD93F}">
      <dgm:prSet/>
      <dgm:spPr/>
      <dgm:t>
        <a:bodyPr/>
        <a:lstStyle/>
        <a:p>
          <a:endParaRPr lang="en-US"/>
        </a:p>
      </dgm:t>
    </dgm:pt>
    <dgm:pt modelId="{5DF08862-8741-4177-96C6-207832CF522F}" type="sibTrans" cxnId="{FDA8BDA4-4496-4E42-9F7D-1532634AD93F}">
      <dgm:prSet/>
      <dgm:spPr/>
      <dgm:t>
        <a:bodyPr/>
        <a:lstStyle/>
        <a:p>
          <a:endParaRPr lang="en-US"/>
        </a:p>
      </dgm:t>
    </dgm:pt>
    <dgm:pt modelId="{888625E6-18D2-4F95-ACBB-89B2865942DD}">
      <dgm:prSet phldr="0"/>
      <dgm:spPr/>
      <dgm:t>
        <a:bodyPr/>
        <a:lstStyle/>
        <a:p>
          <a:pPr rtl="0"/>
          <a:r>
            <a:rPr lang="en-US">
              <a:latin typeface="Calibri Light" panose="020F0302020204030204"/>
            </a:rPr>
            <a:t>CKS, BNF, GMC good medical practice</a:t>
          </a:r>
          <a:endParaRPr lang="en-GB">
            <a:latin typeface="Calibri Light" panose="020F0302020204030204"/>
          </a:endParaRPr>
        </a:p>
      </dgm:t>
    </dgm:pt>
    <dgm:pt modelId="{CACC0DCF-E27C-4EBC-B015-F0BE390B2785}" type="parTrans" cxnId="{917161D4-473B-4A92-9544-250B67E89216}">
      <dgm:prSet/>
      <dgm:spPr/>
    </dgm:pt>
    <dgm:pt modelId="{07E065D8-805B-438C-8263-017FD6F94CE6}" type="sibTrans" cxnId="{917161D4-473B-4A92-9544-250B67E89216}">
      <dgm:prSet/>
      <dgm:spPr/>
    </dgm:pt>
    <dgm:pt modelId="{46B3B87F-7C2A-4DBF-AF3D-7860C4ABA3F2}">
      <dgm:prSet phldr="0"/>
      <dgm:spPr/>
      <dgm:t>
        <a:bodyPr/>
        <a:lstStyle/>
        <a:p>
          <a:pPr rtl="0"/>
          <a:r>
            <a:rPr lang="en-US">
              <a:latin typeface="Calibri Light" panose="020F0302020204030204"/>
            </a:rPr>
            <a:t>AKT content guide RCGP website</a:t>
          </a:r>
        </a:p>
      </dgm:t>
    </dgm:pt>
    <dgm:pt modelId="{D7D4BB36-0999-48BE-BB28-C9EC1CFE02AA}" type="parTrans" cxnId="{98DDFF63-2584-4CFC-A0E4-CF56FE09BCA2}">
      <dgm:prSet/>
      <dgm:spPr/>
    </dgm:pt>
    <dgm:pt modelId="{2C020928-D5BF-4827-87CF-9133A62EAF7F}" type="sibTrans" cxnId="{98DDFF63-2584-4CFC-A0E4-CF56FE09BCA2}">
      <dgm:prSet/>
      <dgm:spPr/>
    </dgm:pt>
    <dgm:pt modelId="{8334467C-4F6B-4A67-8FD7-128926372A15}">
      <dgm:prSet phldr="0"/>
      <dgm:spPr/>
      <dgm:t>
        <a:bodyPr/>
        <a:lstStyle/>
        <a:p>
          <a:pPr rtl="0"/>
          <a:r>
            <a:rPr lang="en-US">
              <a:latin typeface="Calibri Light" panose="020F0302020204030204"/>
            </a:rPr>
            <a:t>Oxford Handbook of General Practice</a:t>
          </a:r>
        </a:p>
      </dgm:t>
    </dgm:pt>
    <dgm:pt modelId="{A3B13EFF-EF0E-4BBB-BAEA-695AA3B1BCDD}" type="parTrans" cxnId="{4A4D4E5C-B5B1-4B71-AAEB-37129C291242}">
      <dgm:prSet/>
      <dgm:spPr/>
    </dgm:pt>
    <dgm:pt modelId="{D8C9A059-B294-4E77-A150-C21E2663F79D}" type="sibTrans" cxnId="{4A4D4E5C-B5B1-4B71-AAEB-37129C291242}">
      <dgm:prSet/>
      <dgm:spPr/>
    </dgm:pt>
    <dgm:pt modelId="{A8DF06F6-A5BD-4E0D-912B-69B8A0277B42}" type="pres">
      <dgm:prSet presAssocID="{22D9429F-57DF-43CD-989C-C18BDCBD4781}" presName="linear" presStyleCnt="0">
        <dgm:presLayoutVars>
          <dgm:animLvl val="lvl"/>
          <dgm:resizeHandles val="exact"/>
        </dgm:presLayoutVars>
      </dgm:prSet>
      <dgm:spPr/>
    </dgm:pt>
    <dgm:pt modelId="{C0139877-49B2-43C0-8755-5867C492745E}" type="pres">
      <dgm:prSet presAssocID="{CFED6E7A-C19D-4B7E-8901-3E9EF8C67888}" presName="parentText" presStyleLbl="node1" presStyleIdx="0" presStyleCnt="8">
        <dgm:presLayoutVars>
          <dgm:chMax val="0"/>
          <dgm:bulletEnabled val="1"/>
        </dgm:presLayoutVars>
      </dgm:prSet>
      <dgm:spPr/>
    </dgm:pt>
    <dgm:pt modelId="{61522C42-412C-4309-AF8D-22EBFC4BBF81}" type="pres">
      <dgm:prSet presAssocID="{9A29BB08-1335-468D-996F-23AE16AE89BC}" presName="spacer" presStyleCnt="0"/>
      <dgm:spPr/>
    </dgm:pt>
    <dgm:pt modelId="{6CDFE7D2-0664-4231-9BE2-A5B21550EC22}" type="pres">
      <dgm:prSet presAssocID="{43B51A79-F046-440E-B013-000914EE40F7}" presName="parentText" presStyleLbl="node1" presStyleIdx="1" presStyleCnt="8">
        <dgm:presLayoutVars>
          <dgm:chMax val="0"/>
          <dgm:bulletEnabled val="1"/>
        </dgm:presLayoutVars>
      </dgm:prSet>
      <dgm:spPr/>
    </dgm:pt>
    <dgm:pt modelId="{EEE34025-B942-4685-BBEB-7C59B393CFA1}" type="pres">
      <dgm:prSet presAssocID="{81BAD846-C568-4606-AF33-5C4E848481AF}" presName="spacer" presStyleCnt="0"/>
      <dgm:spPr/>
    </dgm:pt>
    <dgm:pt modelId="{FA0BD647-3688-420F-9CEE-BA442C130633}" type="pres">
      <dgm:prSet presAssocID="{8FBD040C-A304-4CAE-B5F3-E51868563515}" presName="parentText" presStyleLbl="node1" presStyleIdx="2" presStyleCnt="8">
        <dgm:presLayoutVars>
          <dgm:chMax val="0"/>
          <dgm:bulletEnabled val="1"/>
        </dgm:presLayoutVars>
      </dgm:prSet>
      <dgm:spPr/>
    </dgm:pt>
    <dgm:pt modelId="{DD2C4730-BE79-46C0-B5B8-CDC8C58A45D6}" type="pres">
      <dgm:prSet presAssocID="{D22D9CC7-3B21-4BFE-B122-06500D0FD0CC}" presName="spacer" presStyleCnt="0"/>
      <dgm:spPr/>
    </dgm:pt>
    <dgm:pt modelId="{00BE6BFA-14C4-47AE-8EAC-9AF0208AC918}" type="pres">
      <dgm:prSet presAssocID="{493FB0F2-B7C9-4E56-86D2-0ECE48FCEA7F}" presName="parentText" presStyleLbl="node1" presStyleIdx="3" presStyleCnt="8">
        <dgm:presLayoutVars>
          <dgm:chMax val="0"/>
          <dgm:bulletEnabled val="1"/>
        </dgm:presLayoutVars>
      </dgm:prSet>
      <dgm:spPr/>
    </dgm:pt>
    <dgm:pt modelId="{658A47E2-3323-4F47-B331-08091EA2C4E9}" type="pres">
      <dgm:prSet presAssocID="{38215F4E-8096-4021-B2B7-18F42EDFA4CA}" presName="spacer" presStyleCnt="0"/>
      <dgm:spPr/>
    </dgm:pt>
    <dgm:pt modelId="{8F2313CE-6F23-4B72-BD9A-752BCE021337}" type="pres">
      <dgm:prSet presAssocID="{DC072D7A-856C-4972-8660-26C1D82EBA8E}" presName="parentText" presStyleLbl="node1" presStyleIdx="4" presStyleCnt="8">
        <dgm:presLayoutVars>
          <dgm:chMax val="0"/>
          <dgm:bulletEnabled val="1"/>
        </dgm:presLayoutVars>
      </dgm:prSet>
      <dgm:spPr/>
    </dgm:pt>
    <dgm:pt modelId="{4FBF46D9-334F-4A37-999B-110F3892372D}" type="pres">
      <dgm:prSet presAssocID="{5DF08862-8741-4177-96C6-207832CF522F}" presName="spacer" presStyleCnt="0"/>
      <dgm:spPr/>
    </dgm:pt>
    <dgm:pt modelId="{80B92D67-5013-40CB-8A43-52A400BF064A}" type="pres">
      <dgm:prSet presAssocID="{888625E6-18D2-4F95-ACBB-89B2865942DD}" presName="parentText" presStyleLbl="node1" presStyleIdx="5" presStyleCnt="8">
        <dgm:presLayoutVars>
          <dgm:chMax val="0"/>
          <dgm:bulletEnabled val="1"/>
        </dgm:presLayoutVars>
      </dgm:prSet>
      <dgm:spPr/>
    </dgm:pt>
    <dgm:pt modelId="{21E700FC-D762-449D-B625-38A24B81B3A6}" type="pres">
      <dgm:prSet presAssocID="{07E065D8-805B-438C-8263-017FD6F94CE6}" presName="spacer" presStyleCnt="0"/>
      <dgm:spPr/>
    </dgm:pt>
    <dgm:pt modelId="{B7ACC3F8-00A8-495E-AFEE-11DED22F0757}" type="pres">
      <dgm:prSet presAssocID="{46B3B87F-7C2A-4DBF-AF3D-7860C4ABA3F2}" presName="parentText" presStyleLbl="node1" presStyleIdx="6" presStyleCnt="8">
        <dgm:presLayoutVars>
          <dgm:chMax val="0"/>
          <dgm:bulletEnabled val="1"/>
        </dgm:presLayoutVars>
      </dgm:prSet>
      <dgm:spPr/>
    </dgm:pt>
    <dgm:pt modelId="{0FF789A1-510A-4C3F-AFB4-F79543DDFFFE}" type="pres">
      <dgm:prSet presAssocID="{2C020928-D5BF-4827-87CF-9133A62EAF7F}" presName="spacer" presStyleCnt="0"/>
      <dgm:spPr/>
    </dgm:pt>
    <dgm:pt modelId="{FE169EA7-AAB5-4B60-A305-E8383EBA0F8A}" type="pres">
      <dgm:prSet presAssocID="{8334467C-4F6B-4A67-8FD7-128926372A15}" presName="parentText" presStyleLbl="node1" presStyleIdx="7" presStyleCnt="8">
        <dgm:presLayoutVars>
          <dgm:chMax val="0"/>
          <dgm:bulletEnabled val="1"/>
        </dgm:presLayoutVars>
      </dgm:prSet>
      <dgm:spPr/>
    </dgm:pt>
  </dgm:ptLst>
  <dgm:cxnLst>
    <dgm:cxn modelId="{DE51C201-ECC3-4070-82E6-22A91F90F62B}" type="presOf" srcId="{22D9429F-57DF-43CD-989C-C18BDCBD4781}" destId="{A8DF06F6-A5BD-4E0D-912B-69B8A0277B42}" srcOrd="0" destOrd="0" presId="urn:microsoft.com/office/officeart/2005/8/layout/vList2"/>
    <dgm:cxn modelId="{A0DF2320-3779-40EC-8A36-235C87A39051}" type="presOf" srcId="{888625E6-18D2-4F95-ACBB-89B2865942DD}" destId="{80B92D67-5013-40CB-8A43-52A400BF064A}" srcOrd="0" destOrd="0" presId="urn:microsoft.com/office/officeart/2005/8/layout/vList2"/>
    <dgm:cxn modelId="{26DA5D22-E41E-45E9-9A3F-FD3BBA0380A0}" type="presOf" srcId="{493FB0F2-B7C9-4E56-86D2-0ECE48FCEA7F}" destId="{00BE6BFA-14C4-47AE-8EAC-9AF0208AC918}" srcOrd="0" destOrd="0" presId="urn:microsoft.com/office/officeart/2005/8/layout/vList2"/>
    <dgm:cxn modelId="{F4E5613D-DA19-42E5-8C25-2F2C76661291}" type="presOf" srcId="{8334467C-4F6B-4A67-8FD7-128926372A15}" destId="{FE169EA7-AAB5-4B60-A305-E8383EBA0F8A}" srcOrd="0" destOrd="0" presId="urn:microsoft.com/office/officeart/2005/8/layout/vList2"/>
    <dgm:cxn modelId="{4A4D4E5C-B5B1-4B71-AAEB-37129C291242}" srcId="{22D9429F-57DF-43CD-989C-C18BDCBD4781}" destId="{8334467C-4F6B-4A67-8FD7-128926372A15}" srcOrd="7" destOrd="0" parTransId="{A3B13EFF-EF0E-4BBB-BAEA-695AA3B1BCDD}" sibTransId="{D8C9A059-B294-4E77-A150-C21E2663F79D}"/>
    <dgm:cxn modelId="{98DDFF63-2584-4CFC-A0E4-CF56FE09BCA2}" srcId="{22D9429F-57DF-43CD-989C-C18BDCBD4781}" destId="{46B3B87F-7C2A-4DBF-AF3D-7860C4ABA3F2}" srcOrd="6" destOrd="0" parTransId="{D7D4BB36-0999-48BE-BB28-C9EC1CFE02AA}" sibTransId="{2C020928-D5BF-4827-87CF-9133A62EAF7F}"/>
    <dgm:cxn modelId="{3D984B44-6394-494B-8A7B-A5EF423218C9}" srcId="{22D9429F-57DF-43CD-989C-C18BDCBD4781}" destId="{493FB0F2-B7C9-4E56-86D2-0ECE48FCEA7F}" srcOrd="3" destOrd="0" parTransId="{0E45E349-6090-4015-BFE6-C44FA37779BB}" sibTransId="{38215F4E-8096-4021-B2B7-18F42EDFA4CA}"/>
    <dgm:cxn modelId="{8693F064-5F3D-4240-B4A6-F462309B7873}" srcId="{22D9429F-57DF-43CD-989C-C18BDCBD4781}" destId="{8FBD040C-A304-4CAE-B5F3-E51868563515}" srcOrd="2" destOrd="0" parTransId="{E215662F-E51C-48A5-9F6B-F1F595AD2CE4}" sibTransId="{D22D9CC7-3B21-4BFE-B122-06500D0FD0CC}"/>
    <dgm:cxn modelId="{ED3F1369-36F9-4DB4-98D9-7BBD154C86C6}" type="presOf" srcId="{46B3B87F-7C2A-4DBF-AF3D-7860C4ABA3F2}" destId="{B7ACC3F8-00A8-495E-AFEE-11DED22F0757}" srcOrd="0" destOrd="0" presId="urn:microsoft.com/office/officeart/2005/8/layout/vList2"/>
    <dgm:cxn modelId="{757A9E70-7AB7-402F-8239-ACE0BD55CBBC}" srcId="{22D9429F-57DF-43CD-989C-C18BDCBD4781}" destId="{43B51A79-F046-440E-B013-000914EE40F7}" srcOrd="1" destOrd="0" parTransId="{916E00A1-0345-476B-BBB0-2B847D0B5D0B}" sibTransId="{81BAD846-C568-4606-AF33-5C4E848481AF}"/>
    <dgm:cxn modelId="{067F4177-B364-4CAE-A86C-FB7001C1E084}" srcId="{22D9429F-57DF-43CD-989C-C18BDCBD4781}" destId="{CFED6E7A-C19D-4B7E-8901-3E9EF8C67888}" srcOrd="0" destOrd="0" parTransId="{725AD4DE-DC82-41CA-9421-D1A726819D2B}" sibTransId="{9A29BB08-1335-468D-996F-23AE16AE89BC}"/>
    <dgm:cxn modelId="{0D192889-49FB-405F-AF3B-8A83F0B2AA6F}" type="presOf" srcId="{DC072D7A-856C-4972-8660-26C1D82EBA8E}" destId="{8F2313CE-6F23-4B72-BD9A-752BCE021337}" srcOrd="0" destOrd="0" presId="urn:microsoft.com/office/officeart/2005/8/layout/vList2"/>
    <dgm:cxn modelId="{FDA8BDA4-4496-4E42-9F7D-1532634AD93F}" srcId="{22D9429F-57DF-43CD-989C-C18BDCBD4781}" destId="{DC072D7A-856C-4972-8660-26C1D82EBA8E}" srcOrd="4" destOrd="0" parTransId="{F32DBBF7-38DD-48E4-821A-274206A015BE}" sibTransId="{5DF08862-8741-4177-96C6-207832CF522F}"/>
    <dgm:cxn modelId="{472D68BA-9DE5-478C-9447-6392C0DAD3D3}" type="presOf" srcId="{8FBD040C-A304-4CAE-B5F3-E51868563515}" destId="{FA0BD647-3688-420F-9CEE-BA442C130633}" srcOrd="0" destOrd="0" presId="urn:microsoft.com/office/officeart/2005/8/layout/vList2"/>
    <dgm:cxn modelId="{917161D4-473B-4A92-9544-250B67E89216}" srcId="{22D9429F-57DF-43CD-989C-C18BDCBD4781}" destId="{888625E6-18D2-4F95-ACBB-89B2865942DD}" srcOrd="5" destOrd="0" parTransId="{CACC0DCF-E27C-4EBC-B015-F0BE390B2785}" sibTransId="{07E065D8-805B-438C-8263-017FD6F94CE6}"/>
    <dgm:cxn modelId="{B32AB2D6-EBFA-4D86-9817-326A1879BD91}" type="presOf" srcId="{43B51A79-F046-440E-B013-000914EE40F7}" destId="{6CDFE7D2-0664-4231-9BE2-A5B21550EC22}" srcOrd="0" destOrd="0" presId="urn:microsoft.com/office/officeart/2005/8/layout/vList2"/>
    <dgm:cxn modelId="{997D27EF-E9FB-4F18-8A9F-A2EA9F74143A}" type="presOf" srcId="{CFED6E7A-C19D-4B7E-8901-3E9EF8C67888}" destId="{C0139877-49B2-43C0-8755-5867C492745E}" srcOrd="0" destOrd="0" presId="urn:microsoft.com/office/officeart/2005/8/layout/vList2"/>
    <dgm:cxn modelId="{2C14C49C-F389-4EB4-BCC6-201F9C7C790D}" type="presParOf" srcId="{A8DF06F6-A5BD-4E0D-912B-69B8A0277B42}" destId="{C0139877-49B2-43C0-8755-5867C492745E}" srcOrd="0" destOrd="0" presId="urn:microsoft.com/office/officeart/2005/8/layout/vList2"/>
    <dgm:cxn modelId="{B35A99AF-D05D-4E00-9637-902FB9D19D2B}" type="presParOf" srcId="{A8DF06F6-A5BD-4E0D-912B-69B8A0277B42}" destId="{61522C42-412C-4309-AF8D-22EBFC4BBF81}" srcOrd="1" destOrd="0" presId="urn:microsoft.com/office/officeart/2005/8/layout/vList2"/>
    <dgm:cxn modelId="{0B401DA9-2B57-4767-8969-4845FC8B7B94}" type="presParOf" srcId="{A8DF06F6-A5BD-4E0D-912B-69B8A0277B42}" destId="{6CDFE7D2-0664-4231-9BE2-A5B21550EC22}" srcOrd="2" destOrd="0" presId="urn:microsoft.com/office/officeart/2005/8/layout/vList2"/>
    <dgm:cxn modelId="{4D82BE78-DFEC-4136-8280-7D185DA5CD90}" type="presParOf" srcId="{A8DF06F6-A5BD-4E0D-912B-69B8A0277B42}" destId="{EEE34025-B942-4685-BBEB-7C59B393CFA1}" srcOrd="3" destOrd="0" presId="urn:microsoft.com/office/officeart/2005/8/layout/vList2"/>
    <dgm:cxn modelId="{50921344-BB95-4DA7-B6C7-FAFDE59AACA7}" type="presParOf" srcId="{A8DF06F6-A5BD-4E0D-912B-69B8A0277B42}" destId="{FA0BD647-3688-420F-9CEE-BA442C130633}" srcOrd="4" destOrd="0" presId="urn:microsoft.com/office/officeart/2005/8/layout/vList2"/>
    <dgm:cxn modelId="{B3D95214-4CE0-41D8-B3A3-0C12FBA32FD3}" type="presParOf" srcId="{A8DF06F6-A5BD-4E0D-912B-69B8A0277B42}" destId="{DD2C4730-BE79-46C0-B5B8-CDC8C58A45D6}" srcOrd="5" destOrd="0" presId="urn:microsoft.com/office/officeart/2005/8/layout/vList2"/>
    <dgm:cxn modelId="{7E3190E6-D97E-4FAB-AE4A-ADDD15B68C61}" type="presParOf" srcId="{A8DF06F6-A5BD-4E0D-912B-69B8A0277B42}" destId="{00BE6BFA-14C4-47AE-8EAC-9AF0208AC918}" srcOrd="6" destOrd="0" presId="urn:microsoft.com/office/officeart/2005/8/layout/vList2"/>
    <dgm:cxn modelId="{B3E3F6B5-8A4D-481A-A208-A86BD0688DDD}" type="presParOf" srcId="{A8DF06F6-A5BD-4E0D-912B-69B8A0277B42}" destId="{658A47E2-3323-4F47-B331-08091EA2C4E9}" srcOrd="7" destOrd="0" presId="urn:microsoft.com/office/officeart/2005/8/layout/vList2"/>
    <dgm:cxn modelId="{D8C22263-3F7D-4A0F-A9A2-046AB88A2A3A}" type="presParOf" srcId="{A8DF06F6-A5BD-4E0D-912B-69B8A0277B42}" destId="{8F2313CE-6F23-4B72-BD9A-752BCE021337}" srcOrd="8" destOrd="0" presId="urn:microsoft.com/office/officeart/2005/8/layout/vList2"/>
    <dgm:cxn modelId="{0B9655F2-9451-4BA1-B792-F65854D5D551}" type="presParOf" srcId="{A8DF06F6-A5BD-4E0D-912B-69B8A0277B42}" destId="{4FBF46D9-334F-4A37-999B-110F3892372D}" srcOrd="9" destOrd="0" presId="urn:microsoft.com/office/officeart/2005/8/layout/vList2"/>
    <dgm:cxn modelId="{7259647C-1D1C-4BE8-951D-C94252EAAA4A}" type="presParOf" srcId="{A8DF06F6-A5BD-4E0D-912B-69B8A0277B42}" destId="{80B92D67-5013-40CB-8A43-52A400BF064A}" srcOrd="10" destOrd="0" presId="urn:microsoft.com/office/officeart/2005/8/layout/vList2"/>
    <dgm:cxn modelId="{DCA02E51-4EE2-4624-9D66-E2BB332C37C0}" type="presParOf" srcId="{A8DF06F6-A5BD-4E0D-912B-69B8A0277B42}" destId="{21E700FC-D762-449D-B625-38A24B81B3A6}" srcOrd="11" destOrd="0" presId="urn:microsoft.com/office/officeart/2005/8/layout/vList2"/>
    <dgm:cxn modelId="{FD25916B-1772-467F-A857-E4AC089B700B}" type="presParOf" srcId="{A8DF06F6-A5BD-4E0D-912B-69B8A0277B42}" destId="{B7ACC3F8-00A8-495E-AFEE-11DED22F0757}" srcOrd="12" destOrd="0" presId="urn:microsoft.com/office/officeart/2005/8/layout/vList2"/>
    <dgm:cxn modelId="{E43DAFE4-A6C3-4BA7-BC02-D1471603292E}" type="presParOf" srcId="{A8DF06F6-A5BD-4E0D-912B-69B8A0277B42}" destId="{0FF789A1-510A-4C3F-AFB4-F79543DDFFFE}" srcOrd="13" destOrd="0" presId="urn:microsoft.com/office/officeart/2005/8/layout/vList2"/>
    <dgm:cxn modelId="{A665F214-F3C7-4D42-8FE0-43F32CB7EBCA}" type="presParOf" srcId="{A8DF06F6-A5BD-4E0D-912B-69B8A0277B42}" destId="{FE169EA7-AAB5-4B60-A305-E8383EBA0F8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E5FDB7-FE99-443C-9BB3-04D10D27237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27DD353-A96B-46B4-B316-7FEC5EB6BA30}">
      <dgm:prSet/>
      <dgm:spPr/>
      <dgm:t>
        <a:bodyPr/>
        <a:lstStyle/>
        <a:p>
          <a:r>
            <a:rPr lang="en-US"/>
            <a:t>Mock AKT – strongly predicts score in the exam. If scoring 70% here, should pass the exam.</a:t>
          </a:r>
        </a:p>
      </dgm:t>
    </dgm:pt>
    <dgm:pt modelId="{6A466B4A-CB17-48CF-AF1F-277180CC3008}" type="parTrans" cxnId="{A4AC7B4E-423E-456F-B113-E0DA9C47EA34}">
      <dgm:prSet/>
      <dgm:spPr/>
      <dgm:t>
        <a:bodyPr/>
        <a:lstStyle/>
        <a:p>
          <a:endParaRPr lang="en-US"/>
        </a:p>
      </dgm:t>
    </dgm:pt>
    <dgm:pt modelId="{E57D797B-3F0E-450C-AEFF-22E97F71DC49}" type="sibTrans" cxnId="{A4AC7B4E-423E-456F-B113-E0DA9C47EA34}">
      <dgm:prSet/>
      <dgm:spPr/>
      <dgm:t>
        <a:bodyPr/>
        <a:lstStyle/>
        <a:p>
          <a:endParaRPr lang="en-US"/>
        </a:p>
      </dgm:t>
    </dgm:pt>
    <dgm:pt modelId="{6770534D-8A70-41CB-8F65-FA62C7D1ACD5}">
      <dgm:prSet custT="1"/>
      <dgm:spPr/>
      <dgm:t>
        <a:bodyPr/>
        <a:lstStyle/>
        <a:p>
          <a:r>
            <a:rPr lang="en-US" sz="2400"/>
            <a:t>Knowledge based videos on targeted areas that perform poorly</a:t>
          </a:r>
        </a:p>
      </dgm:t>
    </dgm:pt>
    <dgm:pt modelId="{A7CEF3C0-BADE-4BD9-841E-AA860FEA399E}" type="parTrans" cxnId="{09F23D51-CDF9-475B-BDF2-FED181C08796}">
      <dgm:prSet/>
      <dgm:spPr/>
      <dgm:t>
        <a:bodyPr/>
        <a:lstStyle/>
        <a:p>
          <a:endParaRPr lang="en-US"/>
        </a:p>
      </dgm:t>
    </dgm:pt>
    <dgm:pt modelId="{4D75D7CF-11A1-479E-9520-C50076DED357}" type="sibTrans" cxnId="{09F23D51-CDF9-475B-BDF2-FED181C08796}">
      <dgm:prSet/>
      <dgm:spPr/>
      <dgm:t>
        <a:bodyPr/>
        <a:lstStyle/>
        <a:p>
          <a:endParaRPr lang="en-US"/>
        </a:p>
      </dgm:t>
    </dgm:pt>
    <dgm:pt modelId="{FE966B50-CD46-4FDA-93F4-7E7E18CE0671}">
      <dgm:prSet custT="1"/>
      <dgm:spPr/>
      <dgm:t>
        <a:bodyPr/>
        <a:lstStyle/>
        <a:p>
          <a:r>
            <a:rPr lang="en-US" sz="2800"/>
            <a:t>Written by AKT examiners</a:t>
          </a:r>
        </a:p>
      </dgm:t>
    </dgm:pt>
    <dgm:pt modelId="{5617C8DA-6189-414D-8004-E7DA1857B918}" type="parTrans" cxnId="{23A1CDCD-8DC0-45B8-B2B1-5B88D142DAC7}">
      <dgm:prSet/>
      <dgm:spPr/>
      <dgm:t>
        <a:bodyPr/>
        <a:lstStyle/>
        <a:p>
          <a:endParaRPr lang="en-US"/>
        </a:p>
      </dgm:t>
    </dgm:pt>
    <dgm:pt modelId="{F8D1D5A3-2B31-4953-A1AF-63DCBDFE8994}" type="sibTrans" cxnId="{23A1CDCD-8DC0-45B8-B2B1-5B88D142DAC7}">
      <dgm:prSet/>
      <dgm:spPr/>
      <dgm:t>
        <a:bodyPr/>
        <a:lstStyle/>
        <a:p>
          <a:endParaRPr lang="en-US"/>
        </a:p>
      </dgm:t>
    </dgm:pt>
    <dgm:pt modelId="{885DEC10-6799-4B4E-9D13-B9A9E1D4475B}">
      <dgm:prSet custT="1"/>
      <dgm:spPr/>
      <dgm:t>
        <a:bodyPr/>
        <a:lstStyle/>
        <a:p>
          <a:r>
            <a:rPr lang="en-US" sz="2400"/>
            <a:t>Research shows increased pass rates by trainees using this.</a:t>
          </a:r>
        </a:p>
      </dgm:t>
    </dgm:pt>
    <dgm:pt modelId="{F149EE77-A157-4CD4-ABF2-EBBCC6BBF263}" type="parTrans" cxnId="{2ACB8985-0084-404B-AB81-E5445AAE9F6B}">
      <dgm:prSet/>
      <dgm:spPr/>
      <dgm:t>
        <a:bodyPr/>
        <a:lstStyle/>
        <a:p>
          <a:endParaRPr lang="en-US"/>
        </a:p>
      </dgm:t>
    </dgm:pt>
    <dgm:pt modelId="{979180A7-0060-4F75-994F-07DC6F14AFEC}" type="sibTrans" cxnId="{2ACB8985-0084-404B-AB81-E5445AAE9F6B}">
      <dgm:prSet/>
      <dgm:spPr/>
      <dgm:t>
        <a:bodyPr/>
        <a:lstStyle/>
        <a:p>
          <a:endParaRPr lang="en-US"/>
        </a:p>
      </dgm:t>
    </dgm:pt>
    <dgm:pt modelId="{7D38DCCF-CFB5-4A68-AB7F-C7CDB40D10D3}">
      <dgm:prSet custT="1"/>
      <dgm:spPr/>
      <dgm:t>
        <a:bodyPr/>
        <a:lstStyle/>
        <a:p>
          <a:r>
            <a:rPr lang="en-US" sz="2800"/>
            <a:t>Timing of watching videos – not 3am!</a:t>
          </a:r>
        </a:p>
      </dgm:t>
    </dgm:pt>
    <dgm:pt modelId="{00DE2E65-31BC-43CA-8821-4D4C063143FD}" type="parTrans" cxnId="{386FE781-8F81-4FF9-91C6-0A9B6ACFC5E1}">
      <dgm:prSet/>
      <dgm:spPr/>
      <dgm:t>
        <a:bodyPr/>
        <a:lstStyle/>
        <a:p>
          <a:endParaRPr lang="en-US"/>
        </a:p>
      </dgm:t>
    </dgm:pt>
    <dgm:pt modelId="{83F0B641-84D8-4F3D-8EEE-4253544D359B}" type="sibTrans" cxnId="{386FE781-8F81-4FF9-91C6-0A9B6ACFC5E1}">
      <dgm:prSet/>
      <dgm:spPr/>
      <dgm:t>
        <a:bodyPr/>
        <a:lstStyle/>
        <a:p>
          <a:endParaRPr lang="en-US"/>
        </a:p>
      </dgm:t>
    </dgm:pt>
    <dgm:pt modelId="{DBD61444-2E52-45DD-9EB9-5AE205440675}" type="pres">
      <dgm:prSet presAssocID="{38E5FDB7-FE99-443C-9BB3-04D10D27237D}" presName="diagram" presStyleCnt="0">
        <dgm:presLayoutVars>
          <dgm:dir/>
          <dgm:resizeHandles val="exact"/>
        </dgm:presLayoutVars>
      </dgm:prSet>
      <dgm:spPr/>
    </dgm:pt>
    <dgm:pt modelId="{C1D601CA-FF84-49FF-8AA5-CCCAC6BE2A90}" type="pres">
      <dgm:prSet presAssocID="{A27DD353-A96B-46B4-B316-7FEC5EB6BA30}" presName="node" presStyleLbl="node1" presStyleIdx="0" presStyleCnt="5">
        <dgm:presLayoutVars>
          <dgm:bulletEnabled val="1"/>
        </dgm:presLayoutVars>
      </dgm:prSet>
      <dgm:spPr/>
    </dgm:pt>
    <dgm:pt modelId="{22849BCD-BFF9-4DD2-A9C6-BF412AB96272}" type="pres">
      <dgm:prSet presAssocID="{E57D797B-3F0E-450C-AEFF-22E97F71DC49}" presName="sibTrans" presStyleCnt="0"/>
      <dgm:spPr/>
    </dgm:pt>
    <dgm:pt modelId="{92C76316-EEB5-4534-9854-97267A52C3D6}" type="pres">
      <dgm:prSet presAssocID="{6770534D-8A70-41CB-8F65-FA62C7D1ACD5}" presName="node" presStyleLbl="node1" presStyleIdx="1" presStyleCnt="5">
        <dgm:presLayoutVars>
          <dgm:bulletEnabled val="1"/>
        </dgm:presLayoutVars>
      </dgm:prSet>
      <dgm:spPr/>
    </dgm:pt>
    <dgm:pt modelId="{2D37BB2D-9F0C-462D-8398-ABCD15624452}" type="pres">
      <dgm:prSet presAssocID="{4D75D7CF-11A1-479E-9520-C50076DED357}" presName="sibTrans" presStyleCnt="0"/>
      <dgm:spPr/>
    </dgm:pt>
    <dgm:pt modelId="{851A37BB-1EE7-49A5-B69F-2AA4926F6EFF}" type="pres">
      <dgm:prSet presAssocID="{FE966B50-CD46-4FDA-93F4-7E7E18CE0671}" presName="node" presStyleLbl="node1" presStyleIdx="2" presStyleCnt="5">
        <dgm:presLayoutVars>
          <dgm:bulletEnabled val="1"/>
        </dgm:presLayoutVars>
      </dgm:prSet>
      <dgm:spPr/>
    </dgm:pt>
    <dgm:pt modelId="{100C4088-EEAB-4E43-9702-9A4C6F48FE99}" type="pres">
      <dgm:prSet presAssocID="{F8D1D5A3-2B31-4953-A1AF-63DCBDFE8994}" presName="sibTrans" presStyleCnt="0"/>
      <dgm:spPr/>
    </dgm:pt>
    <dgm:pt modelId="{2EB95759-2D8A-4A5F-A874-1DCB6AAEBC99}" type="pres">
      <dgm:prSet presAssocID="{885DEC10-6799-4B4E-9D13-B9A9E1D4475B}" presName="node" presStyleLbl="node1" presStyleIdx="3" presStyleCnt="5">
        <dgm:presLayoutVars>
          <dgm:bulletEnabled val="1"/>
        </dgm:presLayoutVars>
      </dgm:prSet>
      <dgm:spPr/>
    </dgm:pt>
    <dgm:pt modelId="{10710B63-8B36-45AF-AB86-5B0F5B75F3ED}" type="pres">
      <dgm:prSet presAssocID="{979180A7-0060-4F75-994F-07DC6F14AFEC}" presName="sibTrans" presStyleCnt="0"/>
      <dgm:spPr/>
    </dgm:pt>
    <dgm:pt modelId="{8E25D393-904E-46A2-B9FB-DDB9AEDDC799}" type="pres">
      <dgm:prSet presAssocID="{7D38DCCF-CFB5-4A68-AB7F-C7CDB40D10D3}" presName="node" presStyleLbl="node1" presStyleIdx="4" presStyleCnt="5">
        <dgm:presLayoutVars>
          <dgm:bulletEnabled val="1"/>
        </dgm:presLayoutVars>
      </dgm:prSet>
      <dgm:spPr/>
    </dgm:pt>
  </dgm:ptLst>
  <dgm:cxnLst>
    <dgm:cxn modelId="{4B0E5B15-BF2F-4C12-B227-0CD5DF9234DF}" type="presOf" srcId="{FE966B50-CD46-4FDA-93F4-7E7E18CE0671}" destId="{851A37BB-1EE7-49A5-B69F-2AA4926F6EFF}" srcOrd="0" destOrd="0" presId="urn:microsoft.com/office/officeart/2005/8/layout/default"/>
    <dgm:cxn modelId="{97EF7F5C-DD61-4B57-9DC8-A230D41CB665}" type="presOf" srcId="{A27DD353-A96B-46B4-B316-7FEC5EB6BA30}" destId="{C1D601CA-FF84-49FF-8AA5-CCCAC6BE2A90}" srcOrd="0" destOrd="0" presId="urn:microsoft.com/office/officeart/2005/8/layout/default"/>
    <dgm:cxn modelId="{217FB761-230C-46FE-AAA1-EA531E149408}" type="presOf" srcId="{38E5FDB7-FE99-443C-9BB3-04D10D27237D}" destId="{DBD61444-2E52-45DD-9EB9-5AE205440675}" srcOrd="0" destOrd="0" presId="urn:microsoft.com/office/officeart/2005/8/layout/default"/>
    <dgm:cxn modelId="{EF05D366-09B7-421B-B535-2B07FB24E9CE}" type="presOf" srcId="{6770534D-8A70-41CB-8F65-FA62C7D1ACD5}" destId="{92C76316-EEB5-4534-9854-97267A52C3D6}" srcOrd="0" destOrd="0" presId="urn:microsoft.com/office/officeart/2005/8/layout/default"/>
    <dgm:cxn modelId="{A4AC7B4E-423E-456F-B113-E0DA9C47EA34}" srcId="{38E5FDB7-FE99-443C-9BB3-04D10D27237D}" destId="{A27DD353-A96B-46B4-B316-7FEC5EB6BA30}" srcOrd="0" destOrd="0" parTransId="{6A466B4A-CB17-48CF-AF1F-277180CC3008}" sibTransId="{E57D797B-3F0E-450C-AEFF-22E97F71DC49}"/>
    <dgm:cxn modelId="{09F23D51-CDF9-475B-BDF2-FED181C08796}" srcId="{38E5FDB7-FE99-443C-9BB3-04D10D27237D}" destId="{6770534D-8A70-41CB-8F65-FA62C7D1ACD5}" srcOrd="1" destOrd="0" parTransId="{A7CEF3C0-BADE-4BD9-841E-AA860FEA399E}" sibTransId="{4D75D7CF-11A1-479E-9520-C50076DED357}"/>
    <dgm:cxn modelId="{386FE781-8F81-4FF9-91C6-0A9B6ACFC5E1}" srcId="{38E5FDB7-FE99-443C-9BB3-04D10D27237D}" destId="{7D38DCCF-CFB5-4A68-AB7F-C7CDB40D10D3}" srcOrd="4" destOrd="0" parTransId="{00DE2E65-31BC-43CA-8821-4D4C063143FD}" sibTransId="{83F0B641-84D8-4F3D-8EEE-4253544D359B}"/>
    <dgm:cxn modelId="{2ACB8985-0084-404B-AB81-E5445AAE9F6B}" srcId="{38E5FDB7-FE99-443C-9BB3-04D10D27237D}" destId="{885DEC10-6799-4B4E-9D13-B9A9E1D4475B}" srcOrd="3" destOrd="0" parTransId="{F149EE77-A157-4CD4-ABF2-EBBCC6BBF263}" sibTransId="{979180A7-0060-4F75-994F-07DC6F14AFEC}"/>
    <dgm:cxn modelId="{DE22328D-AF25-404B-A11E-BA7DD11F4BD3}" type="presOf" srcId="{885DEC10-6799-4B4E-9D13-B9A9E1D4475B}" destId="{2EB95759-2D8A-4A5F-A874-1DCB6AAEBC99}" srcOrd="0" destOrd="0" presId="urn:microsoft.com/office/officeart/2005/8/layout/default"/>
    <dgm:cxn modelId="{4EA7FEBA-DF52-48C6-8C1F-C20A508FCF62}" type="presOf" srcId="{7D38DCCF-CFB5-4A68-AB7F-C7CDB40D10D3}" destId="{8E25D393-904E-46A2-B9FB-DDB9AEDDC799}" srcOrd="0" destOrd="0" presId="urn:microsoft.com/office/officeart/2005/8/layout/default"/>
    <dgm:cxn modelId="{23A1CDCD-8DC0-45B8-B2B1-5B88D142DAC7}" srcId="{38E5FDB7-FE99-443C-9BB3-04D10D27237D}" destId="{FE966B50-CD46-4FDA-93F4-7E7E18CE0671}" srcOrd="2" destOrd="0" parTransId="{5617C8DA-6189-414D-8004-E7DA1857B918}" sibTransId="{F8D1D5A3-2B31-4953-A1AF-63DCBDFE8994}"/>
    <dgm:cxn modelId="{2FDF37D2-FB7C-4E28-A469-E112DBE83CA1}" type="presParOf" srcId="{DBD61444-2E52-45DD-9EB9-5AE205440675}" destId="{C1D601CA-FF84-49FF-8AA5-CCCAC6BE2A90}" srcOrd="0" destOrd="0" presId="urn:microsoft.com/office/officeart/2005/8/layout/default"/>
    <dgm:cxn modelId="{CD68B0CA-4A41-4D23-A78F-AC66B5AC8AB7}" type="presParOf" srcId="{DBD61444-2E52-45DD-9EB9-5AE205440675}" destId="{22849BCD-BFF9-4DD2-A9C6-BF412AB96272}" srcOrd="1" destOrd="0" presId="urn:microsoft.com/office/officeart/2005/8/layout/default"/>
    <dgm:cxn modelId="{AF3055CA-ADC7-46BB-872E-25843432401A}" type="presParOf" srcId="{DBD61444-2E52-45DD-9EB9-5AE205440675}" destId="{92C76316-EEB5-4534-9854-97267A52C3D6}" srcOrd="2" destOrd="0" presId="urn:microsoft.com/office/officeart/2005/8/layout/default"/>
    <dgm:cxn modelId="{A063F4B8-8132-4D45-9D90-DAB3F02CAB5C}" type="presParOf" srcId="{DBD61444-2E52-45DD-9EB9-5AE205440675}" destId="{2D37BB2D-9F0C-462D-8398-ABCD15624452}" srcOrd="3" destOrd="0" presId="urn:microsoft.com/office/officeart/2005/8/layout/default"/>
    <dgm:cxn modelId="{BDA2DF02-9D01-4C94-B15A-4AE675A83ABF}" type="presParOf" srcId="{DBD61444-2E52-45DD-9EB9-5AE205440675}" destId="{851A37BB-1EE7-49A5-B69F-2AA4926F6EFF}" srcOrd="4" destOrd="0" presId="urn:microsoft.com/office/officeart/2005/8/layout/default"/>
    <dgm:cxn modelId="{C6CA7422-AAEC-4E51-8F50-DF4E344D5137}" type="presParOf" srcId="{DBD61444-2E52-45DD-9EB9-5AE205440675}" destId="{100C4088-EEAB-4E43-9702-9A4C6F48FE99}" srcOrd="5" destOrd="0" presId="urn:microsoft.com/office/officeart/2005/8/layout/default"/>
    <dgm:cxn modelId="{57E5E386-7B6B-4D64-BD62-65CF0BFD88CF}" type="presParOf" srcId="{DBD61444-2E52-45DD-9EB9-5AE205440675}" destId="{2EB95759-2D8A-4A5F-A874-1DCB6AAEBC99}" srcOrd="6" destOrd="0" presId="urn:microsoft.com/office/officeart/2005/8/layout/default"/>
    <dgm:cxn modelId="{0132B7CA-04C7-438E-BC9A-23B252F36C6C}" type="presParOf" srcId="{DBD61444-2E52-45DD-9EB9-5AE205440675}" destId="{10710B63-8B36-45AF-AB86-5B0F5B75F3ED}" srcOrd="7" destOrd="0" presId="urn:microsoft.com/office/officeart/2005/8/layout/default"/>
    <dgm:cxn modelId="{4EEF24B6-13E1-4E4E-9A6A-548DB4109B15}" type="presParOf" srcId="{DBD61444-2E52-45DD-9EB9-5AE205440675}" destId="{8E25D393-904E-46A2-B9FB-DDB9AEDDC79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5D323A-14F7-4E7D-A884-0A3AF81E35C3}"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E681E501-C4B4-4A11-A3CE-DCD601F12535}">
      <dgm:prSet/>
      <dgm:spPr/>
      <dgm:t>
        <a:bodyPr/>
        <a:lstStyle/>
        <a:p>
          <a:pPr rtl="0"/>
          <a:r>
            <a:rPr lang="en-GB" dirty="0"/>
            <a:t>Basically</a:t>
          </a:r>
          <a:r>
            <a:rPr lang="en-GB" dirty="0">
              <a:latin typeface="Calibri Light" panose="020F0302020204030204"/>
            </a:rPr>
            <a:t>  - </a:t>
          </a:r>
          <a:r>
            <a:rPr lang="en-GB" dirty="0"/>
            <a:t>these are extraordinary individuals!</a:t>
          </a:r>
          <a:endParaRPr lang="en-US" dirty="0"/>
        </a:p>
      </dgm:t>
    </dgm:pt>
    <dgm:pt modelId="{281A1758-E800-4120-9A3C-E8163F409665}" type="parTrans" cxnId="{15DE1B13-73EE-446E-BDE3-FFEA396C564F}">
      <dgm:prSet/>
      <dgm:spPr/>
      <dgm:t>
        <a:bodyPr/>
        <a:lstStyle/>
        <a:p>
          <a:endParaRPr lang="en-US"/>
        </a:p>
      </dgm:t>
    </dgm:pt>
    <dgm:pt modelId="{25300712-30A8-4CE9-BCC8-32EDF90BF469}" type="sibTrans" cxnId="{15DE1B13-73EE-446E-BDE3-FFEA396C564F}">
      <dgm:prSet/>
      <dgm:spPr/>
      <dgm:t>
        <a:bodyPr/>
        <a:lstStyle/>
        <a:p>
          <a:endParaRPr lang="en-US"/>
        </a:p>
      </dgm:t>
    </dgm:pt>
    <dgm:pt modelId="{AC4E2977-A27C-43AD-9621-0B97882C86AD}">
      <dgm:prSet/>
      <dgm:spPr/>
      <dgm:t>
        <a:bodyPr/>
        <a:lstStyle/>
        <a:p>
          <a:pPr rtl="0"/>
          <a:r>
            <a:rPr lang="en-GB" dirty="0"/>
            <a:t>They have managed school, university and often many other professional exams with no issues</a:t>
          </a:r>
          <a:r>
            <a:rPr lang="en-GB" dirty="0">
              <a:latin typeface="Calibri Light" panose="020F0302020204030204"/>
            </a:rPr>
            <a:t>, having developed their own skills and strategies (often without even knowing!)</a:t>
          </a:r>
          <a:endParaRPr lang="en-US" dirty="0">
            <a:latin typeface="Calibri Light" panose="020F0302020204030204"/>
          </a:endParaRPr>
        </a:p>
      </dgm:t>
    </dgm:pt>
    <dgm:pt modelId="{56ABE7BD-4244-42EA-9BDF-33C2FC7ECDDE}" type="parTrans" cxnId="{D0FCE234-C70F-4E68-A1AB-8ADE8E61A8C2}">
      <dgm:prSet/>
      <dgm:spPr/>
      <dgm:t>
        <a:bodyPr/>
        <a:lstStyle/>
        <a:p>
          <a:endParaRPr lang="en-US"/>
        </a:p>
      </dgm:t>
    </dgm:pt>
    <dgm:pt modelId="{BBEBCF18-C232-4302-83F5-0494F55087A9}" type="sibTrans" cxnId="{D0FCE234-C70F-4E68-A1AB-8ADE8E61A8C2}">
      <dgm:prSet/>
      <dgm:spPr/>
      <dgm:t>
        <a:bodyPr/>
        <a:lstStyle/>
        <a:p>
          <a:endParaRPr lang="en-US"/>
        </a:p>
      </dgm:t>
    </dgm:pt>
    <dgm:pt modelId="{31072DB2-C8D9-4035-BE9F-658A165CB4DD}">
      <dgm:prSet/>
      <dgm:spPr/>
      <dgm:t>
        <a:bodyPr/>
        <a:lstStyle/>
        <a:p>
          <a:r>
            <a:rPr lang="en-GB" dirty="0"/>
            <a:t>If you cannot finish an exam and leave 30+ questions unanswered you are not going to be able to pass</a:t>
          </a:r>
          <a:endParaRPr lang="en-US" dirty="0"/>
        </a:p>
      </dgm:t>
    </dgm:pt>
    <dgm:pt modelId="{7507438E-BF21-41C7-BDDE-1CA27EB8B31D}" type="parTrans" cxnId="{DA93FEA9-FE16-4164-8C4B-DCF09BB05517}">
      <dgm:prSet/>
      <dgm:spPr/>
      <dgm:t>
        <a:bodyPr/>
        <a:lstStyle/>
        <a:p>
          <a:endParaRPr lang="en-US"/>
        </a:p>
      </dgm:t>
    </dgm:pt>
    <dgm:pt modelId="{EFDCD09D-4902-4DAA-8699-13E3988CB0D1}" type="sibTrans" cxnId="{DA93FEA9-FE16-4164-8C4B-DCF09BB05517}">
      <dgm:prSet/>
      <dgm:spPr/>
      <dgm:t>
        <a:bodyPr/>
        <a:lstStyle/>
        <a:p>
          <a:endParaRPr lang="en-US"/>
        </a:p>
      </dgm:t>
    </dgm:pt>
    <dgm:pt modelId="{5C33A822-11A1-4666-A6F0-D5B2C0A3A24C}">
      <dgm:prSet phldr="0"/>
      <dgm:spPr/>
      <dgm:t>
        <a:bodyPr/>
        <a:lstStyle/>
        <a:p>
          <a:r>
            <a:rPr lang="en-GB" dirty="0"/>
            <a:t>AKT can unmask dyslexia in high functioning individuals in a unique way due to the format of the exam – a large amount of text in many questions and &lt;1 minute per question</a:t>
          </a:r>
        </a:p>
      </dgm:t>
    </dgm:pt>
    <dgm:pt modelId="{2CF6A888-07B0-4009-BF46-AF412DBB390D}" type="parTrans" cxnId="{0CD15E6A-1E09-4903-843A-A59770549E65}">
      <dgm:prSet/>
      <dgm:spPr/>
    </dgm:pt>
    <dgm:pt modelId="{95A9C749-341B-4F7E-9AE5-9477E15060AC}" type="sibTrans" cxnId="{0CD15E6A-1E09-4903-843A-A59770549E65}">
      <dgm:prSet/>
      <dgm:spPr/>
    </dgm:pt>
    <dgm:pt modelId="{5BBCB047-3A86-4742-AA93-A01EDBDF17D8}" type="pres">
      <dgm:prSet presAssocID="{805D323A-14F7-4E7D-A884-0A3AF81E35C3}" presName="linear" presStyleCnt="0">
        <dgm:presLayoutVars>
          <dgm:animLvl val="lvl"/>
          <dgm:resizeHandles val="exact"/>
        </dgm:presLayoutVars>
      </dgm:prSet>
      <dgm:spPr/>
    </dgm:pt>
    <dgm:pt modelId="{91754A2B-FA5D-460E-B739-E3B4AEE018C8}" type="pres">
      <dgm:prSet presAssocID="{E681E501-C4B4-4A11-A3CE-DCD601F12535}" presName="parentText" presStyleLbl="node1" presStyleIdx="0" presStyleCnt="4">
        <dgm:presLayoutVars>
          <dgm:chMax val="0"/>
          <dgm:bulletEnabled val="1"/>
        </dgm:presLayoutVars>
      </dgm:prSet>
      <dgm:spPr/>
    </dgm:pt>
    <dgm:pt modelId="{F6A54330-9E12-4052-9A41-6308CD7781BC}" type="pres">
      <dgm:prSet presAssocID="{25300712-30A8-4CE9-BCC8-32EDF90BF469}" presName="spacer" presStyleCnt="0"/>
      <dgm:spPr/>
    </dgm:pt>
    <dgm:pt modelId="{A958633E-9CD0-49B8-A91E-2A49893EBE32}" type="pres">
      <dgm:prSet presAssocID="{AC4E2977-A27C-43AD-9621-0B97882C86AD}" presName="parentText" presStyleLbl="node1" presStyleIdx="1" presStyleCnt="4">
        <dgm:presLayoutVars>
          <dgm:chMax val="0"/>
          <dgm:bulletEnabled val="1"/>
        </dgm:presLayoutVars>
      </dgm:prSet>
      <dgm:spPr/>
    </dgm:pt>
    <dgm:pt modelId="{9DE04E40-9C23-4069-BDA6-266273C40354}" type="pres">
      <dgm:prSet presAssocID="{BBEBCF18-C232-4302-83F5-0494F55087A9}" presName="spacer" presStyleCnt="0"/>
      <dgm:spPr/>
    </dgm:pt>
    <dgm:pt modelId="{699877B5-C0DB-47AA-A87F-CE8F568BFAB7}" type="pres">
      <dgm:prSet presAssocID="{5C33A822-11A1-4666-A6F0-D5B2C0A3A24C}" presName="parentText" presStyleLbl="node1" presStyleIdx="2" presStyleCnt="4">
        <dgm:presLayoutVars>
          <dgm:chMax val="0"/>
          <dgm:bulletEnabled val="1"/>
        </dgm:presLayoutVars>
      </dgm:prSet>
      <dgm:spPr/>
    </dgm:pt>
    <dgm:pt modelId="{D5152D4B-80FC-4AC5-9A0B-00C32D83537D}" type="pres">
      <dgm:prSet presAssocID="{95A9C749-341B-4F7E-9AE5-9477E15060AC}" presName="spacer" presStyleCnt="0"/>
      <dgm:spPr/>
    </dgm:pt>
    <dgm:pt modelId="{FE58400D-E63F-4A6D-9BCF-507A235A0F08}" type="pres">
      <dgm:prSet presAssocID="{31072DB2-C8D9-4035-BE9F-658A165CB4DD}" presName="parentText" presStyleLbl="node1" presStyleIdx="3" presStyleCnt="4">
        <dgm:presLayoutVars>
          <dgm:chMax val="0"/>
          <dgm:bulletEnabled val="1"/>
        </dgm:presLayoutVars>
      </dgm:prSet>
      <dgm:spPr/>
    </dgm:pt>
  </dgm:ptLst>
  <dgm:cxnLst>
    <dgm:cxn modelId="{15DE1B13-73EE-446E-BDE3-FFEA396C564F}" srcId="{805D323A-14F7-4E7D-A884-0A3AF81E35C3}" destId="{E681E501-C4B4-4A11-A3CE-DCD601F12535}" srcOrd="0" destOrd="0" parTransId="{281A1758-E800-4120-9A3C-E8163F409665}" sibTransId="{25300712-30A8-4CE9-BCC8-32EDF90BF469}"/>
    <dgm:cxn modelId="{D97C5616-18D9-4D08-8C06-7C3992460348}" type="presOf" srcId="{31072DB2-C8D9-4035-BE9F-658A165CB4DD}" destId="{FE58400D-E63F-4A6D-9BCF-507A235A0F08}" srcOrd="0" destOrd="0" presId="urn:microsoft.com/office/officeart/2005/8/layout/vList2"/>
    <dgm:cxn modelId="{1356D030-0C52-4F0E-B8E0-7817728E5908}" type="presOf" srcId="{5C33A822-11A1-4666-A6F0-D5B2C0A3A24C}" destId="{699877B5-C0DB-47AA-A87F-CE8F568BFAB7}" srcOrd="0" destOrd="0" presId="urn:microsoft.com/office/officeart/2005/8/layout/vList2"/>
    <dgm:cxn modelId="{D0FCE234-C70F-4E68-A1AB-8ADE8E61A8C2}" srcId="{805D323A-14F7-4E7D-A884-0A3AF81E35C3}" destId="{AC4E2977-A27C-43AD-9621-0B97882C86AD}" srcOrd="1" destOrd="0" parTransId="{56ABE7BD-4244-42EA-9BDF-33C2FC7ECDDE}" sibTransId="{BBEBCF18-C232-4302-83F5-0494F55087A9}"/>
    <dgm:cxn modelId="{DAE79E63-7F69-4CE7-B466-D1F8800CCB58}" type="presOf" srcId="{AC4E2977-A27C-43AD-9621-0B97882C86AD}" destId="{A958633E-9CD0-49B8-A91E-2A49893EBE32}" srcOrd="0" destOrd="0" presId="urn:microsoft.com/office/officeart/2005/8/layout/vList2"/>
    <dgm:cxn modelId="{0CD15E6A-1E09-4903-843A-A59770549E65}" srcId="{805D323A-14F7-4E7D-A884-0A3AF81E35C3}" destId="{5C33A822-11A1-4666-A6F0-D5B2C0A3A24C}" srcOrd="2" destOrd="0" parTransId="{2CF6A888-07B0-4009-BF46-AF412DBB390D}" sibTransId="{95A9C749-341B-4F7E-9AE5-9477E15060AC}"/>
    <dgm:cxn modelId="{443E9054-59A6-4356-969E-DBB3C3BA1570}" type="presOf" srcId="{E681E501-C4B4-4A11-A3CE-DCD601F12535}" destId="{91754A2B-FA5D-460E-B739-E3B4AEE018C8}" srcOrd="0" destOrd="0" presId="urn:microsoft.com/office/officeart/2005/8/layout/vList2"/>
    <dgm:cxn modelId="{DA93FEA9-FE16-4164-8C4B-DCF09BB05517}" srcId="{805D323A-14F7-4E7D-A884-0A3AF81E35C3}" destId="{31072DB2-C8D9-4035-BE9F-658A165CB4DD}" srcOrd="3" destOrd="0" parTransId="{7507438E-BF21-41C7-BDDE-1CA27EB8B31D}" sibTransId="{EFDCD09D-4902-4DAA-8699-13E3988CB0D1}"/>
    <dgm:cxn modelId="{6904E5D4-DBAA-49E9-8719-21AD78E7B564}" type="presOf" srcId="{805D323A-14F7-4E7D-A884-0A3AF81E35C3}" destId="{5BBCB047-3A86-4742-AA93-A01EDBDF17D8}" srcOrd="0" destOrd="0" presId="urn:microsoft.com/office/officeart/2005/8/layout/vList2"/>
    <dgm:cxn modelId="{50811867-3A8E-4B61-AC0B-9B7D2D675FD4}" type="presParOf" srcId="{5BBCB047-3A86-4742-AA93-A01EDBDF17D8}" destId="{91754A2B-FA5D-460E-B739-E3B4AEE018C8}" srcOrd="0" destOrd="0" presId="urn:microsoft.com/office/officeart/2005/8/layout/vList2"/>
    <dgm:cxn modelId="{3C0D2140-1A35-4AB7-B9A3-98FD4FE133A2}" type="presParOf" srcId="{5BBCB047-3A86-4742-AA93-A01EDBDF17D8}" destId="{F6A54330-9E12-4052-9A41-6308CD7781BC}" srcOrd="1" destOrd="0" presId="urn:microsoft.com/office/officeart/2005/8/layout/vList2"/>
    <dgm:cxn modelId="{E30B2792-6730-4292-85A2-DCBCE970024A}" type="presParOf" srcId="{5BBCB047-3A86-4742-AA93-A01EDBDF17D8}" destId="{A958633E-9CD0-49B8-A91E-2A49893EBE32}" srcOrd="2" destOrd="0" presId="urn:microsoft.com/office/officeart/2005/8/layout/vList2"/>
    <dgm:cxn modelId="{B8D61B87-E973-4893-92A2-D2E9E1A39E1B}" type="presParOf" srcId="{5BBCB047-3A86-4742-AA93-A01EDBDF17D8}" destId="{9DE04E40-9C23-4069-BDA6-266273C40354}" srcOrd="3" destOrd="0" presId="urn:microsoft.com/office/officeart/2005/8/layout/vList2"/>
    <dgm:cxn modelId="{E44BC976-F90B-4985-9E21-9163783F5ACB}" type="presParOf" srcId="{5BBCB047-3A86-4742-AA93-A01EDBDF17D8}" destId="{699877B5-C0DB-47AA-A87F-CE8F568BFAB7}" srcOrd="4" destOrd="0" presId="urn:microsoft.com/office/officeart/2005/8/layout/vList2"/>
    <dgm:cxn modelId="{D7D1690E-99EE-4783-8258-B2CA000FDA8F}" type="presParOf" srcId="{5BBCB047-3A86-4742-AA93-A01EDBDF17D8}" destId="{D5152D4B-80FC-4AC5-9A0B-00C32D83537D}" srcOrd="5" destOrd="0" presId="urn:microsoft.com/office/officeart/2005/8/layout/vList2"/>
    <dgm:cxn modelId="{063D6878-94DB-47A4-8917-8C2305C29205}" type="presParOf" srcId="{5BBCB047-3A86-4742-AA93-A01EDBDF17D8}" destId="{FE58400D-E63F-4A6D-9BCF-507A235A0F0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5BC7E4-70B5-4E3C-811A-B55FD315BEE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FF1C7D2-1A3B-4E7F-828D-3DDD5D2BC9B1}">
      <dgm:prSet/>
      <dgm:spPr/>
      <dgm:t>
        <a:bodyPr/>
        <a:lstStyle/>
        <a:p>
          <a:r>
            <a:rPr lang="en-GB"/>
            <a:t>Available to all.</a:t>
          </a:r>
          <a:endParaRPr lang="en-US"/>
        </a:p>
      </dgm:t>
    </dgm:pt>
    <dgm:pt modelId="{F67385F8-4D83-480B-ADC3-C8CE8D60F766}" type="parTrans" cxnId="{3305AD6D-3A6D-4840-979C-80BF124FF585}">
      <dgm:prSet/>
      <dgm:spPr/>
      <dgm:t>
        <a:bodyPr/>
        <a:lstStyle/>
        <a:p>
          <a:endParaRPr lang="en-US"/>
        </a:p>
      </dgm:t>
    </dgm:pt>
    <dgm:pt modelId="{199E6CA3-705D-4991-A1CC-505DC12F7EE0}" type="sibTrans" cxnId="{3305AD6D-3A6D-4840-979C-80BF124FF585}">
      <dgm:prSet/>
      <dgm:spPr/>
      <dgm:t>
        <a:bodyPr/>
        <a:lstStyle/>
        <a:p>
          <a:endParaRPr lang="en-US"/>
        </a:p>
      </dgm:t>
    </dgm:pt>
    <dgm:pt modelId="{B3046809-0E72-47AD-BB79-04D6B99D84B3}">
      <dgm:prSet/>
      <dgm:spPr/>
      <dgm:t>
        <a:bodyPr/>
        <a:lstStyle/>
        <a:p>
          <a:r>
            <a:rPr lang="en-GB"/>
            <a:t>Self assessment on Y&amp;H website.</a:t>
          </a:r>
          <a:endParaRPr lang="en-US"/>
        </a:p>
      </dgm:t>
    </dgm:pt>
    <dgm:pt modelId="{64EECDB7-AC17-4EE2-934D-D89007053759}" type="parTrans" cxnId="{C75CE88F-07A4-46D2-9217-0E1106CE1D39}">
      <dgm:prSet/>
      <dgm:spPr/>
      <dgm:t>
        <a:bodyPr/>
        <a:lstStyle/>
        <a:p>
          <a:endParaRPr lang="en-US"/>
        </a:p>
      </dgm:t>
    </dgm:pt>
    <dgm:pt modelId="{B81A4042-731D-4D6C-8FD4-40521394F8E0}" type="sibTrans" cxnId="{C75CE88F-07A4-46D2-9217-0E1106CE1D39}">
      <dgm:prSet/>
      <dgm:spPr/>
      <dgm:t>
        <a:bodyPr/>
        <a:lstStyle/>
        <a:p>
          <a:endParaRPr lang="en-US"/>
        </a:p>
      </dgm:t>
    </dgm:pt>
    <dgm:pt modelId="{D47A856A-312D-4A23-946B-A4F063AD4F6F}">
      <dgm:prSet/>
      <dgm:spPr/>
      <dgm:t>
        <a:bodyPr/>
        <a:lstStyle/>
        <a:p>
          <a:r>
            <a:rPr lang="en-GB"/>
            <a:t>If positive, HEE will meet the costs of full testing. Contact your deanery admin. team for more information.</a:t>
          </a:r>
          <a:endParaRPr lang="en-US"/>
        </a:p>
      </dgm:t>
    </dgm:pt>
    <dgm:pt modelId="{3A16B839-5792-4243-9D23-CDB8CFDE4A29}" type="parTrans" cxnId="{1EBFA94E-90C7-4290-B6BA-74BF0B85EBCC}">
      <dgm:prSet/>
      <dgm:spPr/>
      <dgm:t>
        <a:bodyPr/>
        <a:lstStyle/>
        <a:p>
          <a:endParaRPr lang="en-US"/>
        </a:p>
      </dgm:t>
    </dgm:pt>
    <dgm:pt modelId="{A231C8C4-2F07-4A37-90FD-8D13480D9576}" type="sibTrans" cxnId="{1EBFA94E-90C7-4290-B6BA-74BF0B85EBCC}">
      <dgm:prSet/>
      <dgm:spPr/>
      <dgm:t>
        <a:bodyPr/>
        <a:lstStyle/>
        <a:p>
          <a:endParaRPr lang="en-US"/>
        </a:p>
      </dgm:t>
    </dgm:pt>
    <dgm:pt modelId="{4CAA8415-2EAF-4198-B93E-4C80D1384074}">
      <dgm:prSet/>
      <dgm:spPr/>
      <dgm:t>
        <a:bodyPr/>
        <a:lstStyle/>
        <a:p>
          <a:r>
            <a:rPr lang="en-GB"/>
            <a:t>If positive, more time in the AKT exam.</a:t>
          </a:r>
          <a:endParaRPr lang="en-US"/>
        </a:p>
      </dgm:t>
    </dgm:pt>
    <dgm:pt modelId="{546BF948-7A59-4E13-8241-DB91B23441A8}" type="parTrans" cxnId="{9A3E6AD3-0E63-4C41-B6CE-E2D05DAD7809}">
      <dgm:prSet/>
      <dgm:spPr/>
      <dgm:t>
        <a:bodyPr/>
        <a:lstStyle/>
        <a:p>
          <a:endParaRPr lang="en-US"/>
        </a:p>
      </dgm:t>
    </dgm:pt>
    <dgm:pt modelId="{C6FD368B-0854-4E47-A122-54B9AEE9E46E}" type="sibTrans" cxnId="{9A3E6AD3-0E63-4C41-B6CE-E2D05DAD7809}">
      <dgm:prSet/>
      <dgm:spPr/>
      <dgm:t>
        <a:bodyPr/>
        <a:lstStyle/>
        <a:p>
          <a:endParaRPr lang="en-US"/>
        </a:p>
      </dgm:t>
    </dgm:pt>
    <dgm:pt modelId="{F67CCF9A-5ADD-4A00-A2B9-3B779A1B2A8B}" type="pres">
      <dgm:prSet presAssocID="{D25BC7E4-70B5-4E3C-811A-B55FD315BEE9}" presName="linear" presStyleCnt="0">
        <dgm:presLayoutVars>
          <dgm:animLvl val="lvl"/>
          <dgm:resizeHandles val="exact"/>
        </dgm:presLayoutVars>
      </dgm:prSet>
      <dgm:spPr/>
    </dgm:pt>
    <dgm:pt modelId="{6667D696-5CB9-4BF8-9991-27E081735E95}" type="pres">
      <dgm:prSet presAssocID="{3FF1C7D2-1A3B-4E7F-828D-3DDD5D2BC9B1}" presName="parentText" presStyleLbl="node1" presStyleIdx="0" presStyleCnt="4">
        <dgm:presLayoutVars>
          <dgm:chMax val="0"/>
          <dgm:bulletEnabled val="1"/>
        </dgm:presLayoutVars>
      </dgm:prSet>
      <dgm:spPr/>
    </dgm:pt>
    <dgm:pt modelId="{D8EE7DB1-F0FD-4E2E-8E57-3ADF5ECB17E4}" type="pres">
      <dgm:prSet presAssocID="{199E6CA3-705D-4991-A1CC-505DC12F7EE0}" presName="spacer" presStyleCnt="0"/>
      <dgm:spPr/>
    </dgm:pt>
    <dgm:pt modelId="{ED3A0843-CC8F-46E5-8149-28425D8BE7A5}" type="pres">
      <dgm:prSet presAssocID="{B3046809-0E72-47AD-BB79-04D6B99D84B3}" presName="parentText" presStyleLbl="node1" presStyleIdx="1" presStyleCnt="4">
        <dgm:presLayoutVars>
          <dgm:chMax val="0"/>
          <dgm:bulletEnabled val="1"/>
        </dgm:presLayoutVars>
      </dgm:prSet>
      <dgm:spPr/>
    </dgm:pt>
    <dgm:pt modelId="{B3DE664B-D1FE-4773-B832-C003298FE786}" type="pres">
      <dgm:prSet presAssocID="{B81A4042-731D-4D6C-8FD4-40521394F8E0}" presName="spacer" presStyleCnt="0"/>
      <dgm:spPr/>
    </dgm:pt>
    <dgm:pt modelId="{2416357E-8FA9-4877-8118-450CB4E70E26}" type="pres">
      <dgm:prSet presAssocID="{D47A856A-312D-4A23-946B-A4F063AD4F6F}" presName="parentText" presStyleLbl="node1" presStyleIdx="2" presStyleCnt="4">
        <dgm:presLayoutVars>
          <dgm:chMax val="0"/>
          <dgm:bulletEnabled val="1"/>
        </dgm:presLayoutVars>
      </dgm:prSet>
      <dgm:spPr/>
    </dgm:pt>
    <dgm:pt modelId="{F3230B3B-F304-4B20-A0FB-EBF8D41F0792}" type="pres">
      <dgm:prSet presAssocID="{A231C8C4-2F07-4A37-90FD-8D13480D9576}" presName="spacer" presStyleCnt="0"/>
      <dgm:spPr/>
    </dgm:pt>
    <dgm:pt modelId="{496C5273-7E4E-4085-B383-575D689293E9}" type="pres">
      <dgm:prSet presAssocID="{4CAA8415-2EAF-4198-B93E-4C80D1384074}" presName="parentText" presStyleLbl="node1" presStyleIdx="3" presStyleCnt="4">
        <dgm:presLayoutVars>
          <dgm:chMax val="0"/>
          <dgm:bulletEnabled val="1"/>
        </dgm:presLayoutVars>
      </dgm:prSet>
      <dgm:spPr/>
    </dgm:pt>
  </dgm:ptLst>
  <dgm:cxnLst>
    <dgm:cxn modelId="{1B61B104-6BBB-423D-9A30-2762A6E19C37}" type="presOf" srcId="{4CAA8415-2EAF-4198-B93E-4C80D1384074}" destId="{496C5273-7E4E-4085-B383-575D689293E9}" srcOrd="0" destOrd="0" presId="urn:microsoft.com/office/officeart/2005/8/layout/vList2"/>
    <dgm:cxn modelId="{3305AD6D-3A6D-4840-979C-80BF124FF585}" srcId="{D25BC7E4-70B5-4E3C-811A-B55FD315BEE9}" destId="{3FF1C7D2-1A3B-4E7F-828D-3DDD5D2BC9B1}" srcOrd="0" destOrd="0" parTransId="{F67385F8-4D83-480B-ADC3-C8CE8D60F766}" sibTransId="{199E6CA3-705D-4991-A1CC-505DC12F7EE0}"/>
    <dgm:cxn modelId="{1EBFA94E-90C7-4290-B6BA-74BF0B85EBCC}" srcId="{D25BC7E4-70B5-4E3C-811A-B55FD315BEE9}" destId="{D47A856A-312D-4A23-946B-A4F063AD4F6F}" srcOrd="2" destOrd="0" parTransId="{3A16B839-5792-4243-9D23-CDB8CFDE4A29}" sibTransId="{A231C8C4-2F07-4A37-90FD-8D13480D9576}"/>
    <dgm:cxn modelId="{3454AD77-EDD3-458A-90DE-AC557423F4BC}" type="presOf" srcId="{D47A856A-312D-4A23-946B-A4F063AD4F6F}" destId="{2416357E-8FA9-4877-8118-450CB4E70E26}" srcOrd="0" destOrd="0" presId="urn:microsoft.com/office/officeart/2005/8/layout/vList2"/>
    <dgm:cxn modelId="{C75CE88F-07A4-46D2-9217-0E1106CE1D39}" srcId="{D25BC7E4-70B5-4E3C-811A-B55FD315BEE9}" destId="{B3046809-0E72-47AD-BB79-04D6B99D84B3}" srcOrd="1" destOrd="0" parTransId="{64EECDB7-AC17-4EE2-934D-D89007053759}" sibTransId="{B81A4042-731D-4D6C-8FD4-40521394F8E0}"/>
    <dgm:cxn modelId="{AE5391A4-D5F0-49CC-8506-039C52F70A14}" type="presOf" srcId="{B3046809-0E72-47AD-BB79-04D6B99D84B3}" destId="{ED3A0843-CC8F-46E5-8149-28425D8BE7A5}" srcOrd="0" destOrd="0" presId="urn:microsoft.com/office/officeart/2005/8/layout/vList2"/>
    <dgm:cxn modelId="{0FCD17AB-6E89-41E8-9502-DFB90BCB0855}" type="presOf" srcId="{3FF1C7D2-1A3B-4E7F-828D-3DDD5D2BC9B1}" destId="{6667D696-5CB9-4BF8-9991-27E081735E95}" srcOrd="0" destOrd="0" presId="urn:microsoft.com/office/officeart/2005/8/layout/vList2"/>
    <dgm:cxn modelId="{9A3E6AD3-0E63-4C41-B6CE-E2D05DAD7809}" srcId="{D25BC7E4-70B5-4E3C-811A-B55FD315BEE9}" destId="{4CAA8415-2EAF-4198-B93E-4C80D1384074}" srcOrd="3" destOrd="0" parTransId="{546BF948-7A59-4E13-8241-DB91B23441A8}" sibTransId="{C6FD368B-0854-4E47-A122-54B9AEE9E46E}"/>
    <dgm:cxn modelId="{AE6622E7-3B30-42D8-AB58-71EFBFF9BE02}" type="presOf" srcId="{D25BC7E4-70B5-4E3C-811A-B55FD315BEE9}" destId="{F67CCF9A-5ADD-4A00-A2B9-3B779A1B2A8B}" srcOrd="0" destOrd="0" presId="urn:microsoft.com/office/officeart/2005/8/layout/vList2"/>
    <dgm:cxn modelId="{3A4022D6-891C-46DD-8A1E-2508A35BE438}" type="presParOf" srcId="{F67CCF9A-5ADD-4A00-A2B9-3B779A1B2A8B}" destId="{6667D696-5CB9-4BF8-9991-27E081735E95}" srcOrd="0" destOrd="0" presId="urn:microsoft.com/office/officeart/2005/8/layout/vList2"/>
    <dgm:cxn modelId="{54A82B45-AE57-40FF-978C-99A75B6319E0}" type="presParOf" srcId="{F67CCF9A-5ADD-4A00-A2B9-3B779A1B2A8B}" destId="{D8EE7DB1-F0FD-4E2E-8E57-3ADF5ECB17E4}" srcOrd="1" destOrd="0" presId="urn:microsoft.com/office/officeart/2005/8/layout/vList2"/>
    <dgm:cxn modelId="{E992FC6D-F587-493D-88E3-8C335304DD93}" type="presParOf" srcId="{F67CCF9A-5ADD-4A00-A2B9-3B779A1B2A8B}" destId="{ED3A0843-CC8F-46E5-8149-28425D8BE7A5}" srcOrd="2" destOrd="0" presId="urn:microsoft.com/office/officeart/2005/8/layout/vList2"/>
    <dgm:cxn modelId="{65BA9B37-8E3C-455B-A329-FE0101ADDAF5}" type="presParOf" srcId="{F67CCF9A-5ADD-4A00-A2B9-3B779A1B2A8B}" destId="{B3DE664B-D1FE-4773-B832-C003298FE786}" srcOrd="3" destOrd="0" presId="urn:microsoft.com/office/officeart/2005/8/layout/vList2"/>
    <dgm:cxn modelId="{086230D7-0F2F-4AF5-9C76-106125F04193}" type="presParOf" srcId="{F67CCF9A-5ADD-4A00-A2B9-3B779A1B2A8B}" destId="{2416357E-8FA9-4877-8118-450CB4E70E26}" srcOrd="4" destOrd="0" presId="urn:microsoft.com/office/officeart/2005/8/layout/vList2"/>
    <dgm:cxn modelId="{92BECE2C-5124-42B3-8531-FF0CA77CE490}" type="presParOf" srcId="{F67CCF9A-5ADD-4A00-A2B9-3B779A1B2A8B}" destId="{F3230B3B-F304-4B20-A0FB-EBF8D41F0792}" srcOrd="5" destOrd="0" presId="urn:microsoft.com/office/officeart/2005/8/layout/vList2"/>
    <dgm:cxn modelId="{6F913AEC-EE23-49F9-9ADF-4E7F6986095A}" type="presParOf" srcId="{F67CCF9A-5ADD-4A00-A2B9-3B779A1B2A8B}" destId="{496C5273-7E4E-4085-B383-575D689293E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6EBAA2-5392-483B-9C16-3E29069A0188}"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EFD09226-DCD6-473B-A5E2-398DBF308990}">
      <dgm:prSet/>
      <dgm:spPr/>
      <dgm:t>
        <a:bodyPr/>
        <a:lstStyle/>
        <a:p>
          <a:r>
            <a:rPr lang="en-US"/>
            <a:t>I remember: </a:t>
          </a:r>
        </a:p>
      </dgm:t>
    </dgm:pt>
    <dgm:pt modelId="{721F352B-7EF9-4AC0-9880-C26C7C30BD73}" type="parTrans" cxnId="{487343C8-A788-4516-928F-A767B53C2858}">
      <dgm:prSet/>
      <dgm:spPr/>
      <dgm:t>
        <a:bodyPr/>
        <a:lstStyle/>
        <a:p>
          <a:endParaRPr lang="en-US"/>
        </a:p>
      </dgm:t>
    </dgm:pt>
    <dgm:pt modelId="{42A0193A-0F70-4984-A4CF-5B1650E7A25F}" type="sibTrans" cxnId="{487343C8-A788-4516-928F-A767B53C2858}">
      <dgm:prSet/>
      <dgm:spPr/>
      <dgm:t>
        <a:bodyPr/>
        <a:lstStyle/>
        <a:p>
          <a:endParaRPr lang="en-US"/>
        </a:p>
      </dgm:t>
    </dgm:pt>
    <dgm:pt modelId="{2601A8DB-E8F4-48AB-B971-3A7662CB9BA7}">
      <dgm:prSet/>
      <dgm:spPr/>
      <dgm:t>
        <a:bodyPr/>
        <a:lstStyle/>
        <a:p>
          <a:r>
            <a:rPr lang="en-US"/>
            <a:t>5% of what I hear</a:t>
          </a:r>
        </a:p>
      </dgm:t>
    </dgm:pt>
    <dgm:pt modelId="{FCC8AE94-010E-4909-99F7-EEC8AD494A1F}" type="parTrans" cxnId="{0069EA9B-2EBF-46AF-873A-DF0A20A8E69E}">
      <dgm:prSet/>
      <dgm:spPr/>
      <dgm:t>
        <a:bodyPr/>
        <a:lstStyle/>
        <a:p>
          <a:endParaRPr lang="en-US"/>
        </a:p>
      </dgm:t>
    </dgm:pt>
    <dgm:pt modelId="{9C6D457B-3F34-44DB-824A-939D73E67394}" type="sibTrans" cxnId="{0069EA9B-2EBF-46AF-873A-DF0A20A8E69E}">
      <dgm:prSet/>
      <dgm:spPr/>
      <dgm:t>
        <a:bodyPr/>
        <a:lstStyle/>
        <a:p>
          <a:endParaRPr lang="en-US"/>
        </a:p>
      </dgm:t>
    </dgm:pt>
    <dgm:pt modelId="{924D411E-6278-4D9E-B18D-9CCA3F598C96}">
      <dgm:prSet/>
      <dgm:spPr/>
      <dgm:t>
        <a:bodyPr/>
        <a:lstStyle/>
        <a:p>
          <a:r>
            <a:rPr lang="en-US"/>
            <a:t>10% of what I read</a:t>
          </a:r>
        </a:p>
      </dgm:t>
    </dgm:pt>
    <dgm:pt modelId="{5C32CA17-109B-40D3-9B84-2084928AC232}" type="parTrans" cxnId="{B8B84F84-B1E9-49B7-B471-E8C7C5181D1B}">
      <dgm:prSet/>
      <dgm:spPr/>
      <dgm:t>
        <a:bodyPr/>
        <a:lstStyle/>
        <a:p>
          <a:endParaRPr lang="en-US"/>
        </a:p>
      </dgm:t>
    </dgm:pt>
    <dgm:pt modelId="{3CF9E8D8-BFDB-4D5B-9044-CC9CBC807540}" type="sibTrans" cxnId="{B8B84F84-B1E9-49B7-B471-E8C7C5181D1B}">
      <dgm:prSet/>
      <dgm:spPr/>
      <dgm:t>
        <a:bodyPr/>
        <a:lstStyle/>
        <a:p>
          <a:endParaRPr lang="en-US"/>
        </a:p>
      </dgm:t>
    </dgm:pt>
    <dgm:pt modelId="{2E346267-2A24-4501-8AA5-BD253BD09C6E}">
      <dgm:prSet/>
      <dgm:spPr/>
      <dgm:t>
        <a:bodyPr/>
        <a:lstStyle/>
        <a:p>
          <a:r>
            <a:rPr lang="en-US"/>
            <a:t>15% of what I hear and read</a:t>
          </a:r>
        </a:p>
      </dgm:t>
    </dgm:pt>
    <dgm:pt modelId="{83A9A279-65BB-48C9-A5C2-B7927B49BC67}" type="parTrans" cxnId="{A368943A-9232-4A0F-9D26-D27ABF482D2D}">
      <dgm:prSet/>
      <dgm:spPr/>
      <dgm:t>
        <a:bodyPr/>
        <a:lstStyle/>
        <a:p>
          <a:endParaRPr lang="en-US"/>
        </a:p>
      </dgm:t>
    </dgm:pt>
    <dgm:pt modelId="{2E4701C8-1CB9-4D78-BFFC-B21E52E47098}" type="sibTrans" cxnId="{A368943A-9232-4A0F-9D26-D27ABF482D2D}">
      <dgm:prSet/>
      <dgm:spPr/>
      <dgm:t>
        <a:bodyPr/>
        <a:lstStyle/>
        <a:p>
          <a:endParaRPr lang="en-US"/>
        </a:p>
      </dgm:t>
    </dgm:pt>
    <dgm:pt modelId="{677383D4-596D-4162-92E2-C67042CCDEC2}">
      <dgm:prSet/>
      <dgm:spPr/>
      <dgm:t>
        <a:bodyPr/>
        <a:lstStyle/>
        <a:p>
          <a:r>
            <a:rPr lang="en-US"/>
            <a:t>30% of what I’m shown</a:t>
          </a:r>
        </a:p>
      </dgm:t>
    </dgm:pt>
    <dgm:pt modelId="{10E36B17-CDDC-4ABA-8E2C-88105D6CB568}" type="parTrans" cxnId="{381A3912-A9E9-4465-B44A-E94AB94ED56E}">
      <dgm:prSet/>
      <dgm:spPr/>
      <dgm:t>
        <a:bodyPr/>
        <a:lstStyle/>
        <a:p>
          <a:endParaRPr lang="en-US"/>
        </a:p>
      </dgm:t>
    </dgm:pt>
    <dgm:pt modelId="{0864E5DD-46A2-40B8-BE80-09EEA6A3D078}" type="sibTrans" cxnId="{381A3912-A9E9-4465-B44A-E94AB94ED56E}">
      <dgm:prSet/>
      <dgm:spPr/>
      <dgm:t>
        <a:bodyPr/>
        <a:lstStyle/>
        <a:p>
          <a:endParaRPr lang="en-US"/>
        </a:p>
      </dgm:t>
    </dgm:pt>
    <dgm:pt modelId="{03244D0F-21DC-4AFF-8431-5617A64CA644}">
      <dgm:prSet/>
      <dgm:spPr/>
      <dgm:t>
        <a:bodyPr/>
        <a:lstStyle/>
        <a:p>
          <a:r>
            <a:rPr lang="en-US"/>
            <a:t>50% of what I discuss</a:t>
          </a:r>
        </a:p>
      </dgm:t>
    </dgm:pt>
    <dgm:pt modelId="{AE2D5F3A-B682-4B1F-B00A-9B7C510D1F73}" type="parTrans" cxnId="{7E9808B4-BAA9-4152-A4D3-37F58D30C8F5}">
      <dgm:prSet/>
      <dgm:spPr/>
      <dgm:t>
        <a:bodyPr/>
        <a:lstStyle/>
        <a:p>
          <a:endParaRPr lang="en-US"/>
        </a:p>
      </dgm:t>
    </dgm:pt>
    <dgm:pt modelId="{B68D9AD3-563D-44EE-97C3-C491D8D75590}" type="sibTrans" cxnId="{7E9808B4-BAA9-4152-A4D3-37F58D30C8F5}">
      <dgm:prSet/>
      <dgm:spPr/>
      <dgm:t>
        <a:bodyPr/>
        <a:lstStyle/>
        <a:p>
          <a:endParaRPr lang="en-US"/>
        </a:p>
      </dgm:t>
    </dgm:pt>
    <dgm:pt modelId="{4BD23D53-042F-43C6-B9BA-8AAD04D7118B}">
      <dgm:prSet/>
      <dgm:spPr/>
      <dgm:t>
        <a:bodyPr/>
        <a:lstStyle/>
        <a:p>
          <a:r>
            <a:rPr lang="en-US"/>
            <a:t>75% of what I do</a:t>
          </a:r>
        </a:p>
      </dgm:t>
    </dgm:pt>
    <dgm:pt modelId="{A48C9FC2-92EB-4014-8420-BBB83BFF57F4}" type="parTrans" cxnId="{EBE7BD33-F092-45F7-BD5E-2E7AF1CB605B}">
      <dgm:prSet/>
      <dgm:spPr/>
      <dgm:t>
        <a:bodyPr/>
        <a:lstStyle/>
        <a:p>
          <a:endParaRPr lang="en-US"/>
        </a:p>
      </dgm:t>
    </dgm:pt>
    <dgm:pt modelId="{6CD624CD-9055-4E85-A442-28F6C3CEE22A}" type="sibTrans" cxnId="{EBE7BD33-F092-45F7-BD5E-2E7AF1CB605B}">
      <dgm:prSet/>
      <dgm:spPr/>
      <dgm:t>
        <a:bodyPr/>
        <a:lstStyle/>
        <a:p>
          <a:endParaRPr lang="en-US"/>
        </a:p>
      </dgm:t>
    </dgm:pt>
    <dgm:pt modelId="{8D36418C-071B-4D03-B435-F4CC63706D85}">
      <dgm:prSet/>
      <dgm:spPr/>
      <dgm:t>
        <a:bodyPr/>
        <a:lstStyle/>
        <a:p>
          <a:r>
            <a:rPr lang="en-US"/>
            <a:t>90% of what I teach others</a:t>
          </a:r>
        </a:p>
      </dgm:t>
    </dgm:pt>
    <dgm:pt modelId="{2F2829A5-5E77-4CE9-A112-FDAF6E0D7C26}" type="parTrans" cxnId="{5BD628DC-5321-44E6-A102-985B9E680E7C}">
      <dgm:prSet/>
      <dgm:spPr/>
      <dgm:t>
        <a:bodyPr/>
        <a:lstStyle/>
        <a:p>
          <a:endParaRPr lang="en-US"/>
        </a:p>
      </dgm:t>
    </dgm:pt>
    <dgm:pt modelId="{D55BF141-7684-463F-8DCF-8A713D8E954D}" type="sibTrans" cxnId="{5BD628DC-5321-44E6-A102-985B9E680E7C}">
      <dgm:prSet/>
      <dgm:spPr/>
      <dgm:t>
        <a:bodyPr/>
        <a:lstStyle/>
        <a:p>
          <a:endParaRPr lang="en-US"/>
        </a:p>
      </dgm:t>
    </dgm:pt>
    <dgm:pt modelId="{5AEF8EC2-D42F-4720-BCF8-D15B89E46232}" type="pres">
      <dgm:prSet presAssocID="{346EBAA2-5392-483B-9C16-3E29069A0188}" presName="linear" presStyleCnt="0">
        <dgm:presLayoutVars>
          <dgm:animLvl val="lvl"/>
          <dgm:resizeHandles val="exact"/>
        </dgm:presLayoutVars>
      </dgm:prSet>
      <dgm:spPr/>
    </dgm:pt>
    <dgm:pt modelId="{FBBFD9FB-11A4-4307-A92F-DDBEE0973336}" type="pres">
      <dgm:prSet presAssocID="{EFD09226-DCD6-473B-A5E2-398DBF308990}" presName="parentText" presStyleLbl="node1" presStyleIdx="0" presStyleCnt="8">
        <dgm:presLayoutVars>
          <dgm:chMax val="0"/>
          <dgm:bulletEnabled val="1"/>
        </dgm:presLayoutVars>
      </dgm:prSet>
      <dgm:spPr/>
    </dgm:pt>
    <dgm:pt modelId="{455035A8-4541-4E6D-9949-D2E0646DE29D}" type="pres">
      <dgm:prSet presAssocID="{42A0193A-0F70-4984-A4CF-5B1650E7A25F}" presName="spacer" presStyleCnt="0"/>
      <dgm:spPr/>
    </dgm:pt>
    <dgm:pt modelId="{BEAF37E0-B4D4-4B27-A565-FAF302419F90}" type="pres">
      <dgm:prSet presAssocID="{2601A8DB-E8F4-48AB-B971-3A7662CB9BA7}" presName="parentText" presStyleLbl="node1" presStyleIdx="1" presStyleCnt="8">
        <dgm:presLayoutVars>
          <dgm:chMax val="0"/>
          <dgm:bulletEnabled val="1"/>
        </dgm:presLayoutVars>
      </dgm:prSet>
      <dgm:spPr/>
    </dgm:pt>
    <dgm:pt modelId="{C53CB9E1-CA36-4054-BB6A-D4CF0AF52244}" type="pres">
      <dgm:prSet presAssocID="{9C6D457B-3F34-44DB-824A-939D73E67394}" presName="spacer" presStyleCnt="0"/>
      <dgm:spPr/>
    </dgm:pt>
    <dgm:pt modelId="{BCF35F73-AD90-40DF-B8A9-058B8123F3D6}" type="pres">
      <dgm:prSet presAssocID="{924D411E-6278-4D9E-B18D-9CCA3F598C96}" presName="parentText" presStyleLbl="node1" presStyleIdx="2" presStyleCnt="8">
        <dgm:presLayoutVars>
          <dgm:chMax val="0"/>
          <dgm:bulletEnabled val="1"/>
        </dgm:presLayoutVars>
      </dgm:prSet>
      <dgm:spPr/>
    </dgm:pt>
    <dgm:pt modelId="{9F86F00C-EE0C-4E27-BF7E-4E00445BC36A}" type="pres">
      <dgm:prSet presAssocID="{3CF9E8D8-BFDB-4D5B-9044-CC9CBC807540}" presName="spacer" presStyleCnt="0"/>
      <dgm:spPr/>
    </dgm:pt>
    <dgm:pt modelId="{8EEBE1BE-E0DC-4764-8579-A73A4A071BDF}" type="pres">
      <dgm:prSet presAssocID="{2E346267-2A24-4501-8AA5-BD253BD09C6E}" presName="parentText" presStyleLbl="node1" presStyleIdx="3" presStyleCnt="8">
        <dgm:presLayoutVars>
          <dgm:chMax val="0"/>
          <dgm:bulletEnabled val="1"/>
        </dgm:presLayoutVars>
      </dgm:prSet>
      <dgm:spPr/>
    </dgm:pt>
    <dgm:pt modelId="{C93E24C2-11FB-48CB-A5F9-C57ABD17BA19}" type="pres">
      <dgm:prSet presAssocID="{2E4701C8-1CB9-4D78-BFFC-B21E52E47098}" presName="spacer" presStyleCnt="0"/>
      <dgm:spPr/>
    </dgm:pt>
    <dgm:pt modelId="{357DF28A-CE40-4217-A4DE-E965B6E511F8}" type="pres">
      <dgm:prSet presAssocID="{677383D4-596D-4162-92E2-C67042CCDEC2}" presName="parentText" presStyleLbl="node1" presStyleIdx="4" presStyleCnt="8">
        <dgm:presLayoutVars>
          <dgm:chMax val="0"/>
          <dgm:bulletEnabled val="1"/>
        </dgm:presLayoutVars>
      </dgm:prSet>
      <dgm:spPr/>
    </dgm:pt>
    <dgm:pt modelId="{7F758260-8DEB-4B89-BD9D-9BA05658F65C}" type="pres">
      <dgm:prSet presAssocID="{0864E5DD-46A2-40B8-BE80-09EEA6A3D078}" presName="spacer" presStyleCnt="0"/>
      <dgm:spPr/>
    </dgm:pt>
    <dgm:pt modelId="{835DD3F9-76B4-4BA0-BB7E-872EBD95662A}" type="pres">
      <dgm:prSet presAssocID="{03244D0F-21DC-4AFF-8431-5617A64CA644}" presName="parentText" presStyleLbl="node1" presStyleIdx="5" presStyleCnt="8">
        <dgm:presLayoutVars>
          <dgm:chMax val="0"/>
          <dgm:bulletEnabled val="1"/>
        </dgm:presLayoutVars>
      </dgm:prSet>
      <dgm:spPr/>
    </dgm:pt>
    <dgm:pt modelId="{F088E1AB-BDB0-4E12-993F-61429625738A}" type="pres">
      <dgm:prSet presAssocID="{B68D9AD3-563D-44EE-97C3-C491D8D75590}" presName="spacer" presStyleCnt="0"/>
      <dgm:spPr/>
    </dgm:pt>
    <dgm:pt modelId="{89A5F643-28C5-4D94-A414-CE0482024732}" type="pres">
      <dgm:prSet presAssocID="{4BD23D53-042F-43C6-B9BA-8AAD04D7118B}" presName="parentText" presStyleLbl="node1" presStyleIdx="6" presStyleCnt="8">
        <dgm:presLayoutVars>
          <dgm:chMax val="0"/>
          <dgm:bulletEnabled val="1"/>
        </dgm:presLayoutVars>
      </dgm:prSet>
      <dgm:spPr/>
    </dgm:pt>
    <dgm:pt modelId="{49F2E315-0F8C-47E7-9836-27E48B5FD1B8}" type="pres">
      <dgm:prSet presAssocID="{6CD624CD-9055-4E85-A442-28F6C3CEE22A}" presName="spacer" presStyleCnt="0"/>
      <dgm:spPr/>
    </dgm:pt>
    <dgm:pt modelId="{CA2D62B5-26DD-4076-AEB5-BD47FDD823F7}" type="pres">
      <dgm:prSet presAssocID="{8D36418C-071B-4D03-B435-F4CC63706D85}" presName="parentText" presStyleLbl="node1" presStyleIdx="7" presStyleCnt="8">
        <dgm:presLayoutVars>
          <dgm:chMax val="0"/>
          <dgm:bulletEnabled val="1"/>
        </dgm:presLayoutVars>
      </dgm:prSet>
      <dgm:spPr/>
    </dgm:pt>
  </dgm:ptLst>
  <dgm:cxnLst>
    <dgm:cxn modelId="{446DC005-8B39-4200-9F86-170283D91BE4}" type="presOf" srcId="{4BD23D53-042F-43C6-B9BA-8AAD04D7118B}" destId="{89A5F643-28C5-4D94-A414-CE0482024732}" srcOrd="0" destOrd="0" presId="urn:microsoft.com/office/officeart/2005/8/layout/vList2"/>
    <dgm:cxn modelId="{2EB63512-DDEB-43DE-94B9-AC9B14832521}" type="presOf" srcId="{03244D0F-21DC-4AFF-8431-5617A64CA644}" destId="{835DD3F9-76B4-4BA0-BB7E-872EBD95662A}" srcOrd="0" destOrd="0" presId="urn:microsoft.com/office/officeart/2005/8/layout/vList2"/>
    <dgm:cxn modelId="{381A3912-A9E9-4465-B44A-E94AB94ED56E}" srcId="{346EBAA2-5392-483B-9C16-3E29069A0188}" destId="{677383D4-596D-4162-92E2-C67042CCDEC2}" srcOrd="4" destOrd="0" parTransId="{10E36B17-CDDC-4ABA-8E2C-88105D6CB568}" sibTransId="{0864E5DD-46A2-40B8-BE80-09EEA6A3D078}"/>
    <dgm:cxn modelId="{7BCEA42E-E52B-4F75-AAA9-4CCF688F811B}" type="presOf" srcId="{2E346267-2A24-4501-8AA5-BD253BD09C6E}" destId="{8EEBE1BE-E0DC-4764-8579-A73A4A071BDF}" srcOrd="0" destOrd="0" presId="urn:microsoft.com/office/officeart/2005/8/layout/vList2"/>
    <dgm:cxn modelId="{EBE7BD33-F092-45F7-BD5E-2E7AF1CB605B}" srcId="{346EBAA2-5392-483B-9C16-3E29069A0188}" destId="{4BD23D53-042F-43C6-B9BA-8AAD04D7118B}" srcOrd="6" destOrd="0" parTransId="{A48C9FC2-92EB-4014-8420-BBB83BFF57F4}" sibTransId="{6CD624CD-9055-4E85-A442-28F6C3CEE22A}"/>
    <dgm:cxn modelId="{0F174335-2042-438F-BF5D-4AF64B53554A}" type="presOf" srcId="{924D411E-6278-4D9E-B18D-9CCA3F598C96}" destId="{BCF35F73-AD90-40DF-B8A9-058B8123F3D6}" srcOrd="0" destOrd="0" presId="urn:microsoft.com/office/officeart/2005/8/layout/vList2"/>
    <dgm:cxn modelId="{A368943A-9232-4A0F-9D26-D27ABF482D2D}" srcId="{346EBAA2-5392-483B-9C16-3E29069A0188}" destId="{2E346267-2A24-4501-8AA5-BD253BD09C6E}" srcOrd="3" destOrd="0" parTransId="{83A9A279-65BB-48C9-A5C2-B7927B49BC67}" sibTransId="{2E4701C8-1CB9-4D78-BFFC-B21E52E47098}"/>
    <dgm:cxn modelId="{DE848B48-6E96-463D-A956-4739C10C28EB}" type="presOf" srcId="{2601A8DB-E8F4-48AB-B971-3A7662CB9BA7}" destId="{BEAF37E0-B4D4-4B27-A565-FAF302419F90}" srcOrd="0" destOrd="0" presId="urn:microsoft.com/office/officeart/2005/8/layout/vList2"/>
    <dgm:cxn modelId="{96A62D82-9208-41BC-AC2E-4B329E617D12}" type="presOf" srcId="{677383D4-596D-4162-92E2-C67042CCDEC2}" destId="{357DF28A-CE40-4217-A4DE-E965B6E511F8}" srcOrd="0" destOrd="0" presId="urn:microsoft.com/office/officeart/2005/8/layout/vList2"/>
    <dgm:cxn modelId="{B8B84F84-B1E9-49B7-B471-E8C7C5181D1B}" srcId="{346EBAA2-5392-483B-9C16-3E29069A0188}" destId="{924D411E-6278-4D9E-B18D-9CCA3F598C96}" srcOrd="2" destOrd="0" parTransId="{5C32CA17-109B-40D3-9B84-2084928AC232}" sibTransId="{3CF9E8D8-BFDB-4D5B-9044-CC9CBC807540}"/>
    <dgm:cxn modelId="{9F7A6492-E009-4B50-9D81-4DA206A7A236}" type="presOf" srcId="{346EBAA2-5392-483B-9C16-3E29069A0188}" destId="{5AEF8EC2-D42F-4720-BCF8-D15B89E46232}" srcOrd="0" destOrd="0" presId="urn:microsoft.com/office/officeart/2005/8/layout/vList2"/>
    <dgm:cxn modelId="{0069EA9B-2EBF-46AF-873A-DF0A20A8E69E}" srcId="{346EBAA2-5392-483B-9C16-3E29069A0188}" destId="{2601A8DB-E8F4-48AB-B971-3A7662CB9BA7}" srcOrd="1" destOrd="0" parTransId="{FCC8AE94-010E-4909-99F7-EEC8AD494A1F}" sibTransId="{9C6D457B-3F34-44DB-824A-939D73E67394}"/>
    <dgm:cxn modelId="{88FA459C-C5AB-473A-82DA-F6E6CD84E499}" type="presOf" srcId="{EFD09226-DCD6-473B-A5E2-398DBF308990}" destId="{FBBFD9FB-11A4-4307-A92F-DDBEE0973336}" srcOrd="0" destOrd="0" presId="urn:microsoft.com/office/officeart/2005/8/layout/vList2"/>
    <dgm:cxn modelId="{7E9808B4-BAA9-4152-A4D3-37F58D30C8F5}" srcId="{346EBAA2-5392-483B-9C16-3E29069A0188}" destId="{03244D0F-21DC-4AFF-8431-5617A64CA644}" srcOrd="5" destOrd="0" parTransId="{AE2D5F3A-B682-4B1F-B00A-9B7C510D1F73}" sibTransId="{B68D9AD3-563D-44EE-97C3-C491D8D75590}"/>
    <dgm:cxn modelId="{A9B63DBA-78BC-402B-BE80-8B306E688318}" type="presOf" srcId="{8D36418C-071B-4D03-B435-F4CC63706D85}" destId="{CA2D62B5-26DD-4076-AEB5-BD47FDD823F7}" srcOrd="0" destOrd="0" presId="urn:microsoft.com/office/officeart/2005/8/layout/vList2"/>
    <dgm:cxn modelId="{487343C8-A788-4516-928F-A767B53C2858}" srcId="{346EBAA2-5392-483B-9C16-3E29069A0188}" destId="{EFD09226-DCD6-473B-A5E2-398DBF308990}" srcOrd="0" destOrd="0" parTransId="{721F352B-7EF9-4AC0-9880-C26C7C30BD73}" sibTransId="{42A0193A-0F70-4984-A4CF-5B1650E7A25F}"/>
    <dgm:cxn modelId="{5BD628DC-5321-44E6-A102-985B9E680E7C}" srcId="{346EBAA2-5392-483B-9C16-3E29069A0188}" destId="{8D36418C-071B-4D03-B435-F4CC63706D85}" srcOrd="7" destOrd="0" parTransId="{2F2829A5-5E77-4CE9-A112-FDAF6E0D7C26}" sibTransId="{D55BF141-7684-463F-8DCF-8A713D8E954D}"/>
    <dgm:cxn modelId="{9FC62BFE-ACB0-4B96-AED5-220694570356}" type="presParOf" srcId="{5AEF8EC2-D42F-4720-BCF8-D15B89E46232}" destId="{FBBFD9FB-11A4-4307-A92F-DDBEE0973336}" srcOrd="0" destOrd="0" presId="urn:microsoft.com/office/officeart/2005/8/layout/vList2"/>
    <dgm:cxn modelId="{88AA20DC-F22B-4C83-A7D4-5938FBAE2737}" type="presParOf" srcId="{5AEF8EC2-D42F-4720-BCF8-D15B89E46232}" destId="{455035A8-4541-4E6D-9949-D2E0646DE29D}" srcOrd="1" destOrd="0" presId="urn:microsoft.com/office/officeart/2005/8/layout/vList2"/>
    <dgm:cxn modelId="{CF99C822-5A0B-41BF-8DCE-FFC18C33F39E}" type="presParOf" srcId="{5AEF8EC2-D42F-4720-BCF8-D15B89E46232}" destId="{BEAF37E0-B4D4-4B27-A565-FAF302419F90}" srcOrd="2" destOrd="0" presId="urn:microsoft.com/office/officeart/2005/8/layout/vList2"/>
    <dgm:cxn modelId="{D23D5C0D-3F8C-4D24-B3C1-BF6C4CCD09F3}" type="presParOf" srcId="{5AEF8EC2-D42F-4720-BCF8-D15B89E46232}" destId="{C53CB9E1-CA36-4054-BB6A-D4CF0AF52244}" srcOrd="3" destOrd="0" presId="urn:microsoft.com/office/officeart/2005/8/layout/vList2"/>
    <dgm:cxn modelId="{BFC0273C-B274-4FF2-BD15-520C79060F45}" type="presParOf" srcId="{5AEF8EC2-D42F-4720-BCF8-D15B89E46232}" destId="{BCF35F73-AD90-40DF-B8A9-058B8123F3D6}" srcOrd="4" destOrd="0" presId="urn:microsoft.com/office/officeart/2005/8/layout/vList2"/>
    <dgm:cxn modelId="{644C9752-49D0-4E63-88FC-D1D6C6C4E03D}" type="presParOf" srcId="{5AEF8EC2-D42F-4720-BCF8-D15B89E46232}" destId="{9F86F00C-EE0C-4E27-BF7E-4E00445BC36A}" srcOrd="5" destOrd="0" presId="urn:microsoft.com/office/officeart/2005/8/layout/vList2"/>
    <dgm:cxn modelId="{DA30CF3B-3C27-47DA-AD57-2676006E639E}" type="presParOf" srcId="{5AEF8EC2-D42F-4720-BCF8-D15B89E46232}" destId="{8EEBE1BE-E0DC-4764-8579-A73A4A071BDF}" srcOrd="6" destOrd="0" presId="urn:microsoft.com/office/officeart/2005/8/layout/vList2"/>
    <dgm:cxn modelId="{A137113C-2C48-4246-9949-478D9F38314B}" type="presParOf" srcId="{5AEF8EC2-D42F-4720-BCF8-D15B89E46232}" destId="{C93E24C2-11FB-48CB-A5F9-C57ABD17BA19}" srcOrd="7" destOrd="0" presId="urn:microsoft.com/office/officeart/2005/8/layout/vList2"/>
    <dgm:cxn modelId="{155995D8-732C-4D0C-B4FA-616EE3E77EAD}" type="presParOf" srcId="{5AEF8EC2-D42F-4720-BCF8-D15B89E46232}" destId="{357DF28A-CE40-4217-A4DE-E965B6E511F8}" srcOrd="8" destOrd="0" presId="urn:microsoft.com/office/officeart/2005/8/layout/vList2"/>
    <dgm:cxn modelId="{E722BD1E-8D15-4EA0-8877-6825649716E8}" type="presParOf" srcId="{5AEF8EC2-D42F-4720-BCF8-D15B89E46232}" destId="{7F758260-8DEB-4B89-BD9D-9BA05658F65C}" srcOrd="9" destOrd="0" presId="urn:microsoft.com/office/officeart/2005/8/layout/vList2"/>
    <dgm:cxn modelId="{89AAC1E1-CDCC-42F2-9EEF-B7AC6D0C6541}" type="presParOf" srcId="{5AEF8EC2-D42F-4720-BCF8-D15B89E46232}" destId="{835DD3F9-76B4-4BA0-BB7E-872EBD95662A}" srcOrd="10" destOrd="0" presId="urn:microsoft.com/office/officeart/2005/8/layout/vList2"/>
    <dgm:cxn modelId="{584BCED2-EB41-4A91-8D3E-C757DA622357}" type="presParOf" srcId="{5AEF8EC2-D42F-4720-BCF8-D15B89E46232}" destId="{F088E1AB-BDB0-4E12-993F-61429625738A}" srcOrd="11" destOrd="0" presId="urn:microsoft.com/office/officeart/2005/8/layout/vList2"/>
    <dgm:cxn modelId="{D9DD953A-E897-41B5-B265-8D48EDBB2A20}" type="presParOf" srcId="{5AEF8EC2-D42F-4720-BCF8-D15B89E46232}" destId="{89A5F643-28C5-4D94-A414-CE0482024732}" srcOrd="12" destOrd="0" presId="urn:microsoft.com/office/officeart/2005/8/layout/vList2"/>
    <dgm:cxn modelId="{4658A805-FC58-41F2-9EAF-4FC18488542E}" type="presParOf" srcId="{5AEF8EC2-D42F-4720-BCF8-D15B89E46232}" destId="{49F2E315-0F8C-47E7-9836-27E48B5FD1B8}" srcOrd="13" destOrd="0" presId="urn:microsoft.com/office/officeart/2005/8/layout/vList2"/>
    <dgm:cxn modelId="{C6BAA84F-CAC3-43E8-93A6-A616CC83034A}" type="presParOf" srcId="{5AEF8EC2-D42F-4720-BCF8-D15B89E46232}" destId="{CA2D62B5-26DD-4076-AEB5-BD47FDD823F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6C0790-7523-4EC6-A007-B8E6F8A677EE}"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BDD6E860-B0B5-4926-9B1E-97F54C67D9BD}">
      <dgm:prSet/>
      <dgm:spPr/>
      <dgm:t>
        <a:bodyPr/>
        <a:lstStyle/>
        <a:p>
          <a:pPr rtl="0"/>
          <a:r>
            <a:rPr lang="en-GB" dirty="0"/>
            <a:t>Remember it is an applied test of </a:t>
          </a:r>
          <a:r>
            <a:rPr lang="en-GB" b="1" u="sng" dirty="0">
              <a:latin typeface="Calibri"/>
              <a:cs typeface="Calibri"/>
            </a:rPr>
            <a:t>General Practice </a:t>
          </a:r>
          <a:r>
            <a:rPr lang="en-GB" dirty="0"/>
            <a:t>knowledge , read and re-read the questions and think about what you would do in a GP surgery</a:t>
          </a:r>
          <a:r>
            <a:rPr lang="en-GB" dirty="0">
              <a:latin typeface="Calibri Light" panose="020F0302020204030204"/>
            </a:rPr>
            <a:t> </a:t>
          </a:r>
          <a:endParaRPr lang="en-US" dirty="0">
            <a:latin typeface="Calibri Light" panose="020F0302020204030204"/>
          </a:endParaRPr>
        </a:p>
      </dgm:t>
    </dgm:pt>
    <dgm:pt modelId="{F6BD7F38-ED87-405A-B9D7-1901A555E099}" type="parTrans" cxnId="{065614A1-4A35-4731-9C91-F351284373D4}">
      <dgm:prSet/>
      <dgm:spPr/>
      <dgm:t>
        <a:bodyPr/>
        <a:lstStyle/>
        <a:p>
          <a:endParaRPr lang="en-US"/>
        </a:p>
      </dgm:t>
    </dgm:pt>
    <dgm:pt modelId="{6E1820A2-302A-41DE-AFFB-62DECFBC8982}" type="sibTrans" cxnId="{065614A1-4A35-4731-9C91-F351284373D4}">
      <dgm:prSet/>
      <dgm:spPr/>
      <dgm:t>
        <a:bodyPr/>
        <a:lstStyle/>
        <a:p>
          <a:endParaRPr lang="en-US"/>
        </a:p>
      </dgm:t>
    </dgm:pt>
    <dgm:pt modelId="{4F156F60-B886-4C92-83C9-3E722908D54B}">
      <dgm:prSet/>
      <dgm:spPr/>
      <dgm:t>
        <a:bodyPr/>
        <a:lstStyle/>
        <a:p>
          <a:r>
            <a:rPr lang="en-GB" dirty="0"/>
            <a:t>You </a:t>
          </a:r>
          <a:r>
            <a:rPr lang="en-GB" b="1" dirty="0"/>
            <a:t>must </a:t>
          </a:r>
          <a:r>
            <a:rPr lang="en-GB" dirty="0"/>
            <a:t>answer all the questions as a GP doctor!!!!</a:t>
          </a:r>
          <a:endParaRPr lang="en-US" dirty="0"/>
        </a:p>
      </dgm:t>
    </dgm:pt>
    <dgm:pt modelId="{26391701-F8E6-4E69-9DDA-FB8FCB9CF120}" type="parTrans" cxnId="{390DBF7C-52B9-4C2A-BED0-C0D9D5C0C6F1}">
      <dgm:prSet/>
      <dgm:spPr/>
      <dgm:t>
        <a:bodyPr/>
        <a:lstStyle/>
        <a:p>
          <a:endParaRPr lang="en-US"/>
        </a:p>
      </dgm:t>
    </dgm:pt>
    <dgm:pt modelId="{B7CBD3C4-EBC3-4246-BC18-0FF298788DD9}" type="sibTrans" cxnId="{390DBF7C-52B9-4C2A-BED0-C0D9D5C0C6F1}">
      <dgm:prSet/>
      <dgm:spPr/>
      <dgm:t>
        <a:bodyPr/>
        <a:lstStyle/>
        <a:p>
          <a:endParaRPr lang="en-US"/>
        </a:p>
      </dgm:t>
    </dgm:pt>
    <dgm:pt modelId="{5B5966F1-A93A-464B-889E-7C493DB0AE3A}">
      <dgm:prSet phldr="0"/>
      <dgm:spPr/>
      <dgm:t>
        <a:bodyPr/>
        <a:lstStyle/>
        <a:p>
          <a:pPr rtl="0"/>
          <a:r>
            <a:rPr lang="en-GB" dirty="0">
              <a:latin typeface="Calibri Light" panose="020F0302020204030204"/>
            </a:rPr>
            <a:t>Beware - The</a:t>
          </a:r>
          <a:r>
            <a:rPr lang="en-GB" dirty="0"/>
            <a:t> same question could be answered differently if you were a hospital doctor</a:t>
          </a:r>
          <a:r>
            <a:rPr lang="en-GB" dirty="0">
              <a:latin typeface="Calibri Light" panose="020F0302020204030204"/>
            </a:rPr>
            <a:t> (and be wrong in the AKT)!</a:t>
          </a:r>
          <a:endParaRPr lang="en-GB" dirty="0"/>
        </a:p>
      </dgm:t>
    </dgm:pt>
    <dgm:pt modelId="{EE4F1582-56AB-47F5-B350-0466AC4BA75B}" type="parTrans" cxnId="{B510BF7A-8B95-4BD1-9790-E5DBEEFD7AB6}">
      <dgm:prSet/>
      <dgm:spPr/>
    </dgm:pt>
    <dgm:pt modelId="{2BBD06E1-D352-45A7-8328-3A7EEF863A1D}" type="sibTrans" cxnId="{B510BF7A-8B95-4BD1-9790-E5DBEEFD7AB6}">
      <dgm:prSet/>
      <dgm:spPr/>
    </dgm:pt>
    <dgm:pt modelId="{2B1E2D92-8E25-4871-B977-2CB711236DA2}" type="pres">
      <dgm:prSet presAssocID="{BB6C0790-7523-4EC6-A007-B8E6F8A677EE}" presName="linear" presStyleCnt="0">
        <dgm:presLayoutVars>
          <dgm:animLvl val="lvl"/>
          <dgm:resizeHandles val="exact"/>
        </dgm:presLayoutVars>
      </dgm:prSet>
      <dgm:spPr/>
    </dgm:pt>
    <dgm:pt modelId="{5F6C6E3B-04F7-489B-AAEF-C8E979AEC1A3}" type="pres">
      <dgm:prSet presAssocID="{BDD6E860-B0B5-4926-9B1E-97F54C67D9BD}" presName="parentText" presStyleLbl="node1" presStyleIdx="0" presStyleCnt="3">
        <dgm:presLayoutVars>
          <dgm:chMax val="0"/>
          <dgm:bulletEnabled val="1"/>
        </dgm:presLayoutVars>
      </dgm:prSet>
      <dgm:spPr/>
    </dgm:pt>
    <dgm:pt modelId="{95CA7EDB-BB62-41E9-95DC-AC298DC76041}" type="pres">
      <dgm:prSet presAssocID="{6E1820A2-302A-41DE-AFFB-62DECFBC8982}" presName="spacer" presStyleCnt="0"/>
      <dgm:spPr/>
    </dgm:pt>
    <dgm:pt modelId="{B39095A0-BFE2-4E12-BD42-10E849ECB717}" type="pres">
      <dgm:prSet presAssocID="{5B5966F1-A93A-464B-889E-7C493DB0AE3A}" presName="parentText" presStyleLbl="node1" presStyleIdx="1" presStyleCnt="3">
        <dgm:presLayoutVars>
          <dgm:chMax val="0"/>
          <dgm:bulletEnabled val="1"/>
        </dgm:presLayoutVars>
      </dgm:prSet>
      <dgm:spPr/>
    </dgm:pt>
    <dgm:pt modelId="{83DB89E8-A355-493C-A6EE-DAF96D89DD22}" type="pres">
      <dgm:prSet presAssocID="{2BBD06E1-D352-45A7-8328-3A7EEF863A1D}" presName="spacer" presStyleCnt="0"/>
      <dgm:spPr/>
    </dgm:pt>
    <dgm:pt modelId="{1BC99C59-2E94-43BE-9449-A854F304A536}" type="pres">
      <dgm:prSet presAssocID="{4F156F60-B886-4C92-83C9-3E722908D54B}" presName="parentText" presStyleLbl="node1" presStyleIdx="2" presStyleCnt="3">
        <dgm:presLayoutVars>
          <dgm:chMax val="0"/>
          <dgm:bulletEnabled val="1"/>
        </dgm:presLayoutVars>
      </dgm:prSet>
      <dgm:spPr/>
    </dgm:pt>
  </dgm:ptLst>
  <dgm:cxnLst>
    <dgm:cxn modelId="{EFA3B33D-7768-4756-89EB-84EBDD1CC379}" type="presOf" srcId="{BB6C0790-7523-4EC6-A007-B8E6F8A677EE}" destId="{2B1E2D92-8E25-4871-B977-2CB711236DA2}" srcOrd="0" destOrd="0" presId="urn:microsoft.com/office/officeart/2005/8/layout/vList2"/>
    <dgm:cxn modelId="{B510BF7A-8B95-4BD1-9790-E5DBEEFD7AB6}" srcId="{BB6C0790-7523-4EC6-A007-B8E6F8A677EE}" destId="{5B5966F1-A93A-464B-889E-7C493DB0AE3A}" srcOrd="1" destOrd="0" parTransId="{EE4F1582-56AB-47F5-B350-0466AC4BA75B}" sibTransId="{2BBD06E1-D352-45A7-8328-3A7EEF863A1D}"/>
    <dgm:cxn modelId="{390DBF7C-52B9-4C2A-BED0-C0D9D5C0C6F1}" srcId="{BB6C0790-7523-4EC6-A007-B8E6F8A677EE}" destId="{4F156F60-B886-4C92-83C9-3E722908D54B}" srcOrd="2" destOrd="0" parTransId="{26391701-F8E6-4E69-9DDA-FB8FCB9CF120}" sibTransId="{B7CBD3C4-EBC3-4246-BC18-0FF298788DD9}"/>
    <dgm:cxn modelId="{DA43F29A-2B36-445E-9BF5-610FAFEA6BF6}" type="presOf" srcId="{5B5966F1-A93A-464B-889E-7C493DB0AE3A}" destId="{B39095A0-BFE2-4E12-BD42-10E849ECB717}" srcOrd="0" destOrd="0" presId="urn:microsoft.com/office/officeart/2005/8/layout/vList2"/>
    <dgm:cxn modelId="{065614A1-4A35-4731-9C91-F351284373D4}" srcId="{BB6C0790-7523-4EC6-A007-B8E6F8A677EE}" destId="{BDD6E860-B0B5-4926-9B1E-97F54C67D9BD}" srcOrd="0" destOrd="0" parTransId="{F6BD7F38-ED87-405A-B9D7-1901A555E099}" sibTransId="{6E1820A2-302A-41DE-AFFB-62DECFBC8982}"/>
    <dgm:cxn modelId="{63E54DBC-B9F3-41A7-A612-BC44A2B472F5}" type="presOf" srcId="{4F156F60-B886-4C92-83C9-3E722908D54B}" destId="{1BC99C59-2E94-43BE-9449-A854F304A536}" srcOrd="0" destOrd="0" presId="urn:microsoft.com/office/officeart/2005/8/layout/vList2"/>
    <dgm:cxn modelId="{5012FED4-DD7F-4603-B39F-C1E8040C8BF6}" type="presOf" srcId="{BDD6E860-B0B5-4926-9B1E-97F54C67D9BD}" destId="{5F6C6E3B-04F7-489B-AAEF-C8E979AEC1A3}" srcOrd="0" destOrd="0" presId="urn:microsoft.com/office/officeart/2005/8/layout/vList2"/>
    <dgm:cxn modelId="{40353F77-F820-4767-B5E9-66DE5BEBADC4}" type="presParOf" srcId="{2B1E2D92-8E25-4871-B977-2CB711236DA2}" destId="{5F6C6E3B-04F7-489B-AAEF-C8E979AEC1A3}" srcOrd="0" destOrd="0" presId="urn:microsoft.com/office/officeart/2005/8/layout/vList2"/>
    <dgm:cxn modelId="{8D7A5964-9021-4A6A-8B2C-C737C36B91C1}" type="presParOf" srcId="{2B1E2D92-8E25-4871-B977-2CB711236DA2}" destId="{95CA7EDB-BB62-41E9-95DC-AC298DC76041}" srcOrd="1" destOrd="0" presId="urn:microsoft.com/office/officeart/2005/8/layout/vList2"/>
    <dgm:cxn modelId="{11FCCC5D-1028-4C91-97C1-0BD675FC9248}" type="presParOf" srcId="{2B1E2D92-8E25-4871-B977-2CB711236DA2}" destId="{B39095A0-BFE2-4E12-BD42-10E849ECB717}" srcOrd="2" destOrd="0" presId="urn:microsoft.com/office/officeart/2005/8/layout/vList2"/>
    <dgm:cxn modelId="{D6C6D188-5D77-409F-A0B2-3FD06165DA99}" type="presParOf" srcId="{2B1E2D92-8E25-4871-B977-2CB711236DA2}" destId="{83DB89E8-A355-493C-A6EE-DAF96D89DD22}" srcOrd="3" destOrd="0" presId="urn:microsoft.com/office/officeart/2005/8/layout/vList2"/>
    <dgm:cxn modelId="{2BB1193A-ADC0-4B00-8FEC-98B8CEA26B3D}" type="presParOf" srcId="{2B1E2D92-8E25-4871-B977-2CB711236DA2}" destId="{1BC99C59-2E94-43BE-9449-A854F304A53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EA238-C2A6-4339-B4F4-1E2E0F79902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281CDCF-1280-4C65-8A0D-339A582F331E}">
      <dgm:prSet/>
      <dgm:spPr/>
      <dgm:t>
        <a:bodyPr/>
        <a:lstStyle/>
        <a:p>
          <a:r>
            <a:rPr lang="en-GB"/>
            <a:t>Able to identify your learning needs</a:t>
          </a:r>
          <a:endParaRPr lang="en-US"/>
        </a:p>
      </dgm:t>
    </dgm:pt>
    <dgm:pt modelId="{AEB794B4-9737-41EE-9D4B-C2843487A9AB}" type="parTrans" cxnId="{35FE37E4-7010-4002-A86F-864012C97D59}">
      <dgm:prSet/>
      <dgm:spPr/>
      <dgm:t>
        <a:bodyPr/>
        <a:lstStyle/>
        <a:p>
          <a:endParaRPr lang="en-US"/>
        </a:p>
      </dgm:t>
    </dgm:pt>
    <dgm:pt modelId="{EA421428-6371-4073-8AEF-364494C1E21C}" type="sibTrans" cxnId="{35FE37E4-7010-4002-A86F-864012C97D59}">
      <dgm:prSet/>
      <dgm:spPr/>
      <dgm:t>
        <a:bodyPr/>
        <a:lstStyle/>
        <a:p>
          <a:endParaRPr lang="en-US"/>
        </a:p>
      </dgm:t>
    </dgm:pt>
    <dgm:pt modelId="{04BA0D7F-46D2-4BD5-901C-8ADFD3DEDD8F}">
      <dgm:prSet/>
      <dgm:spPr/>
      <dgm:t>
        <a:bodyPr/>
        <a:lstStyle/>
        <a:p>
          <a:r>
            <a:rPr lang="en-GB"/>
            <a:t>Identify appropriate learning resources</a:t>
          </a:r>
          <a:endParaRPr lang="en-US"/>
        </a:p>
      </dgm:t>
    </dgm:pt>
    <dgm:pt modelId="{9B83651B-C876-4004-ACC2-76DB43E1139A}" type="parTrans" cxnId="{4F666986-924A-4896-A95F-0ED462803618}">
      <dgm:prSet/>
      <dgm:spPr/>
      <dgm:t>
        <a:bodyPr/>
        <a:lstStyle/>
        <a:p>
          <a:endParaRPr lang="en-US"/>
        </a:p>
      </dgm:t>
    </dgm:pt>
    <dgm:pt modelId="{BDEA319B-0F05-4D3E-A74C-969AC23C48C7}" type="sibTrans" cxnId="{4F666986-924A-4896-A95F-0ED462803618}">
      <dgm:prSet/>
      <dgm:spPr/>
      <dgm:t>
        <a:bodyPr/>
        <a:lstStyle/>
        <a:p>
          <a:endParaRPr lang="en-US"/>
        </a:p>
      </dgm:t>
    </dgm:pt>
    <dgm:pt modelId="{55F2AF70-9F02-4D1F-A44A-45A6EFB9ADCD}">
      <dgm:prSet/>
      <dgm:spPr/>
      <dgm:t>
        <a:bodyPr/>
        <a:lstStyle/>
        <a:p>
          <a:r>
            <a:rPr lang="en-GB"/>
            <a:t>Organise yourself and efficiently use your time</a:t>
          </a:r>
          <a:endParaRPr lang="en-US"/>
        </a:p>
      </dgm:t>
    </dgm:pt>
    <dgm:pt modelId="{52D735DE-2DC5-428C-B23D-8E0BDB3FC0A1}" type="parTrans" cxnId="{31984AC6-86E5-4D2A-960F-D539FD6CCC78}">
      <dgm:prSet/>
      <dgm:spPr/>
      <dgm:t>
        <a:bodyPr/>
        <a:lstStyle/>
        <a:p>
          <a:endParaRPr lang="en-US"/>
        </a:p>
      </dgm:t>
    </dgm:pt>
    <dgm:pt modelId="{C30D91D6-A9F2-4F57-84A1-AAC529DFA5E1}" type="sibTrans" cxnId="{31984AC6-86E5-4D2A-960F-D539FD6CCC78}">
      <dgm:prSet/>
      <dgm:spPr/>
      <dgm:t>
        <a:bodyPr/>
        <a:lstStyle/>
        <a:p>
          <a:endParaRPr lang="en-US"/>
        </a:p>
      </dgm:t>
    </dgm:pt>
    <dgm:pt modelId="{54B3A1DD-F419-47A5-B829-7F8FC4F41261}">
      <dgm:prSet/>
      <dgm:spPr/>
      <dgm:t>
        <a:bodyPr/>
        <a:lstStyle/>
        <a:p>
          <a:r>
            <a:rPr lang="en-GB"/>
            <a:t>Understand impact of your well being including dyslexia</a:t>
          </a:r>
          <a:endParaRPr lang="en-US"/>
        </a:p>
      </dgm:t>
    </dgm:pt>
    <dgm:pt modelId="{D817AD51-04E8-415F-B3EF-65FF47896D5B}" type="parTrans" cxnId="{EA6B165E-6D75-48E6-BA38-46A7657F787C}">
      <dgm:prSet/>
      <dgm:spPr/>
      <dgm:t>
        <a:bodyPr/>
        <a:lstStyle/>
        <a:p>
          <a:endParaRPr lang="en-US"/>
        </a:p>
      </dgm:t>
    </dgm:pt>
    <dgm:pt modelId="{A6BBFEE5-6745-4622-A34B-9FC15BDE4D36}" type="sibTrans" cxnId="{EA6B165E-6D75-48E6-BA38-46A7657F787C}">
      <dgm:prSet/>
      <dgm:spPr/>
      <dgm:t>
        <a:bodyPr/>
        <a:lstStyle/>
        <a:p>
          <a:endParaRPr lang="en-US"/>
        </a:p>
      </dgm:t>
    </dgm:pt>
    <dgm:pt modelId="{74B47887-F375-413C-BBFF-64AB69E02EAA}" type="pres">
      <dgm:prSet presAssocID="{14EEA238-C2A6-4339-B4F4-1E2E0F79902A}" presName="diagram" presStyleCnt="0">
        <dgm:presLayoutVars>
          <dgm:dir/>
          <dgm:resizeHandles val="exact"/>
        </dgm:presLayoutVars>
      </dgm:prSet>
      <dgm:spPr/>
    </dgm:pt>
    <dgm:pt modelId="{779FB852-D4D3-4DC3-8613-AEF56917C865}" type="pres">
      <dgm:prSet presAssocID="{4281CDCF-1280-4C65-8A0D-339A582F331E}" presName="node" presStyleLbl="node1" presStyleIdx="0" presStyleCnt="4">
        <dgm:presLayoutVars>
          <dgm:bulletEnabled val="1"/>
        </dgm:presLayoutVars>
      </dgm:prSet>
      <dgm:spPr/>
    </dgm:pt>
    <dgm:pt modelId="{62037CC0-FE1E-40A1-BFF7-70441D97A783}" type="pres">
      <dgm:prSet presAssocID="{EA421428-6371-4073-8AEF-364494C1E21C}" presName="sibTrans" presStyleCnt="0"/>
      <dgm:spPr/>
    </dgm:pt>
    <dgm:pt modelId="{B5A3090E-ED88-4402-9D13-A9FF50472952}" type="pres">
      <dgm:prSet presAssocID="{04BA0D7F-46D2-4BD5-901C-8ADFD3DEDD8F}" presName="node" presStyleLbl="node1" presStyleIdx="1" presStyleCnt="4">
        <dgm:presLayoutVars>
          <dgm:bulletEnabled val="1"/>
        </dgm:presLayoutVars>
      </dgm:prSet>
      <dgm:spPr/>
    </dgm:pt>
    <dgm:pt modelId="{AD151AB3-D315-4EA0-8AA8-46B0372FA8AE}" type="pres">
      <dgm:prSet presAssocID="{BDEA319B-0F05-4D3E-A74C-969AC23C48C7}" presName="sibTrans" presStyleCnt="0"/>
      <dgm:spPr/>
    </dgm:pt>
    <dgm:pt modelId="{8484973E-4615-49BC-AA18-CA73A78FB000}" type="pres">
      <dgm:prSet presAssocID="{55F2AF70-9F02-4D1F-A44A-45A6EFB9ADCD}" presName="node" presStyleLbl="node1" presStyleIdx="2" presStyleCnt="4">
        <dgm:presLayoutVars>
          <dgm:bulletEnabled val="1"/>
        </dgm:presLayoutVars>
      </dgm:prSet>
      <dgm:spPr/>
    </dgm:pt>
    <dgm:pt modelId="{90D13933-7EAF-4039-AC0E-11102BDD3529}" type="pres">
      <dgm:prSet presAssocID="{C30D91D6-A9F2-4F57-84A1-AAC529DFA5E1}" presName="sibTrans" presStyleCnt="0"/>
      <dgm:spPr/>
    </dgm:pt>
    <dgm:pt modelId="{EF9B9ECA-0A09-4A84-9CB7-B5BD67CB940B}" type="pres">
      <dgm:prSet presAssocID="{54B3A1DD-F419-47A5-B829-7F8FC4F41261}" presName="node" presStyleLbl="node1" presStyleIdx="3" presStyleCnt="4">
        <dgm:presLayoutVars>
          <dgm:bulletEnabled val="1"/>
        </dgm:presLayoutVars>
      </dgm:prSet>
      <dgm:spPr/>
    </dgm:pt>
  </dgm:ptLst>
  <dgm:cxnLst>
    <dgm:cxn modelId="{346DF929-5503-4EA6-85C0-EA42330DACDB}" type="presOf" srcId="{54B3A1DD-F419-47A5-B829-7F8FC4F41261}" destId="{EF9B9ECA-0A09-4A84-9CB7-B5BD67CB940B}" srcOrd="0" destOrd="0" presId="urn:microsoft.com/office/officeart/2005/8/layout/default"/>
    <dgm:cxn modelId="{4FF3443D-B639-423B-B2BC-DA2FE25144BF}" type="presOf" srcId="{55F2AF70-9F02-4D1F-A44A-45A6EFB9ADCD}" destId="{8484973E-4615-49BC-AA18-CA73A78FB000}" srcOrd="0" destOrd="0" presId="urn:microsoft.com/office/officeart/2005/8/layout/default"/>
    <dgm:cxn modelId="{EA6B165E-6D75-48E6-BA38-46A7657F787C}" srcId="{14EEA238-C2A6-4339-B4F4-1E2E0F79902A}" destId="{54B3A1DD-F419-47A5-B829-7F8FC4F41261}" srcOrd="3" destOrd="0" parTransId="{D817AD51-04E8-415F-B3EF-65FF47896D5B}" sibTransId="{A6BBFEE5-6745-4622-A34B-9FC15BDE4D36}"/>
    <dgm:cxn modelId="{75E05A41-BA23-4E24-BE58-7D83EA5A5C0D}" type="presOf" srcId="{04BA0D7F-46D2-4BD5-901C-8ADFD3DEDD8F}" destId="{B5A3090E-ED88-4402-9D13-A9FF50472952}" srcOrd="0" destOrd="0" presId="urn:microsoft.com/office/officeart/2005/8/layout/default"/>
    <dgm:cxn modelId="{4F666986-924A-4896-A95F-0ED462803618}" srcId="{14EEA238-C2A6-4339-B4F4-1E2E0F79902A}" destId="{04BA0D7F-46D2-4BD5-901C-8ADFD3DEDD8F}" srcOrd="1" destOrd="0" parTransId="{9B83651B-C876-4004-ACC2-76DB43E1139A}" sibTransId="{BDEA319B-0F05-4D3E-A74C-969AC23C48C7}"/>
    <dgm:cxn modelId="{8D7007B8-0FCB-41B4-865C-25CF53395D05}" type="presOf" srcId="{14EEA238-C2A6-4339-B4F4-1E2E0F79902A}" destId="{74B47887-F375-413C-BBFF-64AB69E02EAA}" srcOrd="0" destOrd="0" presId="urn:microsoft.com/office/officeart/2005/8/layout/default"/>
    <dgm:cxn modelId="{31984AC6-86E5-4D2A-960F-D539FD6CCC78}" srcId="{14EEA238-C2A6-4339-B4F4-1E2E0F79902A}" destId="{55F2AF70-9F02-4D1F-A44A-45A6EFB9ADCD}" srcOrd="2" destOrd="0" parTransId="{52D735DE-2DC5-428C-B23D-8E0BDB3FC0A1}" sibTransId="{C30D91D6-A9F2-4F57-84A1-AAC529DFA5E1}"/>
    <dgm:cxn modelId="{35FE37E4-7010-4002-A86F-864012C97D59}" srcId="{14EEA238-C2A6-4339-B4F4-1E2E0F79902A}" destId="{4281CDCF-1280-4C65-8A0D-339A582F331E}" srcOrd="0" destOrd="0" parTransId="{AEB794B4-9737-41EE-9D4B-C2843487A9AB}" sibTransId="{EA421428-6371-4073-8AEF-364494C1E21C}"/>
    <dgm:cxn modelId="{C14E75ED-078B-4299-897D-238F7A5BF4A3}" type="presOf" srcId="{4281CDCF-1280-4C65-8A0D-339A582F331E}" destId="{779FB852-D4D3-4DC3-8613-AEF56917C865}" srcOrd="0" destOrd="0" presId="urn:microsoft.com/office/officeart/2005/8/layout/default"/>
    <dgm:cxn modelId="{8B634270-AD7F-4C21-B207-3FB0FAEDC604}" type="presParOf" srcId="{74B47887-F375-413C-BBFF-64AB69E02EAA}" destId="{779FB852-D4D3-4DC3-8613-AEF56917C865}" srcOrd="0" destOrd="0" presId="urn:microsoft.com/office/officeart/2005/8/layout/default"/>
    <dgm:cxn modelId="{51ACCC17-97C6-400C-8ED8-D38A76D6D7CF}" type="presParOf" srcId="{74B47887-F375-413C-BBFF-64AB69E02EAA}" destId="{62037CC0-FE1E-40A1-BFF7-70441D97A783}" srcOrd="1" destOrd="0" presId="urn:microsoft.com/office/officeart/2005/8/layout/default"/>
    <dgm:cxn modelId="{E627A674-47B1-4458-8CD0-6B32A8EFBA1A}" type="presParOf" srcId="{74B47887-F375-413C-BBFF-64AB69E02EAA}" destId="{B5A3090E-ED88-4402-9D13-A9FF50472952}" srcOrd="2" destOrd="0" presId="urn:microsoft.com/office/officeart/2005/8/layout/default"/>
    <dgm:cxn modelId="{B2780B66-FCBE-4945-94F4-45EA75F266F8}" type="presParOf" srcId="{74B47887-F375-413C-BBFF-64AB69E02EAA}" destId="{AD151AB3-D315-4EA0-8AA8-46B0372FA8AE}" srcOrd="3" destOrd="0" presId="urn:microsoft.com/office/officeart/2005/8/layout/default"/>
    <dgm:cxn modelId="{35852F5A-350D-44DD-8D8A-A5419AFF6EA0}" type="presParOf" srcId="{74B47887-F375-413C-BBFF-64AB69E02EAA}" destId="{8484973E-4615-49BC-AA18-CA73A78FB000}" srcOrd="4" destOrd="0" presId="urn:microsoft.com/office/officeart/2005/8/layout/default"/>
    <dgm:cxn modelId="{758ADD01-5434-42FA-8FBF-A52340BE57C8}" type="presParOf" srcId="{74B47887-F375-413C-BBFF-64AB69E02EAA}" destId="{90D13933-7EAF-4039-AC0E-11102BDD3529}" srcOrd="5" destOrd="0" presId="urn:microsoft.com/office/officeart/2005/8/layout/default"/>
    <dgm:cxn modelId="{E56229A3-E648-43FF-81B4-8FD1112F66E0}" type="presParOf" srcId="{74B47887-F375-413C-BBFF-64AB69E02EAA}" destId="{EF9B9ECA-0A09-4A84-9CB7-B5BD67CB94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4C57C6-1559-44C4-B262-938008EB44E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B7F8827-880D-4CCD-BB9E-8EA13CA62D5F}">
      <dgm:prSet phldrT="[Text]" phldr="0"/>
      <dgm:spPr/>
      <dgm:t>
        <a:bodyPr/>
        <a:lstStyle/>
        <a:p>
          <a:pPr rtl="0"/>
          <a:r>
            <a:rPr lang="en-US">
              <a:latin typeface="Calibri Light" panose="020F0302020204030204"/>
            </a:rPr>
            <a:t>Supported at</a:t>
          </a:r>
          <a:r>
            <a:rPr lang="en-US" b="0" i="0" u="none" strike="noStrike" cap="none" baseline="0" noProof="0">
              <a:latin typeface="Calibri Light"/>
              <a:cs typeface="Calibri Light"/>
            </a:rPr>
            <a:t> home</a:t>
          </a:r>
          <a:endParaRPr lang="en-US"/>
        </a:p>
      </dgm:t>
    </dgm:pt>
    <dgm:pt modelId="{7D753579-D6A5-4A44-A2B4-8694EF3439FE}" type="parTrans" cxnId="{CC13C2AE-6CF4-4D0F-B217-2DA070EDDA0F}">
      <dgm:prSet/>
      <dgm:spPr/>
      <dgm:t>
        <a:bodyPr/>
        <a:lstStyle/>
        <a:p>
          <a:endParaRPr lang="en-US"/>
        </a:p>
      </dgm:t>
    </dgm:pt>
    <dgm:pt modelId="{5FD8A2ED-DFEC-488D-9D40-35ABE80994F6}" type="sibTrans" cxnId="{CC13C2AE-6CF4-4D0F-B217-2DA070EDDA0F}">
      <dgm:prSet/>
      <dgm:spPr/>
      <dgm:t>
        <a:bodyPr/>
        <a:lstStyle/>
        <a:p>
          <a:endParaRPr lang="en-US"/>
        </a:p>
      </dgm:t>
    </dgm:pt>
    <dgm:pt modelId="{EC210CA7-A8CB-4BD9-BA42-930D306D531B}">
      <dgm:prSet phldrT="[Text]" phldr="0"/>
      <dgm:spPr/>
      <dgm:t>
        <a:bodyPr/>
        <a:lstStyle/>
        <a:p>
          <a:pPr rtl="0"/>
          <a:r>
            <a:rPr lang="en-US">
              <a:latin typeface="Calibri Light" panose="020F0302020204030204"/>
            </a:rPr>
            <a:t>Physically well</a:t>
          </a:r>
          <a:endParaRPr lang="en-US"/>
        </a:p>
      </dgm:t>
    </dgm:pt>
    <dgm:pt modelId="{09D274E1-7528-429E-AB7F-E5222A9F9529}" type="parTrans" cxnId="{75C7934D-A34D-43C2-82F1-39B011EDA069}">
      <dgm:prSet/>
      <dgm:spPr/>
      <dgm:t>
        <a:bodyPr/>
        <a:lstStyle/>
        <a:p>
          <a:endParaRPr lang="en-US"/>
        </a:p>
      </dgm:t>
    </dgm:pt>
    <dgm:pt modelId="{5B6FBE52-9A47-4981-B08D-F23C693B9A8A}" type="sibTrans" cxnId="{75C7934D-A34D-43C2-82F1-39B011EDA069}">
      <dgm:prSet/>
      <dgm:spPr/>
      <dgm:t>
        <a:bodyPr/>
        <a:lstStyle/>
        <a:p>
          <a:endParaRPr lang="en-US"/>
        </a:p>
      </dgm:t>
    </dgm:pt>
    <dgm:pt modelId="{8F1BA2CD-3DE4-4B6D-8B87-9953C541F227}">
      <dgm:prSet phldrT="[Text]" phldr="0"/>
      <dgm:spPr/>
      <dgm:t>
        <a:bodyPr/>
        <a:lstStyle/>
        <a:p>
          <a:pPr rtl="0"/>
          <a:r>
            <a:rPr lang="en-US">
              <a:latin typeface="Calibri Light" panose="020F0302020204030204"/>
            </a:rPr>
            <a:t>Mentally well</a:t>
          </a:r>
          <a:endParaRPr lang="en-US"/>
        </a:p>
      </dgm:t>
    </dgm:pt>
    <dgm:pt modelId="{2B4BA6B5-C1F8-48EF-B1EB-07EB0D34A454}" type="parTrans" cxnId="{4DCCE3BD-D75F-47CF-BB7C-5EAA96192DAD}">
      <dgm:prSet/>
      <dgm:spPr/>
      <dgm:t>
        <a:bodyPr/>
        <a:lstStyle/>
        <a:p>
          <a:endParaRPr lang="en-US"/>
        </a:p>
      </dgm:t>
    </dgm:pt>
    <dgm:pt modelId="{2D732C13-29D2-4AB3-BA8E-C0B3CC4F4FDB}" type="sibTrans" cxnId="{4DCCE3BD-D75F-47CF-BB7C-5EAA96192DAD}">
      <dgm:prSet/>
      <dgm:spPr/>
      <dgm:t>
        <a:bodyPr/>
        <a:lstStyle/>
        <a:p>
          <a:endParaRPr lang="en-US"/>
        </a:p>
      </dgm:t>
    </dgm:pt>
    <dgm:pt modelId="{ABF732F3-C9AF-4712-A105-66253ED49B1C}">
      <dgm:prSet phldrT="[Text]" phldr="0"/>
      <dgm:spPr/>
      <dgm:t>
        <a:bodyPr/>
        <a:lstStyle/>
        <a:p>
          <a:pPr rtl="0"/>
          <a:r>
            <a:rPr lang="en-US">
              <a:latin typeface="Calibri Light" panose="020F0302020204030204"/>
            </a:rPr>
            <a:t>Sleeping well (?new baby)</a:t>
          </a:r>
          <a:endParaRPr lang="en-US"/>
        </a:p>
      </dgm:t>
    </dgm:pt>
    <dgm:pt modelId="{BC3D80DE-A679-475F-B9E9-2D80B9EE4333}" type="parTrans" cxnId="{63BC96B5-5842-49C7-B791-C24905DDD4CF}">
      <dgm:prSet/>
      <dgm:spPr/>
      <dgm:t>
        <a:bodyPr/>
        <a:lstStyle/>
        <a:p>
          <a:endParaRPr lang="en-US"/>
        </a:p>
      </dgm:t>
    </dgm:pt>
    <dgm:pt modelId="{CA79E05C-0C6F-4373-88AB-753765F5E857}" type="sibTrans" cxnId="{63BC96B5-5842-49C7-B791-C24905DDD4CF}">
      <dgm:prSet/>
      <dgm:spPr/>
      <dgm:t>
        <a:bodyPr/>
        <a:lstStyle/>
        <a:p>
          <a:endParaRPr lang="en-US"/>
        </a:p>
      </dgm:t>
    </dgm:pt>
    <dgm:pt modelId="{301C4AEA-841C-42EB-8C25-3D04A9A85D14}">
      <dgm:prSet phldrT="[Text]" phldr="0"/>
      <dgm:spPr/>
      <dgm:t>
        <a:bodyPr/>
        <a:lstStyle/>
        <a:p>
          <a:pPr rtl="0"/>
          <a:r>
            <a:rPr lang="en-US">
              <a:latin typeface="Calibri Light" panose="020F0302020204030204"/>
            </a:rPr>
            <a:t>Not too stressed at work</a:t>
          </a:r>
          <a:endParaRPr lang="en-US"/>
        </a:p>
      </dgm:t>
    </dgm:pt>
    <dgm:pt modelId="{D1C48A1E-19E5-43E1-BA5C-D7C94FFCDA0B}" type="parTrans" cxnId="{8A8AA8CB-A5F0-4635-913C-1DED785564DF}">
      <dgm:prSet/>
      <dgm:spPr/>
      <dgm:t>
        <a:bodyPr/>
        <a:lstStyle/>
        <a:p>
          <a:endParaRPr lang="en-US"/>
        </a:p>
      </dgm:t>
    </dgm:pt>
    <dgm:pt modelId="{128C5865-D294-4FDF-B02F-CE6C7947F9B5}" type="sibTrans" cxnId="{8A8AA8CB-A5F0-4635-913C-1DED785564DF}">
      <dgm:prSet/>
      <dgm:spPr/>
      <dgm:t>
        <a:bodyPr/>
        <a:lstStyle/>
        <a:p>
          <a:endParaRPr lang="en-US"/>
        </a:p>
      </dgm:t>
    </dgm:pt>
    <dgm:pt modelId="{BA4E9E3C-8BF9-4C90-8C05-56ACE724DA4B}">
      <dgm:prSet phldr="0"/>
      <dgm:spPr/>
      <dgm:t>
        <a:bodyPr/>
        <a:lstStyle/>
        <a:p>
          <a:pPr rtl="0"/>
          <a:r>
            <a:rPr lang="en-US">
              <a:latin typeface="Calibri Light" panose="020F0302020204030204"/>
            </a:rPr>
            <a:t>Having time to prepare/study</a:t>
          </a:r>
        </a:p>
      </dgm:t>
    </dgm:pt>
    <dgm:pt modelId="{CFCA9A10-E14F-41E6-9161-88B3BBE71FB5}" type="parTrans" cxnId="{F02F3A9A-0F75-41FA-9BED-80856434FB2A}">
      <dgm:prSet/>
      <dgm:spPr/>
    </dgm:pt>
    <dgm:pt modelId="{FA96A5E3-6E43-4B36-AB86-57572CE2C2FB}" type="sibTrans" cxnId="{F02F3A9A-0F75-41FA-9BED-80856434FB2A}">
      <dgm:prSet/>
      <dgm:spPr/>
    </dgm:pt>
    <dgm:pt modelId="{9B4B9609-F755-469A-9A86-D1D97FE67032}" type="pres">
      <dgm:prSet presAssocID="{824C57C6-1559-44C4-B262-938008EB44E2}" presName="diagram" presStyleCnt="0">
        <dgm:presLayoutVars>
          <dgm:dir/>
          <dgm:resizeHandles val="exact"/>
        </dgm:presLayoutVars>
      </dgm:prSet>
      <dgm:spPr/>
    </dgm:pt>
    <dgm:pt modelId="{0EFB2C82-F818-411B-AA02-9779ACC2EF36}" type="pres">
      <dgm:prSet presAssocID="{1B7F8827-880D-4CCD-BB9E-8EA13CA62D5F}" presName="node" presStyleLbl="node1" presStyleIdx="0" presStyleCnt="6">
        <dgm:presLayoutVars>
          <dgm:bulletEnabled val="1"/>
        </dgm:presLayoutVars>
      </dgm:prSet>
      <dgm:spPr/>
    </dgm:pt>
    <dgm:pt modelId="{F5F834B9-51E0-4980-ADB4-1B5654FFF2AA}" type="pres">
      <dgm:prSet presAssocID="{5FD8A2ED-DFEC-488D-9D40-35ABE80994F6}" presName="sibTrans" presStyleCnt="0"/>
      <dgm:spPr/>
    </dgm:pt>
    <dgm:pt modelId="{D7B68684-B1B6-4011-AF57-2366658A6ADD}" type="pres">
      <dgm:prSet presAssocID="{EC210CA7-A8CB-4BD9-BA42-930D306D531B}" presName="node" presStyleLbl="node1" presStyleIdx="1" presStyleCnt="6">
        <dgm:presLayoutVars>
          <dgm:bulletEnabled val="1"/>
        </dgm:presLayoutVars>
      </dgm:prSet>
      <dgm:spPr/>
    </dgm:pt>
    <dgm:pt modelId="{7E7630BA-CBC8-4280-82F0-7B5F5A46F148}" type="pres">
      <dgm:prSet presAssocID="{5B6FBE52-9A47-4981-B08D-F23C693B9A8A}" presName="sibTrans" presStyleCnt="0"/>
      <dgm:spPr/>
    </dgm:pt>
    <dgm:pt modelId="{308FBD80-BC48-4935-AD97-DEC117945D10}" type="pres">
      <dgm:prSet presAssocID="{8F1BA2CD-3DE4-4B6D-8B87-9953C541F227}" presName="node" presStyleLbl="node1" presStyleIdx="2" presStyleCnt="6">
        <dgm:presLayoutVars>
          <dgm:bulletEnabled val="1"/>
        </dgm:presLayoutVars>
      </dgm:prSet>
      <dgm:spPr/>
    </dgm:pt>
    <dgm:pt modelId="{3904DBB1-E11F-4C37-A703-928441C8CE2F}" type="pres">
      <dgm:prSet presAssocID="{2D732C13-29D2-4AB3-BA8E-C0B3CC4F4FDB}" presName="sibTrans" presStyleCnt="0"/>
      <dgm:spPr/>
    </dgm:pt>
    <dgm:pt modelId="{B7898899-E92A-4E0E-8466-67B499FA550A}" type="pres">
      <dgm:prSet presAssocID="{ABF732F3-C9AF-4712-A105-66253ED49B1C}" presName="node" presStyleLbl="node1" presStyleIdx="3" presStyleCnt="6">
        <dgm:presLayoutVars>
          <dgm:bulletEnabled val="1"/>
        </dgm:presLayoutVars>
      </dgm:prSet>
      <dgm:spPr/>
    </dgm:pt>
    <dgm:pt modelId="{A279BE4C-000D-46E3-8F5E-C2803950D932}" type="pres">
      <dgm:prSet presAssocID="{CA79E05C-0C6F-4373-88AB-753765F5E857}" presName="sibTrans" presStyleCnt="0"/>
      <dgm:spPr/>
    </dgm:pt>
    <dgm:pt modelId="{F680E74A-E837-4742-97DA-5B1967A45DB5}" type="pres">
      <dgm:prSet presAssocID="{301C4AEA-841C-42EB-8C25-3D04A9A85D14}" presName="node" presStyleLbl="node1" presStyleIdx="4" presStyleCnt="6">
        <dgm:presLayoutVars>
          <dgm:bulletEnabled val="1"/>
        </dgm:presLayoutVars>
      </dgm:prSet>
      <dgm:spPr/>
    </dgm:pt>
    <dgm:pt modelId="{DAD94295-A917-49AD-9FC5-FE0B870FAED8}" type="pres">
      <dgm:prSet presAssocID="{128C5865-D294-4FDF-B02F-CE6C7947F9B5}" presName="sibTrans" presStyleCnt="0"/>
      <dgm:spPr/>
    </dgm:pt>
    <dgm:pt modelId="{D9A6AFAC-9C0B-4122-9DA6-A35A834F3790}" type="pres">
      <dgm:prSet presAssocID="{BA4E9E3C-8BF9-4C90-8C05-56ACE724DA4B}" presName="node" presStyleLbl="node1" presStyleIdx="5" presStyleCnt="6">
        <dgm:presLayoutVars>
          <dgm:bulletEnabled val="1"/>
        </dgm:presLayoutVars>
      </dgm:prSet>
      <dgm:spPr/>
    </dgm:pt>
  </dgm:ptLst>
  <dgm:cxnLst>
    <dgm:cxn modelId="{0896971E-DA07-4396-A811-FA7BC3A736E6}" type="presOf" srcId="{824C57C6-1559-44C4-B262-938008EB44E2}" destId="{9B4B9609-F755-469A-9A86-D1D97FE67032}" srcOrd="0" destOrd="0" presId="urn:microsoft.com/office/officeart/2005/8/layout/default"/>
    <dgm:cxn modelId="{75C7934D-A34D-43C2-82F1-39B011EDA069}" srcId="{824C57C6-1559-44C4-B262-938008EB44E2}" destId="{EC210CA7-A8CB-4BD9-BA42-930D306D531B}" srcOrd="1" destOrd="0" parTransId="{09D274E1-7528-429E-AB7F-E5222A9F9529}" sibTransId="{5B6FBE52-9A47-4981-B08D-F23C693B9A8A}"/>
    <dgm:cxn modelId="{5877306F-F092-4E7C-A32C-1F9C89F80112}" type="presOf" srcId="{1B7F8827-880D-4CCD-BB9E-8EA13CA62D5F}" destId="{0EFB2C82-F818-411B-AA02-9779ACC2EF36}" srcOrd="0" destOrd="0" presId="urn:microsoft.com/office/officeart/2005/8/layout/default"/>
    <dgm:cxn modelId="{F02F3A9A-0F75-41FA-9BED-80856434FB2A}" srcId="{824C57C6-1559-44C4-B262-938008EB44E2}" destId="{BA4E9E3C-8BF9-4C90-8C05-56ACE724DA4B}" srcOrd="5" destOrd="0" parTransId="{CFCA9A10-E14F-41E6-9161-88B3BBE71FB5}" sibTransId="{FA96A5E3-6E43-4B36-AB86-57572CE2C2FB}"/>
    <dgm:cxn modelId="{CC13C2AE-6CF4-4D0F-B217-2DA070EDDA0F}" srcId="{824C57C6-1559-44C4-B262-938008EB44E2}" destId="{1B7F8827-880D-4CCD-BB9E-8EA13CA62D5F}" srcOrd="0" destOrd="0" parTransId="{7D753579-D6A5-4A44-A2B4-8694EF3439FE}" sibTransId="{5FD8A2ED-DFEC-488D-9D40-35ABE80994F6}"/>
    <dgm:cxn modelId="{65F4F5B2-8969-4181-8E45-AA76298CDCC5}" type="presOf" srcId="{ABF732F3-C9AF-4712-A105-66253ED49B1C}" destId="{B7898899-E92A-4E0E-8466-67B499FA550A}" srcOrd="0" destOrd="0" presId="urn:microsoft.com/office/officeart/2005/8/layout/default"/>
    <dgm:cxn modelId="{63BC96B5-5842-49C7-B791-C24905DDD4CF}" srcId="{824C57C6-1559-44C4-B262-938008EB44E2}" destId="{ABF732F3-C9AF-4712-A105-66253ED49B1C}" srcOrd="3" destOrd="0" parTransId="{BC3D80DE-A679-475F-B9E9-2D80B9EE4333}" sibTransId="{CA79E05C-0C6F-4373-88AB-753765F5E857}"/>
    <dgm:cxn modelId="{4DCCE3BD-D75F-47CF-BB7C-5EAA96192DAD}" srcId="{824C57C6-1559-44C4-B262-938008EB44E2}" destId="{8F1BA2CD-3DE4-4B6D-8B87-9953C541F227}" srcOrd="2" destOrd="0" parTransId="{2B4BA6B5-C1F8-48EF-B1EB-07EB0D34A454}" sibTransId="{2D732C13-29D2-4AB3-BA8E-C0B3CC4F4FDB}"/>
    <dgm:cxn modelId="{8A8AA8CB-A5F0-4635-913C-1DED785564DF}" srcId="{824C57C6-1559-44C4-B262-938008EB44E2}" destId="{301C4AEA-841C-42EB-8C25-3D04A9A85D14}" srcOrd="4" destOrd="0" parTransId="{D1C48A1E-19E5-43E1-BA5C-D7C94FFCDA0B}" sibTransId="{128C5865-D294-4FDF-B02F-CE6C7947F9B5}"/>
    <dgm:cxn modelId="{8113F7CB-619C-4D4B-824C-C071E5DAAA81}" type="presOf" srcId="{BA4E9E3C-8BF9-4C90-8C05-56ACE724DA4B}" destId="{D9A6AFAC-9C0B-4122-9DA6-A35A834F3790}" srcOrd="0" destOrd="0" presId="urn:microsoft.com/office/officeart/2005/8/layout/default"/>
    <dgm:cxn modelId="{1B0465CE-9D91-4985-ACA3-CC9B41A98D54}" type="presOf" srcId="{301C4AEA-841C-42EB-8C25-3D04A9A85D14}" destId="{F680E74A-E837-4742-97DA-5B1967A45DB5}" srcOrd="0" destOrd="0" presId="urn:microsoft.com/office/officeart/2005/8/layout/default"/>
    <dgm:cxn modelId="{97A129ED-ED92-4EFB-948A-5FAA124F078D}" type="presOf" srcId="{EC210CA7-A8CB-4BD9-BA42-930D306D531B}" destId="{D7B68684-B1B6-4011-AF57-2366658A6ADD}" srcOrd="0" destOrd="0" presId="urn:microsoft.com/office/officeart/2005/8/layout/default"/>
    <dgm:cxn modelId="{07E850F8-F5F1-46FF-BE7C-0B555278C3CD}" type="presOf" srcId="{8F1BA2CD-3DE4-4B6D-8B87-9953C541F227}" destId="{308FBD80-BC48-4935-AD97-DEC117945D10}" srcOrd="0" destOrd="0" presId="urn:microsoft.com/office/officeart/2005/8/layout/default"/>
    <dgm:cxn modelId="{1642BB61-025A-4A5F-A852-3EE7C620F034}" type="presParOf" srcId="{9B4B9609-F755-469A-9A86-D1D97FE67032}" destId="{0EFB2C82-F818-411B-AA02-9779ACC2EF36}" srcOrd="0" destOrd="0" presId="urn:microsoft.com/office/officeart/2005/8/layout/default"/>
    <dgm:cxn modelId="{E9E6CFA7-576C-42D8-8194-D187A58B98D4}" type="presParOf" srcId="{9B4B9609-F755-469A-9A86-D1D97FE67032}" destId="{F5F834B9-51E0-4980-ADB4-1B5654FFF2AA}" srcOrd="1" destOrd="0" presId="urn:microsoft.com/office/officeart/2005/8/layout/default"/>
    <dgm:cxn modelId="{907FEEFD-F03E-4B19-88EA-8D92145938E5}" type="presParOf" srcId="{9B4B9609-F755-469A-9A86-D1D97FE67032}" destId="{D7B68684-B1B6-4011-AF57-2366658A6ADD}" srcOrd="2" destOrd="0" presId="urn:microsoft.com/office/officeart/2005/8/layout/default"/>
    <dgm:cxn modelId="{B09BC6D5-1F60-435E-B050-C7E306C61C2E}" type="presParOf" srcId="{9B4B9609-F755-469A-9A86-D1D97FE67032}" destId="{7E7630BA-CBC8-4280-82F0-7B5F5A46F148}" srcOrd="3" destOrd="0" presId="urn:microsoft.com/office/officeart/2005/8/layout/default"/>
    <dgm:cxn modelId="{B23CDF83-FFD7-477B-ADFA-EF5C9F3455E4}" type="presParOf" srcId="{9B4B9609-F755-469A-9A86-D1D97FE67032}" destId="{308FBD80-BC48-4935-AD97-DEC117945D10}" srcOrd="4" destOrd="0" presId="urn:microsoft.com/office/officeart/2005/8/layout/default"/>
    <dgm:cxn modelId="{3396C11F-F560-4E84-BF61-C9529FE88D46}" type="presParOf" srcId="{9B4B9609-F755-469A-9A86-D1D97FE67032}" destId="{3904DBB1-E11F-4C37-A703-928441C8CE2F}" srcOrd="5" destOrd="0" presId="urn:microsoft.com/office/officeart/2005/8/layout/default"/>
    <dgm:cxn modelId="{83479917-DF87-416B-A8AB-808383DA5BD2}" type="presParOf" srcId="{9B4B9609-F755-469A-9A86-D1D97FE67032}" destId="{B7898899-E92A-4E0E-8466-67B499FA550A}" srcOrd="6" destOrd="0" presId="urn:microsoft.com/office/officeart/2005/8/layout/default"/>
    <dgm:cxn modelId="{60951139-6BF5-4B9E-BDD6-D3AD9E1E7163}" type="presParOf" srcId="{9B4B9609-F755-469A-9A86-D1D97FE67032}" destId="{A279BE4C-000D-46E3-8F5E-C2803950D932}" srcOrd="7" destOrd="0" presId="urn:microsoft.com/office/officeart/2005/8/layout/default"/>
    <dgm:cxn modelId="{A2F4DAF3-DA6F-45C9-BC71-E1A9C9C37E81}" type="presParOf" srcId="{9B4B9609-F755-469A-9A86-D1D97FE67032}" destId="{F680E74A-E837-4742-97DA-5B1967A45DB5}" srcOrd="8" destOrd="0" presId="urn:microsoft.com/office/officeart/2005/8/layout/default"/>
    <dgm:cxn modelId="{1A9A549A-009E-46D5-94F1-94B8433B369F}" type="presParOf" srcId="{9B4B9609-F755-469A-9A86-D1D97FE67032}" destId="{DAD94295-A917-49AD-9FC5-FE0B870FAED8}" srcOrd="9" destOrd="0" presId="urn:microsoft.com/office/officeart/2005/8/layout/default"/>
    <dgm:cxn modelId="{90236C33-D56B-4F41-A8CE-78910EFB8309}" type="presParOf" srcId="{9B4B9609-F755-469A-9A86-D1D97FE67032}" destId="{D9A6AFAC-9C0B-4122-9DA6-A35A834F379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182589B-7949-4979-8583-BDD4C11C5C6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1B13444-DB84-4710-97AA-32C21FF7CBC4}">
      <dgm:prSet/>
      <dgm:spPr/>
      <dgm:t>
        <a:bodyPr/>
        <a:lstStyle/>
        <a:p>
          <a:pPr rtl="0"/>
          <a:r>
            <a:rPr lang="en-GB" dirty="0"/>
            <a:t>Careful Question </a:t>
          </a:r>
          <a:r>
            <a:rPr lang="en-GB" dirty="0">
              <a:latin typeface="Calibri Light" panose="020F0302020204030204"/>
            </a:rPr>
            <a:t>reading - such</a:t>
          </a:r>
          <a:r>
            <a:rPr lang="en-GB" dirty="0"/>
            <a:t> as “single most likely”</a:t>
          </a:r>
          <a:endParaRPr lang="en-US" dirty="0"/>
        </a:p>
      </dgm:t>
    </dgm:pt>
    <dgm:pt modelId="{8DAF2233-E441-41F6-AEB6-1ADC760ED62D}" type="parTrans" cxnId="{3C984D7A-F839-4769-B840-C4D8F222B6F6}">
      <dgm:prSet/>
      <dgm:spPr/>
      <dgm:t>
        <a:bodyPr/>
        <a:lstStyle/>
        <a:p>
          <a:endParaRPr lang="en-US"/>
        </a:p>
      </dgm:t>
    </dgm:pt>
    <dgm:pt modelId="{F03FB900-811F-44BD-A462-F671B9F6E640}" type="sibTrans" cxnId="{3C984D7A-F839-4769-B840-C4D8F222B6F6}">
      <dgm:prSet/>
      <dgm:spPr/>
      <dgm:t>
        <a:bodyPr/>
        <a:lstStyle/>
        <a:p>
          <a:endParaRPr lang="en-US"/>
        </a:p>
      </dgm:t>
    </dgm:pt>
    <dgm:pt modelId="{FE35143A-A638-45A3-ADE8-307D05FE4FBC}">
      <dgm:prSet/>
      <dgm:spPr/>
      <dgm:t>
        <a:bodyPr/>
        <a:lstStyle/>
        <a:p>
          <a:r>
            <a:rPr lang="en-GB" dirty="0"/>
            <a:t>Be ruthless with your timing (just under 1 minute per question)</a:t>
          </a:r>
          <a:endParaRPr lang="en-US" dirty="0"/>
        </a:p>
      </dgm:t>
    </dgm:pt>
    <dgm:pt modelId="{7DFCE472-8D95-4E68-9115-F761067E8524}" type="parTrans" cxnId="{B9819678-2827-4A33-817B-0EACE5EFC82B}">
      <dgm:prSet/>
      <dgm:spPr/>
      <dgm:t>
        <a:bodyPr/>
        <a:lstStyle/>
        <a:p>
          <a:endParaRPr lang="en-US"/>
        </a:p>
      </dgm:t>
    </dgm:pt>
    <dgm:pt modelId="{678CE08B-2B51-45B3-844B-8A52611125D8}" type="sibTrans" cxnId="{B9819678-2827-4A33-817B-0EACE5EFC82B}">
      <dgm:prSet/>
      <dgm:spPr/>
      <dgm:t>
        <a:bodyPr/>
        <a:lstStyle/>
        <a:p>
          <a:endParaRPr lang="en-US"/>
        </a:p>
      </dgm:t>
    </dgm:pt>
    <dgm:pt modelId="{5B1E62FA-1613-4EF9-A572-9EAA812B7AD5}">
      <dgm:prSet/>
      <dgm:spPr/>
      <dgm:t>
        <a:bodyPr/>
        <a:lstStyle/>
        <a:p>
          <a:r>
            <a:rPr lang="en-GB" dirty="0"/>
            <a:t>Trust your instinct and you will often be correct with your first choice.</a:t>
          </a:r>
          <a:endParaRPr lang="en-US" dirty="0"/>
        </a:p>
      </dgm:t>
    </dgm:pt>
    <dgm:pt modelId="{74B53060-3A4E-49C3-B956-4D975E30BB48}" type="parTrans" cxnId="{62D717E2-A165-4058-B87D-CDE959203989}">
      <dgm:prSet/>
      <dgm:spPr/>
      <dgm:t>
        <a:bodyPr/>
        <a:lstStyle/>
        <a:p>
          <a:endParaRPr lang="en-US"/>
        </a:p>
      </dgm:t>
    </dgm:pt>
    <dgm:pt modelId="{3CD590CA-40A9-4A03-9F41-84C6CEC4D1D5}" type="sibTrans" cxnId="{62D717E2-A165-4058-B87D-CDE959203989}">
      <dgm:prSet/>
      <dgm:spPr/>
      <dgm:t>
        <a:bodyPr/>
        <a:lstStyle/>
        <a:p>
          <a:endParaRPr lang="en-US"/>
        </a:p>
      </dgm:t>
    </dgm:pt>
    <dgm:pt modelId="{3EC70015-CAB3-46E1-A724-2C0181CF5066}">
      <dgm:prSet/>
      <dgm:spPr/>
      <dgm:t>
        <a:bodyPr/>
        <a:lstStyle/>
        <a:p>
          <a:r>
            <a:rPr lang="en-GB" dirty="0"/>
            <a:t>Do NOT omit any question – no negative marking. GUESS!</a:t>
          </a:r>
          <a:endParaRPr lang="en-US" dirty="0"/>
        </a:p>
      </dgm:t>
    </dgm:pt>
    <dgm:pt modelId="{8E7245DB-4742-429F-A022-4BABC1DE4B6E}" type="parTrans" cxnId="{38626755-6502-4548-8379-5755C560F3A2}">
      <dgm:prSet/>
      <dgm:spPr/>
      <dgm:t>
        <a:bodyPr/>
        <a:lstStyle/>
        <a:p>
          <a:endParaRPr lang="en-US"/>
        </a:p>
      </dgm:t>
    </dgm:pt>
    <dgm:pt modelId="{9D7AB112-3849-4C00-A6D5-B152F541DF13}" type="sibTrans" cxnId="{38626755-6502-4548-8379-5755C560F3A2}">
      <dgm:prSet/>
      <dgm:spPr/>
      <dgm:t>
        <a:bodyPr/>
        <a:lstStyle/>
        <a:p>
          <a:endParaRPr lang="en-US"/>
        </a:p>
      </dgm:t>
    </dgm:pt>
    <dgm:pt modelId="{09A0F1E4-3E3A-43C4-B90D-A2BC75C04F2D}">
      <dgm:prSet/>
      <dgm:spPr/>
      <dgm:t>
        <a:bodyPr/>
        <a:lstStyle/>
        <a:p>
          <a:pPr rtl="0"/>
          <a:r>
            <a:rPr lang="en-GB" dirty="0"/>
            <a:t>Make use of the ‘cover test</a:t>
          </a:r>
          <a:r>
            <a:rPr lang="en-GB" dirty="0">
              <a:latin typeface="Calibri Light" panose="020F0302020204030204"/>
            </a:rPr>
            <a:t>’ (cover answers, if the answer you thought of is there then pick it!)</a:t>
          </a:r>
          <a:endParaRPr lang="en-US" dirty="0"/>
        </a:p>
      </dgm:t>
    </dgm:pt>
    <dgm:pt modelId="{794932A4-EBC7-4326-9F14-1CC76052DF8E}" type="parTrans" cxnId="{0EC0C2EC-B66F-4AF0-9499-EE4BAB7E0FD8}">
      <dgm:prSet/>
      <dgm:spPr/>
      <dgm:t>
        <a:bodyPr/>
        <a:lstStyle/>
        <a:p>
          <a:endParaRPr lang="en-US"/>
        </a:p>
      </dgm:t>
    </dgm:pt>
    <dgm:pt modelId="{9E2CBEA9-116B-44DF-9D17-A73666DBA6AD}" type="sibTrans" cxnId="{0EC0C2EC-B66F-4AF0-9499-EE4BAB7E0FD8}">
      <dgm:prSet/>
      <dgm:spPr/>
      <dgm:t>
        <a:bodyPr/>
        <a:lstStyle/>
        <a:p>
          <a:endParaRPr lang="en-US"/>
        </a:p>
      </dgm:t>
    </dgm:pt>
    <dgm:pt modelId="{2A534E62-F2FB-46FC-BD99-F0E0D0176180}">
      <dgm:prSet/>
      <dgm:spPr/>
      <dgm:t>
        <a:bodyPr/>
        <a:lstStyle/>
        <a:p>
          <a:pPr rtl="0"/>
          <a:r>
            <a:rPr lang="en-GB" dirty="0"/>
            <a:t>Only mark 20 answers approximately to</a:t>
          </a:r>
          <a:r>
            <a:rPr lang="en-GB" dirty="0">
              <a:latin typeface="Calibri Light" panose="020F0302020204030204"/>
            </a:rPr>
            <a:t> flag</a:t>
          </a:r>
          <a:r>
            <a:rPr lang="en-GB" dirty="0"/>
            <a:t> </a:t>
          </a:r>
          <a:r>
            <a:rPr lang="en-GB" dirty="0">
              <a:latin typeface="Calibri Light" panose="020F0302020204030204"/>
            </a:rPr>
            <a:t>and </a:t>
          </a:r>
          <a:r>
            <a:rPr lang="en-GB" dirty="0"/>
            <a:t>revisit</a:t>
          </a:r>
          <a:endParaRPr lang="en-US" dirty="0"/>
        </a:p>
      </dgm:t>
    </dgm:pt>
    <dgm:pt modelId="{F4669015-AF82-4B3F-980D-7B6698B1646E}" type="parTrans" cxnId="{324278C5-C477-41AB-A079-7A8923871BB9}">
      <dgm:prSet/>
      <dgm:spPr/>
      <dgm:t>
        <a:bodyPr/>
        <a:lstStyle/>
        <a:p>
          <a:endParaRPr lang="en-US"/>
        </a:p>
      </dgm:t>
    </dgm:pt>
    <dgm:pt modelId="{FD04AB2F-D423-4B64-9B46-9C42C01366B6}" type="sibTrans" cxnId="{324278C5-C477-41AB-A079-7A8923871BB9}">
      <dgm:prSet/>
      <dgm:spPr/>
      <dgm:t>
        <a:bodyPr/>
        <a:lstStyle/>
        <a:p>
          <a:endParaRPr lang="en-US"/>
        </a:p>
      </dgm:t>
    </dgm:pt>
    <dgm:pt modelId="{14B1D35B-A1D8-44F2-AF6D-45612733692C}" type="pres">
      <dgm:prSet presAssocID="{7182589B-7949-4979-8583-BDD4C11C5C65}" presName="diagram" presStyleCnt="0">
        <dgm:presLayoutVars>
          <dgm:dir/>
          <dgm:resizeHandles val="exact"/>
        </dgm:presLayoutVars>
      </dgm:prSet>
      <dgm:spPr/>
    </dgm:pt>
    <dgm:pt modelId="{3093C7D0-4B13-4D5E-9ED2-C5401929E2FA}" type="pres">
      <dgm:prSet presAssocID="{D1B13444-DB84-4710-97AA-32C21FF7CBC4}" presName="node" presStyleLbl="node1" presStyleIdx="0" presStyleCnt="6">
        <dgm:presLayoutVars>
          <dgm:bulletEnabled val="1"/>
        </dgm:presLayoutVars>
      </dgm:prSet>
      <dgm:spPr/>
    </dgm:pt>
    <dgm:pt modelId="{98E73024-9C60-4995-A702-EC961B583148}" type="pres">
      <dgm:prSet presAssocID="{F03FB900-811F-44BD-A462-F671B9F6E640}" presName="sibTrans" presStyleCnt="0"/>
      <dgm:spPr/>
    </dgm:pt>
    <dgm:pt modelId="{1F6C2920-BE6E-45F0-B737-E4534FC12481}" type="pres">
      <dgm:prSet presAssocID="{FE35143A-A638-45A3-ADE8-307D05FE4FBC}" presName="node" presStyleLbl="node1" presStyleIdx="1" presStyleCnt="6">
        <dgm:presLayoutVars>
          <dgm:bulletEnabled val="1"/>
        </dgm:presLayoutVars>
      </dgm:prSet>
      <dgm:spPr/>
    </dgm:pt>
    <dgm:pt modelId="{7539FFB8-41B5-44CD-A6F6-546EEE725C0C}" type="pres">
      <dgm:prSet presAssocID="{678CE08B-2B51-45B3-844B-8A52611125D8}" presName="sibTrans" presStyleCnt="0"/>
      <dgm:spPr/>
    </dgm:pt>
    <dgm:pt modelId="{419C989E-CF44-452C-8BE0-96CC68408DEB}" type="pres">
      <dgm:prSet presAssocID="{5B1E62FA-1613-4EF9-A572-9EAA812B7AD5}" presName="node" presStyleLbl="node1" presStyleIdx="2" presStyleCnt="6">
        <dgm:presLayoutVars>
          <dgm:bulletEnabled val="1"/>
        </dgm:presLayoutVars>
      </dgm:prSet>
      <dgm:spPr/>
    </dgm:pt>
    <dgm:pt modelId="{A4599099-2FE3-4C57-9E4A-B838B7ABEDDF}" type="pres">
      <dgm:prSet presAssocID="{3CD590CA-40A9-4A03-9F41-84C6CEC4D1D5}" presName="sibTrans" presStyleCnt="0"/>
      <dgm:spPr/>
    </dgm:pt>
    <dgm:pt modelId="{EDD5F6E9-FD63-4475-ACDF-3424FEF867A7}" type="pres">
      <dgm:prSet presAssocID="{3EC70015-CAB3-46E1-A724-2C0181CF5066}" presName="node" presStyleLbl="node1" presStyleIdx="3" presStyleCnt="6">
        <dgm:presLayoutVars>
          <dgm:bulletEnabled val="1"/>
        </dgm:presLayoutVars>
      </dgm:prSet>
      <dgm:spPr/>
    </dgm:pt>
    <dgm:pt modelId="{191CDCA2-92E2-4818-B67C-C6B818DC97E1}" type="pres">
      <dgm:prSet presAssocID="{9D7AB112-3849-4C00-A6D5-B152F541DF13}" presName="sibTrans" presStyleCnt="0"/>
      <dgm:spPr/>
    </dgm:pt>
    <dgm:pt modelId="{639D263E-0CB0-46FC-9074-17B60F990D14}" type="pres">
      <dgm:prSet presAssocID="{09A0F1E4-3E3A-43C4-B90D-A2BC75C04F2D}" presName="node" presStyleLbl="node1" presStyleIdx="4" presStyleCnt="6">
        <dgm:presLayoutVars>
          <dgm:bulletEnabled val="1"/>
        </dgm:presLayoutVars>
      </dgm:prSet>
      <dgm:spPr/>
    </dgm:pt>
    <dgm:pt modelId="{928EF8D4-A5AD-4185-9275-984C4D101BAE}" type="pres">
      <dgm:prSet presAssocID="{9E2CBEA9-116B-44DF-9D17-A73666DBA6AD}" presName="sibTrans" presStyleCnt="0"/>
      <dgm:spPr/>
    </dgm:pt>
    <dgm:pt modelId="{A2D63CBA-7E98-4FE2-8C0C-D996A79357D1}" type="pres">
      <dgm:prSet presAssocID="{2A534E62-F2FB-46FC-BD99-F0E0D0176180}" presName="node" presStyleLbl="node1" presStyleIdx="5" presStyleCnt="6">
        <dgm:presLayoutVars>
          <dgm:bulletEnabled val="1"/>
        </dgm:presLayoutVars>
      </dgm:prSet>
      <dgm:spPr/>
    </dgm:pt>
  </dgm:ptLst>
  <dgm:cxnLst>
    <dgm:cxn modelId="{13553E1C-B3FE-468E-8C44-FCF16E6B079D}" type="presOf" srcId="{5B1E62FA-1613-4EF9-A572-9EAA812B7AD5}" destId="{419C989E-CF44-452C-8BE0-96CC68408DEB}" srcOrd="0" destOrd="0" presId="urn:microsoft.com/office/officeart/2005/8/layout/default"/>
    <dgm:cxn modelId="{6A8D641D-F22C-4D02-A4A0-FB1674589077}" type="presOf" srcId="{2A534E62-F2FB-46FC-BD99-F0E0D0176180}" destId="{A2D63CBA-7E98-4FE2-8C0C-D996A79357D1}" srcOrd="0" destOrd="0" presId="urn:microsoft.com/office/officeart/2005/8/layout/default"/>
    <dgm:cxn modelId="{B722745B-8874-46DE-B774-AC9857BA9F22}" type="presOf" srcId="{FE35143A-A638-45A3-ADE8-307D05FE4FBC}" destId="{1F6C2920-BE6E-45F0-B737-E4534FC12481}" srcOrd="0" destOrd="0" presId="urn:microsoft.com/office/officeart/2005/8/layout/default"/>
    <dgm:cxn modelId="{317CDF4E-AA1A-4599-9C40-46F88A8A935E}" type="presOf" srcId="{09A0F1E4-3E3A-43C4-B90D-A2BC75C04F2D}" destId="{639D263E-0CB0-46FC-9074-17B60F990D14}" srcOrd="0" destOrd="0" presId="urn:microsoft.com/office/officeart/2005/8/layout/default"/>
    <dgm:cxn modelId="{A3069572-DE78-4715-9547-2DD1EB8D6A32}" type="presOf" srcId="{D1B13444-DB84-4710-97AA-32C21FF7CBC4}" destId="{3093C7D0-4B13-4D5E-9ED2-C5401929E2FA}" srcOrd="0" destOrd="0" presId="urn:microsoft.com/office/officeart/2005/8/layout/default"/>
    <dgm:cxn modelId="{38626755-6502-4548-8379-5755C560F3A2}" srcId="{7182589B-7949-4979-8583-BDD4C11C5C65}" destId="{3EC70015-CAB3-46E1-A724-2C0181CF5066}" srcOrd="3" destOrd="0" parTransId="{8E7245DB-4742-429F-A022-4BABC1DE4B6E}" sibTransId="{9D7AB112-3849-4C00-A6D5-B152F541DF13}"/>
    <dgm:cxn modelId="{B9819678-2827-4A33-817B-0EACE5EFC82B}" srcId="{7182589B-7949-4979-8583-BDD4C11C5C65}" destId="{FE35143A-A638-45A3-ADE8-307D05FE4FBC}" srcOrd="1" destOrd="0" parTransId="{7DFCE472-8D95-4E68-9115-F761067E8524}" sibTransId="{678CE08B-2B51-45B3-844B-8A52611125D8}"/>
    <dgm:cxn modelId="{3C984D7A-F839-4769-B840-C4D8F222B6F6}" srcId="{7182589B-7949-4979-8583-BDD4C11C5C65}" destId="{D1B13444-DB84-4710-97AA-32C21FF7CBC4}" srcOrd="0" destOrd="0" parTransId="{8DAF2233-E441-41F6-AEB6-1ADC760ED62D}" sibTransId="{F03FB900-811F-44BD-A462-F671B9F6E640}"/>
    <dgm:cxn modelId="{324278C5-C477-41AB-A079-7A8923871BB9}" srcId="{7182589B-7949-4979-8583-BDD4C11C5C65}" destId="{2A534E62-F2FB-46FC-BD99-F0E0D0176180}" srcOrd="5" destOrd="0" parTransId="{F4669015-AF82-4B3F-980D-7B6698B1646E}" sibTransId="{FD04AB2F-D423-4B64-9B46-9C42C01366B6}"/>
    <dgm:cxn modelId="{C287D8CE-8645-41C1-8B06-E3752DD22EC6}" type="presOf" srcId="{3EC70015-CAB3-46E1-A724-2C0181CF5066}" destId="{EDD5F6E9-FD63-4475-ACDF-3424FEF867A7}" srcOrd="0" destOrd="0" presId="urn:microsoft.com/office/officeart/2005/8/layout/default"/>
    <dgm:cxn modelId="{077F47D5-5FDD-42E1-B093-EC73E26D6F7E}" type="presOf" srcId="{7182589B-7949-4979-8583-BDD4C11C5C65}" destId="{14B1D35B-A1D8-44F2-AF6D-45612733692C}" srcOrd="0" destOrd="0" presId="urn:microsoft.com/office/officeart/2005/8/layout/default"/>
    <dgm:cxn modelId="{62D717E2-A165-4058-B87D-CDE959203989}" srcId="{7182589B-7949-4979-8583-BDD4C11C5C65}" destId="{5B1E62FA-1613-4EF9-A572-9EAA812B7AD5}" srcOrd="2" destOrd="0" parTransId="{74B53060-3A4E-49C3-B956-4D975E30BB48}" sibTransId="{3CD590CA-40A9-4A03-9F41-84C6CEC4D1D5}"/>
    <dgm:cxn modelId="{0EC0C2EC-B66F-4AF0-9499-EE4BAB7E0FD8}" srcId="{7182589B-7949-4979-8583-BDD4C11C5C65}" destId="{09A0F1E4-3E3A-43C4-B90D-A2BC75C04F2D}" srcOrd="4" destOrd="0" parTransId="{794932A4-EBC7-4326-9F14-1CC76052DF8E}" sibTransId="{9E2CBEA9-116B-44DF-9D17-A73666DBA6AD}"/>
    <dgm:cxn modelId="{E8B7829F-9AF2-46EE-8A92-8213E49E1AD7}" type="presParOf" srcId="{14B1D35B-A1D8-44F2-AF6D-45612733692C}" destId="{3093C7D0-4B13-4D5E-9ED2-C5401929E2FA}" srcOrd="0" destOrd="0" presId="urn:microsoft.com/office/officeart/2005/8/layout/default"/>
    <dgm:cxn modelId="{E01F3787-B9B2-4F74-9647-E0ECB4F347B5}" type="presParOf" srcId="{14B1D35B-A1D8-44F2-AF6D-45612733692C}" destId="{98E73024-9C60-4995-A702-EC961B583148}" srcOrd="1" destOrd="0" presId="urn:microsoft.com/office/officeart/2005/8/layout/default"/>
    <dgm:cxn modelId="{F251E0E4-BFE5-4EA5-A4DB-8F7558713907}" type="presParOf" srcId="{14B1D35B-A1D8-44F2-AF6D-45612733692C}" destId="{1F6C2920-BE6E-45F0-B737-E4534FC12481}" srcOrd="2" destOrd="0" presId="urn:microsoft.com/office/officeart/2005/8/layout/default"/>
    <dgm:cxn modelId="{BC175F88-0383-4BA8-A75F-49065151A145}" type="presParOf" srcId="{14B1D35B-A1D8-44F2-AF6D-45612733692C}" destId="{7539FFB8-41B5-44CD-A6F6-546EEE725C0C}" srcOrd="3" destOrd="0" presId="urn:microsoft.com/office/officeart/2005/8/layout/default"/>
    <dgm:cxn modelId="{C5327FFB-0ED8-4B0C-ABAB-5918E2868CF5}" type="presParOf" srcId="{14B1D35B-A1D8-44F2-AF6D-45612733692C}" destId="{419C989E-CF44-452C-8BE0-96CC68408DEB}" srcOrd="4" destOrd="0" presId="urn:microsoft.com/office/officeart/2005/8/layout/default"/>
    <dgm:cxn modelId="{3C7985B1-AC24-475D-9292-EFB1699C24B3}" type="presParOf" srcId="{14B1D35B-A1D8-44F2-AF6D-45612733692C}" destId="{A4599099-2FE3-4C57-9E4A-B838B7ABEDDF}" srcOrd="5" destOrd="0" presId="urn:microsoft.com/office/officeart/2005/8/layout/default"/>
    <dgm:cxn modelId="{6B3803E5-3A1D-46A5-A488-6258A5AECF25}" type="presParOf" srcId="{14B1D35B-A1D8-44F2-AF6D-45612733692C}" destId="{EDD5F6E9-FD63-4475-ACDF-3424FEF867A7}" srcOrd="6" destOrd="0" presId="urn:microsoft.com/office/officeart/2005/8/layout/default"/>
    <dgm:cxn modelId="{D4E54981-CB7B-457C-B8E7-A352D9C331A4}" type="presParOf" srcId="{14B1D35B-A1D8-44F2-AF6D-45612733692C}" destId="{191CDCA2-92E2-4818-B67C-C6B818DC97E1}" srcOrd="7" destOrd="0" presId="urn:microsoft.com/office/officeart/2005/8/layout/default"/>
    <dgm:cxn modelId="{4A9B0EE2-E4DE-4B72-AA5E-150E62C7E193}" type="presParOf" srcId="{14B1D35B-A1D8-44F2-AF6D-45612733692C}" destId="{639D263E-0CB0-46FC-9074-17B60F990D14}" srcOrd="8" destOrd="0" presId="urn:microsoft.com/office/officeart/2005/8/layout/default"/>
    <dgm:cxn modelId="{396D4ACE-68BD-4905-A141-F6BFB1A1450B}" type="presParOf" srcId="{14B1D35B-A1D8-44F2-AF6D-45612733692C}" destId="{928EF8D4-A5AD-4185-9275-984C4D101BAE}" srcOrd="9" destOrd="0" presId="urn:microsoft.com/office/officeart/2005/8/layout/default"/>
    <dgm:cxn modelId="{10459C92-EBC8-47CB-BC03-FAE1ABF92603}" type="presParOf" srcId="{14B1D35B-A1D8-44F2-AF6D-45612733692C}" destId="{A2D63CBA-7E98-4FE2-8C0C-D996A79357D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06D9B0-1648-415A-BBE9-48ED33C98627}"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D2A9380C-8A06-4467-89B0-FFD80EB6A97C}">
      <dgm:prSet/>
      <dgm:spPr/>
      <dgm:t>
        <a:bodyPr/>
        <a:lstStyle/>
        <a:p>
          <a:pPr rtl="0"/>
          <a:r>
            <a:rPr lang="en-GB"/>
            <a:t>“Who wants to be a millionaire” approach</a:t>
          </a:r>
          <a:r>
            <a:rPr lang="en-GB">
              <a:latin typeface="Calibri Light" panose="020F0302020204030204"/>
            </a:rPr>
            <a:t> (discount obvious wrong answers).</a:t>
          </a:r>
          <a:r>
            <a:rPr lang="en-GB"/>
            <a:t> Reduces guess work to two options.</a:t>
          </a:r>
          <a:endParaRPr lang="en-US"/>
        </a:p>
      </dgm:t>
    </dgm:pt>
    <dgm:pt modelId="{FF24F711-3472-4147-8823-74FF58ABEE4A}" type="parTrans" cxnId="{81E03EEB-5F16-4EB0-B743-EF48F159275F}">
      <dgm:prSet/>
      <dgm:spPr/>
      <dgm:t>
        <a:bodyPr/>
        <a:lstStyle/>
        <a:p>
          <a:endParaRPr lang="en-US"/>
        </a:p>
      </dgm:t>
    </dgm:pt>
    <dgm:pt modelId="{FF39232E-DD6B-46F5-AD9D-65FD121409CB}" type="sibTrans" cxnId="{81E03EEB-5F16-4EB0-B743-EF48F159275F}">
      <dgm:prSet/>
      <dgm:spPr/>
      <dgm:t>
        <a:bodyPr/>
        <a:lstStyle/>
        <a:p>
          <a:endParaRPr lang="en-US"/>
        </a:p>
      </dgm:t>
    </dgm:pt>
    <dgm:pt modelId="{ED126CD2-14CD-4828-826B-D88F1FA92A3D}">
      <dgm:prSet/>
      <dgm:spPr/>
      <dgm:t>
        <a:bodyPr/>
        <a:lstStyle/>
        <a:p>
          <a:pPr rtl="0"/>
          <a:r>
            <a:rPr lang="en-GB"/>
            <a:t>The answer ‘no action’ or ‘normal’ should not be discounted just because you think there must be something more complex.</a:t>
          </a:r>
          <a:r>
            <a:rPr lang="en-GB">
              <a:latin typeface="Calibri Light" panose="020F0302020204030204"/>
            </a:rPr>
            <a:t> </a:t>
          </a:r>
          <a:r>
            <a:rPr lang="en-GB"/>
            <a:t> </a:t>
          </a:r>
          <a:r>
            <a:rPr lang="en-GB" b="1"/>
            <a:t>Think like a GP!</a:t>
          </a:r>
          <a:endParaRPr lang="en-US" b="1"/>
        </a:p>
      </dgm:t>
    </dgm:pt>
    <dgm:pt modelId="{55A5343C-B7D7-4366-8DEA-2885BDFF1346}" type="parTrans" cxnId="{D379D969-9817-4887-A03A-86AD9914B330}">
      <dgm:prSet/>
      <dgm:spPr/>
      <dgm:t>
        <a:bodyPr/>
        <a:lstStyle/>
        <a:p>
          <a:endParaRPr lang="en-US"/>
        </a:p>
      </dgm:t>
    </dgm:pt>
    <dgm:pt modelId="{BBB37EB4-2EC3-463D-8BF1-0EB17FF696D9}" type="sibTrans" cxnId="{D379D969-9817-4887-A03A-86AD9914B330}">
      <dgm:prSet/>
      <dgm:spPr/>
      <dgm:t>
        <a:bodyPr/>
        <a:lstStyle/>
        <a:p>
          <a:endParaRPr lang="en-US"/>
        </a:p>
      </dgm:t>
    </dgm:pt>
    <dgm:pt modelId="{7CEFD8DC-1A60-4FB6-A492-4408584E5A57}">
      <dgm:prSet/>
      <dgm:spPr/>
      <dgm:t>
        <a:bodyPr/>
        <a:lstStyle/>
        <a:p>
          <a:pPr rtl="0"/>
          <a:r>
            <a:rPr lang="en-GB"/>
            <a:t>The AKT can only test that knowledge which is applicable across </a:t>
          </a:r>
          <a:r>
            <a:rPr lang="en-GB">
              <a:latin typeface="Calibri Light" panose="020F0302020204030204"/>
            </a:rPr>
            <a:t>all of England, Wales, Scotland and Northern Ireland. </a:t>
          </a:r>
          <a:endParaRPr lang="en-US"/>
        </a:p>
      </dgm:t>
    </dgm:pt>
    <dgm:pt modelId="{E7473E01-B3F3-4F86-96E9-D7D9F24C576B}" type="parTrans" cxnId="{CA8EABF7-56C3-4810-8D35-5FDEB4970053}">
      <dgm:prSet/>
      <dgm:spPr/>
      <dgm:t>
        <a:bodyPr/>
        <a:lstStyle/>
        <a:p>
          <a:endParaRPr lang="en-US"/>
        </a:p>
      </dgm:t>
    </dgm:pt>
    <dgm:pt modelId="{904C4A6D-9869-49F5-8D9E-83B8BC3B496F}" type="sibTrans" cxnId="{CA8EABF7-56C3-4810-8D35-5FDEB4970053}">
      <dgm:prSet/>
      <dgm:spPr/>
      <dgm:t>
        <a:bodyPr/>
        <a:lstStyle/>
        <a:p>
          <a:endParaRPr lang="en-US"/>
        </a:p>
      </dgm:t>
    </dgm:pt>
    <dgm:pt modelId="{C92767C2-EF9D-4641-B938-B7E289C11522}" type="pres">
      <dgm:prSet presAssocID="{2F06D9B0-1648-415A-BBE9-48ED33C98627}" presName="linear" presStyleCnt="0">
        <dgm:presLayoutVars>
          <dgm:animLvl val="lvl"/>
          <dgm:resizeHandles val="exact"/>
        </dgm:presLayoutVars>
      </dgm:prSet>
      <dgm:spPr/>
    </dgm:pt>
    <dgm:pt modelId="{BFDDC2A6-7488-49EC-985C-CEFD9132D3A1}" type="pres">
      <dgm:prSet presAssocID="{D2A9380C-8A06-4467-89B0-FFD80EB6A97C}" presName="parentText" presStyleLbl="node1" presStyleIdx="0" presStyleCnt="3">
        <dgm:presLayoutVars>
          <dgm:chMax val="0"/>
          <dgm:bulletEnabled val="1"/>
        </dgm:presLayoutVars>
      </dgm:prSet>
      <dgm:spPr/>
    </dgm:pt>
    <dgm:pt modelId="{1AFC436F-5E34-4FFF-967C-3A1DED762662}" type="pres">
      <dgm:prSet presAssocID="{FF39232E-DD6B-46F5-AD9D-65FD121409CB}" presName="spacer" presStyleCnt="0"/>
      <dgm:spPr/>
    </dgm:pt>
    <dgm:pt modelId="{C5444CEC-EEAB-43CB-9A8F-892E809966D4}" type="pres">
      <dgm:prSet presAssocID="{ED126CD2-14CD-4828-826B-D88F1FA92A3D}" presName="parentText" presStyleLbl="node1" presStyleIdx="1" presStyleCnt="3">
        <dgm:presLayoutVars>
          <dgm:chMax val="0"/>
          <dgm:bulletEnabled val="1"/>
        </dgm:presLayoutVars>
      </dgm:prSet>
      <dgm:spPr/>
    </dgm:pt>
    <dgm:pt modelId="{A4777CB4-1E07-4414-A7D7-C84A4F327960}" type="pres">
      <dgm:prSet presAssocID="{BBB37EB4-2EC3-463D-8BF1-0EB17FF696D9}" presName="spacer" presStyleCnt="0"/>
      <dgm:spPr/>
    </dgm:pt>
    <dgm:pt modelId="{3E124A68-6B79-4F66-97AD-ABD5908F0C48}" type="pres">
      <dgm:prSet presAssocID="{7CEFD8DC-1A60-4FB6-A492-4408584E5A57}" presName="parentText" presStyleLbl="node1" presStyleIdx="2" presStyleCnt="3">
        <dgm:presLayoutVars>
          <dgm:chMax val="0"/>
          <dgm:bulletEnabled val="1"/>
        </dgm:presLayoutVars>
      </dgm:prSet>
      <dgm:spPr/>
    </dgm:pt>
  </dgm:ptLst>
  <dgm:cxnLst>
    <dgm:cxn modelId="{BF5E1F0E-4934-4DCF-9018-7FAC85E037CE}" type="presOf" srcId="{ED126CD2-14CD-4828-826B-D88F1FA92A3D}" destId="{C5444CEC-EEAB-43CB-9A8F-892E809966D4}" srcOrd="0" destOrd="0" presId="urn:microsoft.com/office/officeart/2005/8/layout/vList2"/>
    <dgm:cxn modelId="{D379D969-9817-4887-A03A-86AD9914B330}" srcId="{2F06D9B0-1648-415A-BBE9-48ED33C98627}" destId="{ED126CD2-14CD-4828-826B-D88F1FA92A3D}" srcOrd="1" destOrd="0" parTransId="{55A5343C-B7D7-4366-8DEA-2885BDFF1346}" sibTransId="{BBB37EB4-2EC3-463D-8BF1-0EB17FF696D9}"/>
    <dgm:cxn modelId="{6D92964C-79D8-4479-AB6E-C32160F4DC82}" type="presOf" srcId="{D2A9380C-8A06-4467-89B0-FFD80EB6A97C}" destId="{BFDDC2A6-7488-49EC-985C-CEFD9132D3A1}" srcOrd="0" destOrd="0" presId="urn:microsoft.com/office/officeart/2005/8/layout/vList2"/>
    <dgm:cxn modelId="{51AF7D73-4137-4BC0-8BB6-E89FAAA6A953}" type="presOf" srcId="{7CEFD8DC-1A60-4FB6-A492-4408584E5A57}" destId="{3E124A68-6B79-4F66-97AD-ABD5908F0C48}" srcOrd="0" destOrd="0" presId="urn:microsoft.com/office/officeart/2005/8/layout/vList2"/>
    <dgm:cxn modelId="{7157DEDF-19EC-4AED-8F95-96F7D188EF44}" type="presOf" srcId="{2F06D9B0-1648-415A-BBE9-48ED33C98627}" destId="{C92767C2-EF9D-4641-B938-B7E289C11522}" srcOrd="0" destOrd="0" presId="urn:microsoft.com/office/officeart/2005/8/layout/vList2"/>
    <dgm:cxn modelId="{81E03EEB-5F16-4EB0-B743-EF48F159275F}" srcId="{2F06D9B0-1648-415A-BBE9-48ED33C98627}" destId="{D2A9380C-8A06-4467-89B0-FFD80EB6A97C}" srcOrd="0" destOrd="0" parTransId="{FF24F711-3472-4147-8823-74FF58ABEE4A}" sibTransId="{FF39232E-DD6B-46F5-AD9D-65FD121409CB}"/>
    <dgm:cxn modelId="{CA8EABF7-56C3-4810-8D35-5FDEB4970053}" srcId="{2F06D9B0-1648-415A-BBE9-48ED33C98627}" destId="{7CEFD8DC-1A60-4FB6-A492-4408584E5A57}" srcOrd="2" destOrd="0" parTransId="{E7473E01-B3F3-4F86-96E9-D7D9F24C576B}" sibTransId="{904C4A6D-9869-49F5-8D9E-83B8BC3B496F}"/>
    <dgm:cxn modelId="{220B3AAF-EEFC-4BC7-86DF-9B08CF1709B6}" type="presParOf" srcId="{C92767C2-EF9D-4641-B938-B7E289C11522}" destId="{BFDDC2A6-7488-49EC-985C-CEFD9132D3A1}" srcOrd="0" destOrd="0" presId="urn:microsoft.com/office/officeart/2005/8/layout/vList2"/>
    <dgm:cxn modelId="{90366C03-8CA6-4805-A289-79D5CFE1EFAB}" type="presParOf" srcId="{C92767C2-EF9D-4641-B938-B7E289C11522}" destId="{1AFC436F-5E34-4FFF-967C-3A1DED762662}" srcOrd="1" destOrd="0" presId="urn:microsoft.com/office/officeart/2005/8/layout/vList2"/>
    <dgm:cxn modelId="{6B3F81A8-D229-4BE3-ABE3-AE75459658D4}" type="presParOf" srcId="{C92767C2-EF9D-4641-B938-B7E289C11522}" destId="{C5444CEC-EEAB-43CB-9A8F-892E809966D4}" srcOrd="2" destOrd="0" presId="urn:microsoft.com/office/officeart/2005/8/layout/vList2"/>
    <dgm:cxn modelId="{48DB3B63-EAB1-4C9B-BCDD-7BA334C3C212}" type="presParOf" srcId="{C92767C2-EF9D-4641-B938-B7E289C11522}" destId="{A4777CB4-1E07-4414-A7D7-C84A4F327960}" srcOrd="3" destOrd="0" presId="urn:microsoft.com/office/officeart/2005/8/layout/vList2"/>
    <dgm:cxn modelId="{20CD3AC0-C342-4D25-9A15-5788A689F932}" type="presParOf" srcId="{C92767C2-EF9D-4641-B938-B7E289C11522}" destId="{3E124A68-6B79-4F66-97AD-ABD5908F0C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A10743-BCAA-42DE-8038-FF48C1DE7903}"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EAE9DB41-E84C-419E-B9B2-5BBE778A5A2B}">
      <dgm:prSet/>
      <dgm:spPr/>
      <dgm:t>
        <a:bodyPr/>
        <a:lstStyle/>
        <a:p>
          <a:r>
            <a:rPr lang="en-US"/>
            <a:t>The AKT is designed to test the application of knowledge and interpretation of information</a:t>
          </a:r>
        </a:p>
      </dgm:t>
    </dgm:pt>
    <dgm:pt modelId="{2A575D54-4FE2-4D5F-887E-2B7163914165}" type="parTrans" cxnId="{3645139C-911E-4661-8574-822ADE6B4015}">
      <dgm:prSet/>
      <dgm:spPr/>
      <dgm:t>
        <a:bodyPr/>
        <a:lstStyle/>
        <a:p>
          <a:endParaRPr lang="en-US"/>
        </a:p>
      </dgm:t>
    </dgm:pt>
    <dgm:pt modelId="{FD175A85-A0F3-4E4A-8DDC-49B21C538E50}" type="sibTrans" cxnId="{3645139C-911E-4661-8574-822ADE6B4015}">
      <dgm:prSet/>
      <dgm:spPr/>
      <dgm:t>
        <a:bodyPr/>
        <a:lstStyle/>
        <a:p>
          <a:endParaRPr lang="en-US"/>
        </a:p>
      </dgm:t>
    </dgm:pt>
    <dgm:pt modelId="{EE17EB10-4C47-45AF-A5F6-197BD16CCE13}">
      <dgm:prSet/>
      <dgm:spPr/>
      <dgm:t>
        <a:bodyPr/>
        <a:lstStyle/>
        <a:p>
          <a:r>
            <a:rPr lang="en-US"/>
            <a:t>Each question is intended to explore a topic of which an ordinary GP could be expected to have a working knowledge </a:t>
          </a:r>
        </a:p>
      </dgm:t>
    </dgm:pt>
    <dgm:pt modelId="{D549CE27-4380-47DF-8C8B-A663941F5B12}" type="parTrans" cxnId="{FCCF9185-391B-4B85-8853-BE4F6A7B058C}">
      <dgm:prSet/>
      <dgm:spPr/>
      <dgm:t>
        <a:bodyPr/>
        <a:lstStyle/>
        <a:p>
          <a:endParaRPr lang="en-US"/>
        </a:p>
      </dgm:t>
    </dgm:pt>
    <dgm:pt modelId="{23B8A0A7-E9D7-45EB-A9D0-F7E45EBAB821}" type="sibTrans" cxnId="{FCCF9185-391B-4B85-8853-BE4F6A7B058C}">
      <dgm:prSet/>
      <dgm:spPr/>
      <dgm:t>
        <a:bodyPr/>
        <a:lstStyle/>
        <a:p>
          <a:endParaRPr lang="en-US"/>
        </a:p>
      </dgm:t>
    </dgm:pt>
    <dgm:pt modelId="{686BC21C-EBEB-4263-A0CA-D560B8D421AC}" type="pres">
      <dgm:prSet presAssocID="{F3A10743-BCAA-42DE-8038-FF48C1DE7903}" presName="linear" presStyleCnt="0">
        <dgm:presLayoutVars>
          <dgm:animLvl val="lvl"/>
          <dgm:resizeHandles val="exact"/>
        </dgm:presLayoutVars>
      </dgm:prSet>
      <dgm:spPr/>
    </dgm:pt>
    <dgm:pt modelId="{A4E3B143-DFBB-4090-88B5-440C6C485181}" type="pres">
      <dgm:prSet presAssocID="{EAE9DB41-E84C-419E-B9B2-5BBE778A5A2B}" presName="parentText" presStyleLbl="node1" presStyleIdx="0" presStyleCnt="2">
        <dgm:presLayoutVars>
          <dgm:chMax val="0"/>
          <dgm:bulletEnabled val="1"/>
        </dgm:presLayoutVars>
      </dgm:prSet>
      <dgm:spPr/>
    </dgm:pt>
    <dgm:pt modelId="{ADA377A4-D812-464F-BC7B-750FA988CF1F}" type="pres">
      <dgm:prSet presAssocID="{FD175A85-A0F3-4E4A-8DDC-49B21C538E50}" presName="spacer" presStyleCnt="0"/>
      <dgm:spPr/>
    </dgm:pt>
    <dgm:pt modelId="{1B3A5502-6D03-4281-819A-A19EB8226071}" type="pres">
      <dgm:prSet presAssocID="{EE17EB10-4C47-45AF-A5F6-197BD16CCE13}" presName="parentText" presStyleLbl="node1" presStyleIdx="1" presStyleCnt="2">
        <dgm:presLayoutVars>
          <dgm:chMax val="0"/>
          <dgm:bulletEnabled val="1"/>
        </dgm:presLayoutVars>
      </dgm:prSet>
      <dgm:spPr/>
    </dgm:pt>
  </dgm:ptLst>
  <dgm:cxnLst>
    <dgm:cxn modelId="{FCCF9185-391B-4B85-8853-BE4F6A7B058C}" srcId="{F3A10743-BCAA-42DE-8038-FF48C1DE7903}" destId="{EE17EB10-4C47-45AF-A5F6-197BD16CCE13}" srcOrd="1" destOrd="0" parTransId="{D549CE27-4380-47DF-8C8B-A663941F5B12}" sibTransId="{23B8A0A7-E9D7-45EB-A9D0-F7E45EBAB821}"/>
    <dgm:cxn modelId="{5AE94E89-31CA-4E79-92AE-15FA2A74E938}" type="presOf" srcId="{F3A10743-BCAA-42DE-8038-FF48C1DE7903}" destId="{686BC21C-EBEB-4263-A0CA-D560B8D421AC}" srcOrd="0" destOrd="0" presId="urn:microsoft.com/office/officeart/2005/8/layout/vList2"/>
    <dgm:cxn modelId="{1E97908D-A118-4645-A0C4-65BEB41EB05E}" type="presOf" srcId="{EE17EB10-4C47-45AF-A5F6-197BD16CCE13}" destId="{1B3A5502-6D03-4281-819A-A19EB8226071}" srcOrd="0" destOrd="0" presId="urn:microsoft.com/office/officeart/2005/8/layout/vList2"/>
    <dgm:cxn modelId="{3645139C-911E-4661-8574-822ADE6B4015}" srcId="{F3A10743-BCAA-42DE-8038-FF48C1DE7903}" destId="{EAE9DB41-E84C-419E-B9B2-5BBE778A5A2B}" srcOrd="0" destOrd="0" parTransId="{2A575D54-4FE2-4D5F-887E-2B7163914165}" sibTransId="{FD175A85-A0F3-4E4A-8DDC-49B21C538E50}"/>
    <dgm:cxn modelId="{0F0E53C1-6130-4695-B00B-0B2842C00C2E}" type="presOf" srcId="{EAE9DB41-E84C-419E-B9B2-5BBE778A5A2B}" destId="{A4E3B143-DFBB-4090-88B5-440C6C485181}" srcOrd="0" destOrd="0" presId="urn:microsoft.com/office/officeart/2005/8/layout/vList2"/>
    <dgm:cxn modelId="{40A0B12F-FA02-4D49-8B46-86AA1E6292E7}" type="presParOf" srcId="{686BC21C-EBEB-4263-A0CA-D560B8D421AC}" destId="{A4E3B143-DFBB-4090-88B5-440C6C485181}" srcOrd="0" destOrd="0" presId="urn:microsoft.com/office/officeart/2005/8/layout/vList2"/>
    <dgm:cxn modelId="{A9F9A0C3-464D-4BD9-954A-E9D71C52DD24}" type="presParOf" srcId="{686BC21C-EBEB-4263-A0CA-D560B8D421AC}" destId="{ADA377A4-D812-464F-BC7B-750FA988CF1F}" srcOrd="1" destOrd="0" presId="urn:microsoft.com/office/officeart/2005/8/layout/vList2"/>
    <dgm:cxn modelId="{0C03B1D5-5658-4185-B8D2-E38C5EE2BE34}" type="presParOf" srcId="{686BC21C-EBEB-4263-A0CA-D560B8D421AC}" destId="{1B3A5502-6D03-4281-819A-A19EB82260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73DAE04-8213-4CD4-A6BA-05BFCD30FC5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2746B70-DE80-4ABF-B244-CAE92FD0368A}">
      <dgm:prSet/>
      <dgm:spPr/>
      <dgm:t>
        <a:bodyPr/>
        <a:lstStyle/>
        <a:p>
          <a:r>
            <a:rPr lang="en-GB" dirty="0"/>
            <a:t>3 months minimum</a:t>
          </a:r>
          <a:endParaRPr lang="en-US" dirty="0"/>
        </a:p>
      </dgm:t>
    </dgm:pt>
    <dgm:pt modelId="{527F9C98-1651-4EFC-9CA7-AEE2F263049E}" type="parTrans" cxnId="{C15F59CB-6AC8-4F99-8D42-FB9CC82D827A}">
      <dgm:prSet/>
      <dgm:spPr/>
      <dgm:t>
        <a:bodyPr/>
        <a:lstStyle/>
        <a:p>
          <a:endParaRPr lang="en-US"/>
        </a:p>
      </dgm:t>
    </dgm:pt>
    <dgm:pt modelId="{176B97EB-EFAB-49ED-BD19-CBE8A4B383DE}" type="sibTrans" cxnId="{C15F59CB-6AC8-4F99-8D42-FB9CC82D827A}">
      <dgm:prSet/>
      <dgm:spPr/>
      <dgm:t>
        <a:bodyPr/>
        <a:lstStyle/>
        <a:p>
          <a:endParaRPr lang="en-US"/>
        </a:p>
      </dgm:t>
    </dgm:pt>
    <dgm:pt modelId="{6B175882-53F4-4D61-9FD7-88B65DB1182C}">
      <dgm:prSet/>
      <dgm:spPr/>
      <dgm:t>
        <a:bodyPr/>
        <a:lstStyle/>
        <a:p>
          <a:r>
            <a:rPr lang="en-GB" dirty="0"/>
            <a:t>One hour a day approx.</a:t>
          </a:r>
          <a:endParaRPr lang="en-US" dirty="0"/>
        </a:p>
      </dgm:t>
    </dgm:pt>
    <dgm:pt modelId="{D8B48F7A-805D-4B18-9738-4D4D71676953}" type="parTrans" cxnId="{27156269-D08E-4BDB-9B61-8D153D74F7A5}">
      <dgm:prSet/>
      <dgm:spPr/>
      <dgm:t>
        <a:bodyPr/>
        <a:lstStyle/>
        <a:p>
          <a:endParaRPr lang="en-US"/>
        </a:p>
      </dgm:t>
    </dgm:pt>
    <dgm:pt modelId="{01211C06-614F-4B8F-9782-1BDA439DC7BA}" type="sibTrans" cxnId="{27156269-D08E-4BDB-9B61-8D153D74F7A5}">
      <dgm:prSet/>
      <dgm:spPr/>
      <dgm:t>
        <a:bodyPr/>
        <a:lstStyle/>
        <a:p>
          <a:endParaRPr lang="en-US"/>
        </a:p>
      </dgm:t>
    </dgm:pt>
    <dgm:pt modelId="{0670382A-566F-41FA-870B-9B047B6166E1}">
      <dgm:prSet/>
      <dgm:spPr/>
      <dgm:t>
        <a:bodyPr/>
        <a:lstStyle/>
        <a:p>
          <a:pPr rtl="0"/>
          <a:r>
            <a:rPr lang="en-GB" dirty="0"/>
            <a:t>Choose the right job to sit the exam</a:t>
          </a:r>
          <a:r>
            <a:rPr lang="en-GB" dirty="0">
              <a:latin typeface="Calibri Light" panose="020F0302020204030204"/>
            </a:rPr>
            <a:t> (e.g. not when doing A&amp;E!)</a:t>
          </a:r>
          <a:endParaRPr lang="en-US" dirty="0"/>
        </a:p>
      </dgm:t>
    </dgm:pt>
    <dgm:pt modelId="{3F8A2A75-0D32-4331-B27C-89B5FFD63A88}" type="parTrans" cxnId="{1E41632D-9DA1-4C7F-B1AA-76BC58BB2555}">
      <dgm:prSet/>
      <dgm:spPr/>
      <dgm:t>
        <a:bodyPr/>
        <a:lstStyle/>
        <a:p>
          <a:endParaRPr lang="en-US"/>
        </a:p>
      </dgm:t>
    </dgm:pt>
    <dgm:pt modelId="{A3175840-DDF5-4668-9F20-761E0936C315}" type="sibTrans" cxnId="{1E41632D-9DA1-4C7F-B1AA-76BC58BB2555}">
      <dgm:prSet/>
      <dgm:spPr/>
      <dgm:t>
        <a:bodyPr/>
        <a:lstStyle/>
        <a:p>
          <a:endParaRPr lang="en-US"/>
        </a:p>
      </dgm:t>
    </dgm:pt>
    <dgm:pt modelId="{076BFA44-DFEC-4393-8CE5-E42B536F4FF9}">
      <dgm:prSet/>
      <dgm:spPr/>
      <dgm:t>
        <a:bodyPr/>
        <a:lstStyle/>
        <a:p>
          <a:r>
            <a:rPr lang="en-GB" dirty="0"/>
            <a:t>Time it when it fits best with home life.</a:t>
          </a:r>
          <a:endParaRPr lang="en-US" dirty="0"/>
        </a:p>
      </dgm:t>
    </dgm:pt>
    <dgm:pt modelId="{FC34702E-889A-48D7-9419-8003C874AD1D}" type="parTrans" cxnId="{F6B58F2F-7EA5-4448-8D7F-743F3CE415A0}">
      <dgm:prSet/>
      <dgm:spPr/>
      <dgm:t>
        <a:bodyPr/>
        <a:lstStyle/>
        <a:p>
          <a:endParaRPr lang="en-US"/>
        </a:p>
      </dgm:t>
    </dgm:pt>
    <dgm:pt modelId="{6A82723B-1779-435D-9E51-A2483E8A0FDA}" type="sibTrans" cxnId="{F6B58F2F-7EA5-4448-8D7F-743F3CE415A0}">
      <dgm:prSet/>
      <dgm:spPr/>
      <dgm:t>
        <a:bodyPr/>
        <a:lstStyle/>
        <a:p>
          <a:endParaRPr lang="en-US"/>
        </a:p>
      </dgm:t>
    </dgm:pt>
    <dgm:pt modelId="{93FBF758-2082-4EE9-A374-F726FE92EAB3}" type="pres">
      <dgm:prSet presAssocID="{A73DAE04-8213-4CD4-A6BA-05BFCD30FC58}" presName="linear" presStyleCnt="0">
        <dgm:presLayoutVars>
          <dgm:animLvl val="lvl"/>
          <dgm:resizeHandles val="exact"/>
        </dgm:presLayoutVars>
      </dgm:prSet>
      <dgm:spPr/>
    </dgm:pt>
    <dgm:pt modelId="{D19EBD06-83B3-4DE2-B30D-959C7958426C}" type="pres">
      <dgm:prSet presAssocID="{42746B70-DE80-4ABF-B244-CAE92FD0368A}" presName="parentText" presStyleLbl="node1" presStyleIdx="0" presStyleCnt="4">
        <dgm:presLayoutVars>
          <dgm:chMax val="0"/>
          <dgm:bulletEnabled val="1"/>
        </dgm:presLayoutVars>
      </dgm:prSet>
      <dgm:spPr/>
    </dgm:pt>
    <dgm:pt modelId="{E5AD051D-4D97-44F2-9C84-BEBDD48299FF}" type="pres">
      <dgm:prSet presAssocID="{176B97EB-EFAB-49ED-BD19-CBE8A4B383DE}" presName="spacer" presStyleCnt="0"/>
      <dgm:spPr/>
    </dgm:pt>
    <dgm:pt modelId="{13B81806-0BE3-405D-AA28-FCF6B84514A0}" type="pres">
      <dgm:prSet presAssocID="{6B175882-53F4-4D61-9FD7-88B65DB1182C}" presName="parentText" presStyleLbl="node1" presStyleIdx="1" presStyleCnt="4">
        <dgm:presLayoutVars>
          <dgm:chMax val="0"/>
          <dgm:bulletEnabled val="1"/>
        </dgm:presLayoutVars>
      </dgm:prSet>
      <dgm:spPr/>
    </dgm:pt>
    <dgm:pt modelId="{5DC776BF-5A70-433A-ACD7-5FAF923EC80E}" type="pres">
      <dgm:prSet presAssocID="{01211C06-614F-4B8F-9782-1BDA439DC7BA}" presName="spacer" presStyleCnt="0"/>
      <dgm:spPr/>
    </dgm:pt>
    <dgm:pt modelId="{612E5FE4-9650-4802-9A68-32F485D0EB95}" type="pres">
      <dgm:prSet presAssocID="{0670382A-566F-41FA-870B-9B047B6166E1}" presName="parentText" presStyleLbl="node1" presStyleIdx="2" presStyleCnt="4">
        <dgm:presLayoutVars>
          <dgm:chMax val="0"/>
          <dgm:bulletEnabled val="1"/>
        </dgm:presLayoutVars>
      </dgm:prSet>
      <dgm:spPr/>
    </dgm:pt>
    <dgm:pt modelId="{4DF81886-AFCA-45A9-9A3B-85D0596616C6}" type="pres">
      <dgm:prSet presAssocID="{A3175840-DDF5-4668-9F20-761E0936C315}" presName="spacer" presStyleCnt="0"/>
      <dgm:spPr/>
    </dgm:pt>
    <dgm:pt modelId="{606C881B-C502-4622-A396-F49BCB8A4AE9}" type="pres">
      <dgm:prSet presAssocID="{076BFA44-DFEC-4393-8CE5-E42B536F4FF9}" presName="parentText" presStyleLbl="node1" presStyleIdx="3" presStyleCnt="4">
        <dgm:presLayoutVars>
          <dgm:chMax val="0"/>
          <dgm:bulletEnabled val="1"/>
        </dgm:presLayoutVars>
      </dgm:prSet>
      <dgm:spPr/>
    </dgm:pt>
  </dgm:ptLst>
  <dgm:cxnLst>
    <dgm:cxn modelId="{2CD2CD18-2293-4F0D-AC83-DC8CDC48FC55}" type="presOf" srcId="{6B175882-53F4-4D61-9FD7-88B65DB1182C}" destId="{13B81806-0BE3-405D-AA28-FCF6B84514A0}" srcOrd="0" destOrd="0" presId="urn:microsoft.com/office/officeart/2005/8/layout/vList2"/>
    <dgm:cxn modelId="{1E41632D-9DA1-4C7F-B1AA-76BC58BB2555}" srcId="{A73DAE04-8213-4CD4-A6BA-05BFCD30FC58}" destId="{0670382A-566F-41FA-870B-9B047B6166E1}" srcOrd="2" destOrd="0" parTransId="{3F8A2A75-0D32-4331-B27C-89B5FFD63A88}" sibTransId="{A3175840-DDF5-4668-9F20-761E0936C315}"/>
    <dgm:cxn modelId="{F6B58F2F-7EA5-4448-8D7F-743F3CE415A0}" srcId="{A73DAE04-8213-4CD4-A6BA-05BFCD30FC58}" destId="{076BFA44-DFEC-4393-8CE5-E42B536F4FF9}" srcOrd="3" destOrd="0" parTransId="{FC34702E-889A-48D7-9419-8003C874AD1D}" sibTransId="{6A82723B-1779-435D-9E51-A2483E8A0FDA}"/>
    <dgm:cxn modelId="{2D25C433-9EF9-4096-A744-E62E6FA85340}" type="presOf" srcId="{A73DAE04-8213-4CD4-A6BA-05BFCD30FC58}" destId="{93FBF758-2082-4EE9-A374-F726FE92EAB3}" srcOrd="0" destOrd="0" presId="urn:microsoft.com/office/officeart/2005/8/layout/vList2"/>
    <dgm:cxn modelId="{5B5F8F3C-DF41-4EF4-9F11-747F8330223E}" type="presOf" srcId="{076BFA44-DFEC-4393-8CE5-E42B536F4FF9}" destId="{606C881B-C502-4622-A396-F49BCB8A4AE9}" srcOrd="0" destOrd="0" presId="urn:microsoft.com/office/officeart/2005/8/layout/vList2"/>
    <dgm:cxn modelId="{27156269-D08E-4BDB-9B61-8D153D74F7A5}" srcId="{A73DAE04-8213-4CD4-A6BA-05BFCD30FC58}" destId="{6B175882-53F4-4D61-9FD7-88B65DB1182C}" srcOrd="1" destOrd="0" parTransId="{D8B48F7A-805D-4B18-9738-4D4D71676953}" sibTransId="{01211C06-614F-4B8F-9782-1BDA439DC7BA}"/>
    <dgm:cxn modelId="{6026FB4C-10AA-4DB7-859E-D90059439D24}" type="presOf" srcId="{42746B70-DE80-4ABF-B244-CAE92FD0368A}" destId="{D19EBD06-83B3-4DE2-B30D-959C7958426C}" srcOrd="0" destOrd="0" presId="urn:microsoft.com/office/officeart/2005/8/layout/vList2"/>
    <dgm:cxn modelId="{A25762B0-573E-4A35-828A-02C9DF2DE357}" type="presOf" srcId="{0670382A-566F-41FA-870B-9B047B6166E1}" destId="{612E5FE4-9650-4802-9A68-32F485D0EB95}" srcOrd="0" destOrd="0" presId="urn:microsoft.com/office/officeart/2005/8/layout/vList2"/>
    <dgm:cxn modelId="{C15F59CB-6AC8-4F99-8D42-FB9CC82D827A}" srcId="{A73DAE04-8213-4CD4-A6BA-05BFCD30FC58}" destId="{42746B70-DE80-4ABF-B244-CAE92FD0368A}" srcOrd="0" destOrd="0" parTransId="{527F9C98-1651-4EFC-9CA7-AEE2F263049E}" sibTransId="{176B97EB-EFAB-49ED-BD19-CBE8A4B383DE}"/>
    <dgm:cxn modelId="{87B6173B-B804-4673-BE82-F4C4001F804A}" type="presParOf" srcId="{93FBF758-2082-4EE9-A374-F726FE92EAB3}" destId="{D19EBD06-83B3-4DE2-B30D-959C7958426C}" srcOrd="0" destOrd="0" presId="urn:microsoft.com/office/officeart/2005/8/layout/vList2"/>
    <dgm:cxn modelId="{AC83A0FE-7812-46B6-A094-DFCDF58F9FF6}" type="presParOf" srcId="{93FBF758-2082-4EE9-A374-F726FE92EAB3}" destId="{E5AD051D-4D97-44F2-9C84-BEBDD48299FF}" srcOrd="1" destOrd="0" presId="urn:microsoft.com/office/officeart/2005/8/layout/vList2"/>
    <dgm:cxn modelId="{12ACEC65-973C-43CF-944C-E8D31232BBEE}" type="presParOf" srcId="{93FBF758-2082-4EE9-A374-F726FE92EAB3}" destId="{13B81806-0BE3-405D-AA28-FCF6B84514A0}" srcOrd="2" destOrd="0" presId="urn:microsoft.com/office/officeart/2005/8/layout/vList2"/>
    <dgm:cxn modelId="{74EB6F31-3C9F-40E9-BB7F-DE54E5C85E92}" type="presParOf" srcId="{93FBF758-2082-4EE9-A374-F726FE92EAB3}" destId="{5DC776BF-5A70-433A-ACD7-5FAF923EC80E}" srcOrd="3" destOrd="0" presId="urn:microsoft.com/office/officeart/2005/8/layout/vList2"/>
    <dgm:cxn modelId="{981A43A7-E477-4010-9E42-E81C953E50AA}" type="presParOf" srcId="{93FBF758-2082-4EE9-A374-F726FE92EAB3}" destId="{612E5FE4-9650-4802-9A68-32F485D0EB95}" srcOrd="4" destOrd="0" presId="urn:microsoft.com/office/officeart/2005/8/layout/vList2"/>
    <dgm:cxn modelId="{7F13D4E5-36D9-43D9-BDB1-B0741F5172C0}" type="presParOf" srcId="{93FBF758-2082-4EE9-A374-F726FE92EAB3}" destId="{4DF81886-AFCA-45A9-9A3B-85D0596616C6}" srcOrd="5" destOrd="0" presId="urn:microsoft.com/office/officeart/2005/8/layout/vList2"/>
    <dgm:cxn modelId="{1A590090-ECC4-4F5E-94BE-D11A8AE17747}" type="presParOf" srcId="{93FBF758-2082-4EE9-A374-F726FE92EAB3}" destId="{606C881B-C502-4622-A396-F49BCB8A4A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A18F8CD-ECA7-4781-A8F9-4DDD7A032C43}"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60674614-FD32-49D5-957B-FAF0314A63EE}">
      <dgm:prSet/>
      <dgm:spPr/>
      <dgm:t>
        <a:bodyPr/>
        <a:lstStyle/>
        <a:p>
          <a:pPr>
            <a:lnSpc>
              <a:spcPct val="100000"/>
            </a:lnSpc>
          </a:pPr>
          <a:r>
            <a:rPr lang="en-GB"/>
            <a:t>Make sure you have watched the Pearson Vue tutorial video so you know what to expect</a:t>
          </a:r>
          <a:endParaRPr lang="en-US"/>
        </a:p>
      </dgm:t>
    </dgm:pt>
    <dgm:pt modelId="{1B42AC0C-ACAD-4EBF-BFCC-C6E5619307B9}" type="parTrans" cxnId="{608C6943-377B-487F-A04A-AC8DDCE36A8F}">
      <dgm:prSet/>
      <dgm:spPr/>
      <dgm:t>
        <a:bodyPr/>
        <a:lstStyle/>
        <a:p>
          <a:endParaRPr lang="en-US"/>
        </a:p>
      </dgm:t>
    </dgm:pt>
    <dgm:pt modelId="{2FC81401-A08F-43B4-B631-AB4716EBF071}" type="sibTrans" cxnId="{608C6943-377B-487F-A04A-AC8DDCE36A8F}">
      <dgm:prSet/>
      <dgm:spPr/>
      <dgm:t>
        <a:bodyPr/>
        <a:lstStyle/>
        <a:p>
          <a:endParaRPr lang="en-US"/>
        </a:p>
      </dgm:t>
    </dgm:pt>
    <dgm:pt modelId="{07EA961D-1F89-4CCD-8767-495FE2B5AEC3}">
      <dgm:prSet/>
      <dgm:spPr/>
      <dgm:t>
        <a:bodyPr/>
        <a:lstStyle/>
        <a:p>
          <a:pPr>
            <a:lnSpc>
              <a:spcPct val="100000"/>
            </a:lnSpc>
          </a:pPr>
          <a:r>
            <a:rPr lang="en-GB"/>
            <a:t>Take your passport/ID documents</a:t>
          </a:r>
          <a:endParaRPr lang="en-US"/>
        </a:p>
      </dgm:t>
    </dgm:pt>
    <dgm:pt modelId="{34BFFF61-3058-47A4-B684-0EECCAB2E12A}" type="parTrans" cxnId="{2F573B27-E8E6-402C-8BE3-E4EC5AB3EF64}">
      <dgm:prSet/>
      <dgm:spPr/>
      <dgm:t>
        <a:bodyPr/>
        <a:lstStyle/>
        <a:p>
          <a:endParaRPr lang="en-US"/>
        </a:p>
      </dgm:t>
    </dgm:pt>
    <dgm:pt modelId="{9FFCEF8D-7FD0-4B87-9A5D-DCDC25A84559}" type="sibTrans" cxnId="{2F573B27-E8E6-402C-8BE3-E4EC5AB3EF64}">
      <dgm:prSet/>
      <dgm:spPr/>
      <dgm:t>
        <a:bodyPr/>
        <a:lstStyle/>
        <a:p>
          <a:endParaRPr lang="en-US"/>
        </a:p>
      </dgm:t>
    </dgm:pt>
    <dgm:pt modelId="{CC8185F2-0D11-4E93-9DDF-288C8CDFAB63}">
      <dgm:prSet/>
      <dgm:spPr/>
      <dgm:t>
        <a:bodyPr/>
        <a:lstStyle/>
        <a:p>
          <a:pPr>
            <a:lnSpc>
              <a:spcPct val="100000"/>
            </a:lnSpc>
          </a:pPr>
          <a:r>
            <a:rPr lang="en-GB"/>
            <a:t>Check journey time/parking info/take money</a:t>
          </a:r>
          <a:endParaRPr lang="en-US"/>
        </a:p>
      </dgm:t>
    </dgm:pt>
    <dgm:pt modelId="{91DCBB2A-EFB7-4ECF-8A6B-9D605F670B4A}" type="parTrans" cxnId="{D5F9E808-3CDD-429C-AE61-3FB048B0B233}">
      <dgm:prSet/>
      <dgm:spPr/>
      <dgm:t>
        <a:bodyPr/>
        <a:lstStyle/>
        <a:p>
          <a:endParaRPr lang="en-US"/>
        </a:p>
      </dgm:t>
    </dgm:pt>
    <dgm:pt modelId="{505BE263-A466-4D95-AE58-6DDB1412549B}" type="sibTrans" cxnId="{D5F9E808-3CDD-429C-AE61-3FB048B0B233}">
      <dgm:prSet/>
      <dgm:spPr/>
      <dgm:t>
        <a:bodyPr/>
        <a:lstStyle/>
        <a:p>
          <a:endParaRPr lang="en-US"/>
        </a:p>
      </dgm:t>
    </dgm:pt>
    <dgm:pt modelId="{95295290-5267-49E4-B0EF-D54CA0713AA6}">
      <dgm:prSet/>
      <dgm:spPr/>
      <dgm:t>
        <a:bodyPr/>
        <a:lstStyle/>
        <a:p>
          <a:pPr>
            <a:lnSpc>
              <a:spcPct val="100000"/>
            </a:lnSpc>
          </a:pPr>
          <a:r>
            <a:rPr lang="en-GB"/>
            <a:t>EAT! Take a drink. Get up and stretch.</a:t>
          </a:r>
          <a:endParaRPr lang="en-US"/>
        </a:p>
      </dgm:t>
    </dgm:pt>
    <dgm:pt modelId="{3F1E3758-37E7-4B44-B813-2ABA637AB4D0}" type="parTrans" cxnId="{3BC2DA6F-C610-41CF-A940-8C2FDEA1A398}">
      <dgm:prSet/>
      <dgm:spPr/>
      <dgm:t>
        <a:bodyPr/>
        <a:lstStyle/>
        <a:p>
          <a:endParaRPr lang="en-US"/>
        </a:p>
      </dgm:t>
    </dgm:pt>
    <dgm:pt modelId="{22F7F379-0D9A-47DA-998A-420F2F8B6897}" type="sibTrans" cxnId="{3BC2DA6F-C610-41CF-A940-8C2FDEA1A398}">
      <dgm:prSet/>
      <dgm:spPr/>
      <dgm:t>
        <a:bodyPr/>
        <a:lstStyle/>
        <a:p>
          <a:endParaRPr lang="en-US"/>
        </a:p>
      </dgm:t>
    </dgm:pt>
    <dgm:pt modelId="{DE119672-9694-4D87-8554-2CEADCD89B91}" type="pres">
      <dgm:prSet presAssocID="{8A18F8CD-ECA7-4781-A8F9-4DDD7A032C43}" presName="root" presStyleCnt="0">
        <dgm:presLayoutVars>
          <dgm:dir/>
          <dgm:resizeHandles val="exact"/>
        </dgm:presLayoutVars>
      </dgm:prSet>
      <dgm:spPr/>
    </dgm:pt>
    <dgm:pt modelId="{921B0570-B54A-423D-B07C-3C8D016A76CA}" type="pres">
      <dgm:prSet presAssocID="{60674614-FD32-49D5-957B-FAF0314A63EE}" presName="compNode" presStyleCnt="0"/>
      <dgm:spPr/>
    </dgm:pt>
    <dgm:pt modelId="{0D313B06-339F-4E3B-BF20-606537196008}" type="pres">
      <dgm:prSet presAssocID="{60674614-FD32-49D5-957B-FAF0314A63EE}" presName="bgRect" presStyleLbl="bgShp" presStyleIdx="0" presStyleCnt="4"/>
      <dgm:spPr/>
    </dgm:pt>
    <dgm:pt modelId="{C4F5FF1F-59EA-4588-9A34-957D177E6CFD}" type="pres">
      <dgm:prSet presAssocID="{60674614-FD32-49D5-957B-FAF0314A63EE}" presName="iconRect" presStyleLbl="node1" presStyleIdx="0" presStyleCnt="4" custScaleX="159754" custScaleY="1827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dgm:spPr>
      <dgm:extLst>
        <a:ext uri="{E40237B7-FDA0-4F09-8148-C483321AD2D9}">
          <dgm14:cNvPr xmlns:dgm14="http://schemas.microsoft.com/office/drawing/2010/diagram" id="0" name="" descr="Television"/>
        </a:ext>
      </dgm:extLst>
    </dgm:pt>
    <dgm:pt modelId="{AACCEECC-744D-4447-A94E-5058638BEAF1}" type="pres">
      <dgm:prSet presAssocID="{60674614-FD32-49D5-957B-FAF0314A63EE}" presName="spaceRect" presStyleCnt="0"/>
      <dgm:spPr/>
    </dgm:pt>
    <dgm:pt modelId="{5808E5AE-7255-4C77-A7D5-6E26B9F3537E}" type="pres">
      <dgm:prSet presAssocID="{60674614-FD32-49D5-957B-FAF0314A63EE}" presName="parTx" presStyleLbl="revTx" presStyleIdx="0" presStyleCnt="4">
        <dgm:presLayoutVars>
          <dgm:chMax val="0"/>
          <dgm:chPref val="0"/>
        </dgm:presLayoutVars>
      </dgm:prSet>
      <dgm:spPr/>
    </dgm:pt>
    <dgm:pt modelId="{2867F207-A730-4FAE-B6E8-084849F788D7}" type="pres">
      <dgm:prSet presAssocID="{2FC81401-A08F-43B4-B631-AB4716EBF071}" presName="sibTrans" presStyleCnt="0"/>
      <dgm:spPr/>
    </dgm:pt>
    <dgm:pt modelId="{F4773C02-B8FE-4000-A8B6-5B779E8AF4E7}" type="pres">
      <dgm:prSet presAssocID="{07EA961D-1F89-4CCD-8767-495FE2B5AEC3}" presName="compNode" presStyleCnt="0"/>
      <dgm:spPr/>
    </dgm:pt>
    <dgm:pt modelId="{0B421963-8A6F-425A-B242-7F1C49386FF4}" type="pres">
      <dgm:prSet presAssocID="{07EA961D-1F89-4CCD-8767-495FE2B5AEC3}" presName="bgRect" presStyleLbl="bgShp" presStyleIdx="1" presStyleCnt="4"/>
      <dgm:spPr/>
    </dgm:pt>
    <dgm:pt modelId="{4818B09E-CDD3-45C6-9045-D83278CE08AB}" type="pres">
      <dgm:prSet presAssocID="{07EA961D-1F89-4CCD-8767-495FE2B5AEC3}" presName="iconRect" presStyleLbl="node1" presStyleIdx="1" presStyleCnt="4" custScaleX="180339" custScaleY="1768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39939AA6-4635-4AD3-B93B-6DD6E4CA2E96}" type="pres">
      <dgm:prSet presAssocID="{07EA961D-1F89-4CCD-8767-495FE2B5AEC3}" presName="spaceRect" presStyleCnt="0"/>
      <dgm:spPr/>
    </dgm:pt>
    <dgm:pt modelId="{E385EDDB-090C-4EE7-8244-0498FCB2E680}" type="pres">
      <dgm:prSet presAssocID="{07EA961D-1F89-4CCD-8767-495FE2B5AEC3}" presName="parTx" presStyleLbl="revTx" presStyleIdx="1" presStyleCnt="4">
        <dgm:presLayoutVars>
          <dgm:chMax val="0"/>
          <dgm:chPref val="0"/>
        </dgm:presLayoutVars>
      </dgm:prSet>
      <dgm:spPr/>
    </dgm:pt>
    <dgm:pt modelId="{162B644A-52F1-4BCC-BDB5-5864233EA778}" type="pres">
      <dgm:prSet presAssocID="{9FFCEF8D-7FD0-4B87-9A5D-DCDC25A84559}" presName="sibTrans" presStyleCnt="0"/>
      <dgm:spPr/>
    </dgm:pt>
    <dgm:pt modelId="{3CAD1C54-C26A-4B8F-B1EF-2125BBB2232E}" type="pres">
      <dgm:prSet presAssocID="{CC8185F2-0D11-4E93-9DDF-288C8CDFAB63}" presName="compNode" presStyleCnt="0"/>
      <dgm:spPr/>
    </dgm:pt>
    <dgm:pt modelId="{F66045DF-466D-4A9E-9840-CD7F146B2520}" type="pres">
      <dgm:prSet presAssocID="{CC8185F2-0D11-4E93-9DDF-288C8CDFAB63}" presName="bgRect" presStyleLbl="bgShp" presStyleIdx="2" presStyleCnt="4"/>
      <dgm:spPr/>
    </dgm:pt>
    <dgm:pt modelId="{D6CAEC91-8781-4FDD-983E-D05654AD68D0}" type="pres">
      <dgm:prSet presAssocID="{CC8185F2-0D11-4E93-9DDF-288C8CDFAB63}" presName="iconRect" presStyleLbl="node1" presStyleIdx="2" presStyleCnt="4" custScaleX="163185" custScaleY="15103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r"/>
        </a:ext>
      </dgm:extLst>
    </dgm:pt>
    <dgm:pt modelId="{26A860CB-7E98-4112-8435-576B02F889D8}" type="pres">
      <dgm:prSet presAssocID="{CC8185F2-0D11-4E93-9DDF-288C8CDFAB63}" presName="spaceRect" presStyleCnt="0"/>
      <dgm:spPr/>
    </dgm:pt>
    <dgm:pt modelId="{7FF74BF5-01A3-4342-89AB-2262893334F0}" type="pres">
      <dgm:prSet presAssocID="{CC8185F2-0D11-4E93-9DDF-288C8CDFAB63}" presName="parTx" presStyleLbl="revTx" presStyleIdx="2" presStyleCnt="4">
        <dgm:presLayoutVars>
          <dgm:chMax val="0"/>
          <dgm:chPref val="0"/>
        </dgm:presLayoutVars>
      </dgm:prSet>
      <dgm:spPr/>
    </dgm:pt>
    <dgm:pt modelId="{68F8C56D-40F6-4032-AAD9-C7EFFC1013B7}" type="pres">
      <dgm:prSet presAssocID="{505BE263-A466-4D95-AE58-6DDB1412549B}" presName="sibTrans" presStyleCnt="0"/>
      <dgm:spPr/>
    </dgm:pt>
    <dgm:pt modelId="{F4EE90A0-649C-4753-B6B6-36740D2C6B47}" type="pres">
      <dgm:prSet presAssocID="{95295290-5267-49E4-B0EF-D54CA0713AA6}" presName="compNode" presStyleCnt="0"/>
      <dgm:spPr/>
    </dgm:pt>
    <dgm:pt modelId="{8995E4CF-8A54-4558-B877-355ADA18C7A7}" type="pres">
      <dgm:prSet presAssocID="{95295290-5267-49E4-B0EF-D54CA0713AA6}" presName="bgRect" presStyleLbl="bgShp" presStyleIdx="3" presStyleCnt="4"/>
      <dgm:spPr/>
    </dgm:pt>
    <dgm:pt modelId="{1B5DE3E1-C4C5-4DB7-8A1E-1FA8830D752E}" type="pres">
      <dgm:prSet presAssocID="{95295290-5267-49E4-B0EF-D54CA0713AA6}" presName="iconRect" presStyleLbl="node1" presStyleIdx="3" presStyleCnt="4" custScaleX="180381" custScaleY="18279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able setting"/>
        </a:ext>
      </dgm:extLst>
    </dgm:pt>
    <dgm:pt modelId="{5AA9009A-26F6-437A-8D6D-A91FA72B65F2}" type="pres">
      <dgm:prSet presAssocID="{95295290-5267-49E4-B0EF-D54CA0713AA6}" presName="spaceRect" presStyleCnt="0"/>
      <dgm:spPr/>
    </dgm:pt>
    <dgm:pt modelId="{A2FC0AD8-866D-48ED-A2E6-7514C19469CA}" type="pres">
      <dgm:prSet presAssocID="{95295290-5267-49E4-B0EF-D54CA0713AA6}" presName="parTx" presStyleLbl="revTx" presStyleIdx="3" presStyleCnt="4">
        <dgm:presLayoutVars>
          <dgm:chMax val="0"/>
          <dgm:chPref val="0"/>
        </dgm:presLayoutVars>
      </dgm:prSet>
      <dgm:spPr/>
    </dgm:pt>
  </dgm:ptLst>
  <dgm:cxnLst>
    <dgm:cxn modelId="{D5F9E808-3CDD-429C-AE61-3FB048B0B233}" srcId="{8A18F8CD-ECA7-4781-A8F9-4DDD7A032C43}" destId="{CC8185F2-0D11-4E93-9DDF-288C8CDFAB63}" srcOrd="2" destOrd="0" parTransId="{91DCBB2A-EFB7-4ECF-8A6B-9D605F670B4A}" sibTransId="{505BE263-A466-4D95-AE58-6DDB1412549B}"/>
    <dgm:cxn modelId="{79DE7010-8697-406C-89FF-5AAC2996F059}" type="presOf" srcId="{8A18F8CD-ECA7-4781-A8F9-4DDD7A032C43}" destId="{DE119672-9694-4D87-8554-2CEADCD89B91}" srcOrd="0" destOrd="0" presId="urn:microsoft.com/office/officeart/2018/2/layout/IconVerticalSolidList"/>
    <dgm:cxn modelId="{2F573B27-E8E6-402C-8BE3-E4EC5AB3EF64}" srcId="{8A18F8CD-ECA7-4781-A8F9-4DDD7A032C43}" destId="{07EA961D-1F89-4CCD-8767-495FE2B5AEC3}" srcOrd="1" destOrd="0" parTransId="{34BFFF61-3058-47A4-B684-0EECCAB2E12A}" sibTransId="{9FFCEF8D-7FD0-4B87-9A5D-DCDC25A84559}"/>
    <dgm:cxn modelId="{608C6943-377B-487F-A04A-AC8DDCE36A8F}" srcId="{8A18F8CD-ECA7-4781-A8F9-4DDD7A032C43}" destId="{60674614-FD32-49D5-957B-FAF0314A63EE}" srcOrd="0" destOrd="0" parTransId="{1B42AC0C-ACAD-4EBF-BFCC-C6E5619307B9}" sibTransId="{2FC81401-A08F-43B4-B631-AB4716EBF071}"/>
    <dgm:cxn modelId="{3BC2DA6F-C610-41CF-A940-8C2FDEA1A398}" srcId="{8A18F8CD-ECA7-4781-A8F9-4DDD7A032C43}" destId="{95295290-5267-49E4-B0EF-D54CA0713AA6}" srcOrd="3" destOrd="0" parTransId="{3F1E3758-37E7-4B44-B813-2ABA637AB4D0}" sibTransId="{22F7F379-0D9A-47DA-998A-420F2F8B6897}"/>
    <dgm:cxn modelId="{E2F2D77D-ECEE-4F24-9E36-4F9048F5D098}" type="presOf" srcId="{60674614-FD32-49D5-957B-FAF0314A63EE}" destId="{5808E5AE-7255-4C77-A7D5-6E26B9F3537E}" srcOrd="0" destOrd="0" presId="urn:microsoft.com/office/officeart/2018/2/layout/IconVerticalSolidList"/>
    <dgm:cxn modelId="{1AB98B82-A258-4814-AD72-185253D34B1F}" type="presOf" srcId="{95295290-5267-49E4-B0EF-D54CA0713AA6}" destId="{A2FC0AD8-866D-48ED-A2E6-7514C19469CA}" srcOrd="0" destOrd="0" presId="urn:microsoft.com/office/officeart/2018/2/layout/IconVerticalSolidList"/>
    <dgm:cxn modelId="{DA93A29E-679B-4980-B665-F114CA706EF7}" type="presOf" srcId="{07EA961D-1F89-4CCD-8767-495FE2B5AEC3}" destId="{E385EDDB-090C-4EE7-8244-0498FCB2E680}" srcOrd="0" destOrd="0" presId="urn:microsoft.com/office/officeart/2018/2/layout/IconVerticalSolidList"/>
    <dgm:cxn modelId="{71BDDCF6-3350-4404-A977-7B7370007B2C}" type="presOf" srcId="{CC8185F2-0D11-4E93-9DDF-288C8CDFAB63}" destId="{7FF74BF5-01A3-4342-89AB-2262893334F0}" srcOrd="0" destOrd="0" presId="urn:microsoft.com/office/officeart/2018/2/layout/IconVerticalSolidList"/>
    <dgm:cxn modelId="{11CA2A49-7389-4948-B410-5912BBFC8BF2}" type="presParOf" srcId="{DE119672-9694-4D87-8554-2CEADCD89B91}" destId="{921B0570-B54A-423D-B07C-3C8D016A76CA}" srcOrd="0" destOrd="0" presId="urn:microsoft.com/office/officeart/2018/2/layout/IconVerticalSolidList"/>
    <dgm:cxn modelId="{60448D5F-6B08-4AA0-9F6A-CFDC3465BFF8}" type="presParOf" srcId="{921B0570-B54A-423D-B07C-3C8D016A76CA}" destId="{0D313B06-339F-4E3B-BF20-606537196008}" srcOrd="0" destOrd="0" presId="urn:microsoft.com/office/officeart/2018/2/layout/IconVerticalSolidList"/>
    <dgm:cxn modelId="{C5011AC3-2D6E-46DE-A405-B8B6C42D81BE}" type="presParOf" srcId="{921B0570-B54A-423D-B07C-3C8D016A76CA}" destId="{C4F5FF1F-59EA-4588-9A34-957D177E6CFD}" srcOrd="1" destOrd="0" presId="urn:microsoft.com/office/officeart/2018/2/layout/IconVerticalSolidList"/>
    <dgm:cxn modelId="{ED2D168F-9244-4F0B-B5BE-C7ABD54EBEEF}" type="presParOf" srcId="{921B0570-B54A-423D-B07C-3C8D016A76CA}" destId="{AACCEECC-744D-4447-A94E-5058638BEAF1}" srcOrd="2" destOrd="0" presId="urn:microsoft.com/office/officeart/2018/2/layout/IconVerticalSolidList"/>
    <dgm:cxn modelId="{12EDE58F-0256-4C4E-A025-6484EFE1DF3D}" type="presParOf" srcId="{921B0570-B54A-423D-B07C-3C8D016A76CA}" destId="{5808E5AE-7255-4C77-A7D5-6E26B9F3537E}" srcOrd="3" destOrd="0" presId="urn:microsoft.com/office/officeart/2018/2/layout/IconVerticalSolidList"/>
    <dgm:cxn modelId="{317E7AA5-FDC9-4804-9CF2-1AB7A3B2A0D3}" type="presParOf" srcId="{DE119672-9694-4D87-8554-2CEADCD89B91}" destId="{2867F207-A730-4FAE-B6E8-084849F788D7}" srcOrd="1" destOrd="0" presId="urn:microsoft.com/office/officeart/2018/2/layout/IconVerticalSolidList"/>
    <dgm:cxn modelId="{5B7A368C-1A4F-4943-AFA3-E2099B83375D}" type="presParOf" srcId="{DE119672-9694-4D87-8554-2CEADCD89B91}" destId="{F4773C02-B8FE-4000-A8B6-5B779E8AF4E7}" srcOrd="2" destOrd="0" presId="urn:microsoft.com/office/officeart/2018/2/layout/IconVerticalSolidList"/>
    <dgm:cxn modelId="{91FFAA38-C17F-4E35-8CAF-EED749FB864B}" type="presParOf" srcId="{F4773C02-B8FE-4000-A8B6-5B779E8AF4E7}" destId="{0B421963-8A6F-425A-B242-7F1C49386FF4}" srcOrd="0" destOrd="0" presId="urn:microsoft.com/office/officeart/2018/2/layout/IconVerticalSolidList"/>
    <dgm:cxn modelId="{565A9B36-34A5-4B4D-93DD-93B58A0B15CE}" type="presParOf" srcId="{F4773C02-B8FE-4000-A8B6-5B779E8AF4E7}" destId="{4818B09E-CDD3-45C6-9045-D83278CE08AB}" srcOrd="1" destOrd="0" presId="urn:microsoft.com/office/officeart/2018/2/layout/IconVerticalSolidList"/>
    <dgm:cxn modelId="{EF6AD176-E2D5-4262-B882-1775D4ADABF7}" type="presParOf" srcId="{F4773C02-B8FE-4000-A8B6-5B779E8AF4E7}" destId="{39939AA6-4635-4AD3-B93B-6DD6E4CA2E96}" srcOrd="2" destOrd="0" presId="urn:microsoft.com/office/officeart/2018/2/layout/IconVerticalSolidList"/>
    <dgm:cxn modelId="{71B84953-B662-4777-BE56-6987188EEFD8}" type="presParOf" srcId="{F4773C02-B8FE-4000-A8B6-5B779E8AF4E7}" destId="{E385EDDB-090C-4EE7-8244-0498FCB2E680}" srcOrd="3" destOrd="0" presId="urn:microsoft.com/office/officeart/2018/2/layout/IconVerticalSolidList"/>
    <dgm:cxn modelId="{27311EE1-B00C-4DFF-A569-BEE161FAEB22}" type="presParOf" srcId="{DE119672-9694-4D87-8554-2CEADCD89B91}" destId="{162B644A-52F1-4BCC-BDB5-5864233EA778}" srcOrd="3" destOrd="0" presId="urn:microsoft.com/office/officeart/2018/2/layout/IconVerticalSolidList"/>
    <dgm:cxn modelId="{0F129137-F9FB-4AB8-A93C-2B6B6B859C96}" type="presParOf" srcId="{DE119672-9694-4D87-8554-2CEADCD89B91}" destId="{3CAD1C54-C26A-4B8F-B1EF-2125BBB2232E}" srcOrd="4" destOrd="0" presId="urn:microsoft.com/office/officeart/2018/2/layout/IconVerticalSolidList"/>
    <dgm:cxn modelId="{5F7C0113-1F6D-4E5E-96DE-458F3B7EA85C}" type="presParOf" srcId="{3CAD1C54-C26A-4B8F-B1EF-2125BBB2232E}" destId="{F66045DF-466D-4A9E-9840-CD7F146B2520}" srcOrd="0" destOrd="0" presId="urn:microsoft.com/office/officeart/2018/2/layout/IconVerticalSolidList"/>
    <dgm:cxn modelId="{B068E909-8301-42F3-8778-5EAA64095319}" type="presParOf" srcId="{3CAD1C54-C26A-4B8F-B1EF-2125BBB2232E}" destId="{D6CAEC91-8781-4FDD-983E-D05654AD68D0}" srcOrd="1" destOrd="0" presId="urn:microsoft.com/office/officeart/2018/2/layout/IconVerticalSolidList"/>
    <dgm:cxn modelId="{DB4C5FE1-2D83-4C5E-B918-5145E455A007}" type="presParOf" srcId="{3CAD1C54-C26A-4B8F-B1EF-2125BBB2232E}" destId="{26A860CB-7E98-4112-8435-576B02F889D8}" srcOrd="2" destOrd="0" presId="urn:microsoft.com/office/officeart/2018/2/layout/IconVerticalSolidList"/>
    <dgm:cxn modelId="{53AC828F-5162-47D4-95A4-B5C170E9B44A}" type="presParOf" srcId="{3CAD1C54-C26A-4B8F-B1EF-2125BBB2232E}" destId="{7FF74BF5-01A3-4342-89AB-2262893334F0}" srcOrd="3" destOrd="0" presId="urn:microsoft.com/office/officeart/2018/2/layout/IconVerticalSolidList"/>
    <dgm:cxn modelId="{016A571C-D73A-466D-860B-EFE8C8C16210}" type="presParOf" srcId="{DE119672-9694-4D87-8554-2CEADCD89B91}" destId="{68F8C56D-40F6-4032-AAD9-C7EFFC1013B7}" srcOrd="5" destOrd="0" presId="urn:microsoft.com/office/officeart/2018/2/layout/IconVerticalSolidList"/>
    <dgm:cxn modelId="{51B0E549-D893-481C-9B91-876139169D21}" type="presParOf" srcId="{DE119672-9694-4D87-8554-2CEADCD89B91}" destId="{F4EE90A0-649C-4753-B6B6-36740D2C6B47}" srcOrd="6" destOrd="0" presId="urn:microsoft.com/office/officeart/2018/2/layout/IconVerticalSolidList"/>
    <dgm:cxn modelId="{AC19C370-B572-4767-BEDE-B7FB22B5BDCD}" type="presParOf" srcId="{F4EE90A0-649C-4753-B6B6-36740D2C6B47}" destId="{8995E4CF-8A54-4558-B877-355ADA18C7A7}" srcOrd="0" destOrd="0" presId="urn:microsoft.com/office/officeart/2018/2/layout/IconVerticalSolidList"/>
    <dgm:cxn modelId="{4FB0D57B-6137-4963-8697-3AC7D0548750}" type="presParOf" srcId="{F4EE90A0-649C-4753-B6B6-36740D2C6B47}" destId="{1B5DE3E1-C4C5-4DB7-8A1E-1FA8830D752E}" srcOrd="1" destOrd="0" presId="urn:microsoft.com/office/officeart/2018/2/layout/IconVerticalSolidList"/>
    <dgm:cxn modelId="{2DB1BB09-F845-4A4D-AC98-6E8412361D68}" type="presParOf" srcId="{F4EE90A0-649C-4753-B6B6-36740D2C6B47}" destId="{5AA9009A-26F6-437A-8D6D-A91FA72B65F2}" srcOrd="2" destOrd="0" presId="urn:microsoft.com/office/officeart/2018/2/layout/IconVerticalSolidList"/>
    <dgm:cxn modelId="{3E57FC7F-0131-4179-B79A-99DB8C68445D}" type="presParOf" srcId="{F4EE90A0-649C-4753-B6B6-36740D2C6B47}" destId="{A2FC0AD8-866D-48ED-A2E6-7514C19469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EE92FD-4CF2-4F8F-957C-9733992404DD}"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5E1A8E16-3F95-4419-8062-66B4CE005E92}">
      <dgm:prSet/>
      <dgm:spPr/>
      <dgm:t>
        <a:bodyPr/>
        <a:lstStyle/>
        <a:p>
          <a:r>
            <a:rPr lang="en-GB"/>
            <a:t>Taking it at the wrong time</a:t>
          </a:r>
          <a:endParaRPr lang="en-US"/>
        </a:p>
      </dgm:t>
    </dgm:pt>
    <dgm:pt modelId="{730168B8-AE47-4007-9A9E-8D37B84F1726}" type="parTrans" cxnId="{B6476153-DE1C-4ED4-8BAC-10D5D66A8B75}">
      <dgm:prSet/>
      <dgm:spPr/>
      <dgm:t>
        <a:bodyPr/>
        <a:lstStyle/>
        <a:p>
          <a:endParaRPr lang="en-US"/>
        </a:p>
      </dgm:t>
    </dgm:pt>
    <dgm:pt modelId="{2958792F-07E1-4894-8F42-D205CBDAEEB2}" type="sibTrans" cxnId="{B6476153-DE1C-4ED4-8BAC-10D5D66A8B75}">
      <dgm:prSet/>
      <dgm:spPr/>
      <dgm:t>
        <a:bodyPr/>
        <a:lstStyle/>
        <a:p>
          <a:endParaRPr lang="en-US"/>
        </a:p>
      </dgm:t>
    </dgm:pt>
    <dgm:pt modelId="{EB1FF6B9-3F26-4260-A491-80A732009D88}">
      <dgm:prSet/>
      <dgm:spPr/>
      <dgm:t>
        <a:bodyPr/>
        <a:lstStyle/>
        <a:p>
          <a:r>
            <a:rPr lang="en-GB"/>
            <a:t>Poorly prepared</a:t>
          </a:r>
          <a:endParaRPr lang="en-US"/>
        </a:p>
      </dgm:t>
    </dgm:pt>
    <dgm:pt modelId="{44FB3128-EE81-4763-BB5A-20FA155C32A5}" type="parTrans" cxnId="{89F35535-E6B1-48B3-B859-227E8CA27DF1}">
      <dgm:prSet/>
      <dgm:spPr/>
      <dgm:t>
        <a:bodyPr/>
        <a:lstStyle/>
        <a:p>
          <a:endParaRPr lang="en-US"/>
        </a:p>
      </dgm:t>
    </dgm:pt>
    <dgm:pt modelId="{163E67D9-0E1E-4447-8A28-B261C57A8532}" type="sibTrans" cxnId="{89F35535-E6B1-48B3-B859-227E8CA27DF1}">
      <dgm:prSet/>
      <dgm:spPr/>
      <dgm:t>
        <a:bodyPr/>
        <a:lstStyle/>
        <a:p>
          <a:endParaRPr lang="en-US"/>
        </a:p>
      </dgm:t>
    </dgm:pt>
    <dgm:pt modelId="{95B47CE3-D1F9-438E-9742-71DE6CE98DD3}">
      <dgm:prSet/>
      <dgm:spPr/>
      <dgm:t>
        <a:bodyPr/>
        <a:lstStyle/>
        <a:p>
          <a:r>
            <a:rPr lang="en-GB"/>
            <a:t>Poor technique</a:t>
          </a:r>
          <a:endParaRPr lang="en-US"/>
        </a:p>
      </dgm:t>
    </dgm:pt>
    <dgm:pt modelId="{A0DAC9C9-74CD-47EA-9415-42AC486450AC}" type="parTrans" cxnId="{399D0B0D-8070-4BA7-A968-0796A5170A4B}">
      <dgm:prSet/>
      <dgm:spPr/>
      <dgm:t>
        <a:bodyPr/>
        <a:lstStyle/>
        <a:p>
          <a:endParaRPr lang="en-US"/>
        </a:p>
      </dgm:t>
    </dgm:pt>
    <dgm:pt modelId="{676F2FF1-E071-43A4-AB75-3FE3DE90385A}" type="sibTrans" cxnId="{399D0B0D-8070-4BA7-A968-0796A5170A4B}">
      <dgm:prSet/>
      <dgm:spPr/>
      <dgm:t>
        <a:bodyPr/>
        <a:lstStyle/>
        <a:p>
          <a:endParaRPr lang="en-US"/>
        </a:p>
      </dgm:t>
    </dgm:pt>
    <dgm:pt modelId="{C904FE93-0F32-4077-AC00-8F92021BA0F8}">
      <dgm:prSet/>
      <dgm:spPr/>
      <dgm:t>
        <a:bodyPr/>
        <a:lstStyle/>
        <a:p>
          <a:r>
            <a:rPr lang="en-GB"/>
            <a:t>Health/anxiety</a:t>
          </a:r>
          <a:endParaRPr lang="en-US"/>
        </a:p>
      </dgm:t>
    </dgm:pt>
    <dgm:pt modelId="{51D5BE5D-FB13-41E4-A7D8-6809747712B0}" type="parTrans" cxnId="{A8CD7811-C739-4CB8-BBFE-1FABB296341F}">
      <dgm:prSet/>
      <dgm:spPr/>
      <dgm:t>
        <a:bodyPr/>
        <a:lstStyle/>
        <a:p>
          <a:endParaRPr lang="en-US"/>
        </a:p>
      </dgm:t>
    </dgm:pt>
    <dgm:pt modelId="{80A312D0-2E1A-4846-BB67-730AF3F7E02E}" type="sibTrans" cxnId="{A8CD7811-C739-4CB8-BBFE-1FABB296341F}">
      <dgm:prSet/>
      <dgm:spPr/>
      <dgm:t>
        <a:bodyPr/>
        <a:lstStyle/>
        <a:p>
          <a:endParaRPr lang="en-US"/>
        </a:p>
      </dgm:t>
    </dgm:pt>
    <dgm:pt modelId="{8F0AF541-EFE1-4182-B6E0-D787BE2505D5}">
      <dgm:prSet/>
      <dgm:spPr/>
      <dgm:t>
        <a:bodyPr/>
        <a:lstStyle/>
        <a:p>
          <a:r>
            <a:rPr lang="en-GB"/>
            <a:t>Dyslexia</a:t>
          </a:r>
          <a:endParaRPr lang="en-US"/>
        </a:p>
      </dgm:t>
    </dgm:pt>
    <dgm:pt modelId="{3A6827CA-B6CA-4B3F-8054-6BBF2A06CB74}" type="parTrans" cxnId="{4BDA4341-346E-455F-B476-CCA5F8F9D66F}">
      <dgm:prSet/>
      <dgm:spPr/>
      <dgm:t>
        <a:bodyPr/>
        <a:lstStyle/>
        <a:p>
          <a:endParaRPr lang="en-US"/>
        </a:p>
      </dgm:t>
    </dgm:pt>
    <dgm:pt modelId="{BCC0BD1F-A6D4-4E6C-9A67-AB5A280DE28C}" type="sibTrans" cxnId="{4BDA4341-346E-455F-B476-CCA5F8F9D66F}">
      <dgm:prSet/>
      <dgm:spPr/>
      <dgm:t>
        <a:bodyPr/>
        <a:lstStyle/>
        <a:p>
          <a:endParaRPr lang="en-US"/>
        </a:p>
      </dgm:t>
    </dgm:pt>
    <dgm:pt modelId="{8716CEAE-015E-48AB-BE54-D7759E384AE3}" type="pres">
      <dgm:prSet presAssocID="{E5EE92FD-4CF2-4F8F-957C-9733992404DD}" presName="linear" presStyleCnt="0">
        <dgm:presLayoutVars>
          <dgm:animLvl val="lvl"/>
          <dgm:resizeHandles val="exact"/>
        </dgm:presLayoutVars>
      </dgm:prSet>
      <dgm:spPr/>
    </dgm:pt>
    <dgm:pt modelId="{9E21DAB4-C0A0-4EE4-B291-A9CF9E3417B1}" type="pres">
      <dgm:prSet presAssocID="{5E1A8E16-3F95-4419-8062-66B4CE005E92}" presName="parentText" presStyleLbl="node1" presStyleIdx="0" presStyleCnt="5">
        <dgm:presLayoutVars>
          <dgm:chMax val="0"/>
          <dgm:bulletEnabled val="1"/>
        </dgm:presLayoutVars>
      </dgm:prSet>
      <dgm:spPr/>
    </dgm:pt>
    <dgm:pt modelId="{197F9ACF-2524-4D11-8E6D-B2CDE0973CCE}" type="pres">
      <dgm:prSet presAssocID="{2958792F-07E1-4894-8F42-D205CBDAEEB2}" presName="spacer" presStyleCnt="0"/>
      <dgm:spPr/>
    </dgm:pt>
    <dgm:pt modelId="{340C73B5-5E3D-4CCF-B5F2-DFAC049771D1}" type="pres">
      <dgm:prSet presAssocID="{EB1FF6B9-3F26-4260-A491-80A732009D88}" presName="parentText" presStyleLbl="node1" presStyleIdx="1" presStyleCnt="5">
        <dgm:presLayoutVars>
          <dgm:chMax val="0"/>
          <dgm:bulletEnabled val="1"/>
        </dgm:presLayoutVars>
      </dgm:prSet>
      <dgm:spPr/>
    </dgm:pt>
    <dgm:pt modelId="{860A3826-621E-41D5-A13D-9AD3FF4C6D6C}" type="pres">
      <dgm:prSet presAssocID="{163E67D9-0E1E-4447-8A28-B261C57A8532}" presName="spacer" presStyleCnt="0"/>
      <dgm:spPr/>
    </dgm:pt>
    <dgm:pt modelId="{275AC262-058C-4089-A7A1-61C7EAE6CF04}" type="pres">
      <dgm:prSet presAssocID="{95B47CE3-D1F9-438E-9742-71DE6CE98DD3}" presName="parentText" presStyleLbl="node1" presStyleIdx="2" presStyleCnt="5">
        <dgm:presLayoutVars>
          <dgm:chMax val="0"/>
          <dgm:bulletEnabled val="1"/>
        </dgm:presLayoutVars>
      </dgm:prSet>
      <dgm:spPr/>
    </dgm:pt>
    <dgm:pt modelId="{A1945652-BF8F-476F-91D4-6387A95A9C97}" type="pres">
      <dgm:prSet presAssocID="{676F2FF1-E071-43A4-AB75-3FE3DE90385A}" presName="spacer" presStyleCnt="0"/>
      <dgm:spPr/>
    </dgm:pt>
    <dgm:pt modelId="{D30927CA-949F-41BD-BDCD-5EF4EF54D733}" type="pres">
      <dgm:prSet presAssocID="{C904FE93-0F32-4077-AC00-8F92021BA0F8}" presName="parentText" presStyleLbl="node1" presStyleIdx="3" presStyleCnt="5">
        <dgm:presLayoutVars>
          <dgm:chMax val="0"/>
          <dgm:bulletEnabled val="1"/>
        </dgm:presLayoutVars>
      </dgm:prSet>
      <dgm:spPr/>
    </dgm:pt>
    <dgm:pt modelId="{86190F2F-3284-4712-B861-6C4CCD22A006}" type="pres">
      <dgm:prSet presAssocID="{80A312D0-2E1A-4846-BB67-730AF3F7E02E}" presName="spacer" presStyleCnt="0"/>
      <dgm:spPr/>
    </dgm:pt>
    <dgm:pt modelId="{57DF6CB5-6F32-41B9-8C18-F687EAC56D59}" type="pres">
      <dgm:prSet presAssocID="{8F0AF541-EFE1-4182-B6E0-D787BE2505D5}" presName="parentText" presStyleLbl="node1" presStyleIdx="4" presStyleCnt="5">
        <dgm:presLayoutVars>
          <dgm:chMax val="0"/>
          <dgm:bulletEnabled val="1"/>
        </dgm:presLayoutVars>
      </dgm:prSet>
      <dgm:spPr/>
    </dgm:pt>
  </dgm:ptLst>
  <dgm:cxnLst>
    <dgm:cxn modelId="{399D0B0D-8070-4BA7-A968-0796A5170A4B}" srcId="{E5EE92FD-4CF2-4F8F-957C-9733992404DD}" destId="{95B47CE3-D1F9-438E-9742-71DE6CE98DD3}" srcOrd="2" destOrd="0" parTransId="{A0DAC9C9-74CD-47EA-9415-42AC486450AC}" sibTransId="{676F2FF1-E071-43A4-AB75-3FE3DE90385A}"/>
    <dgm:cxn modelId="{A8CD7811-C739-4CB8-BBFE-1FABB296341F}" srcId="{E5EE92FD-4CF2-4F8F-957C-9733992404DD}" destId="{C904FE93-0F32-4077-AC00-8F92021BA0F8}" srcOrd="3" destOrd="0" parTransId="{51D5BE5D-FB13-41E4-A7D8-6809747712B0}" sibTransId="{80A312D0-2E1A-4846-BB67-730AF3F7E02E}"/>
    <dgm:cxn modelId="{461DA117-098A-485E-B1CA-4AA2CF30B8C7}" type="presOf" srcId="{95B47CE3-D1F9-438E-9742-71DE6CE98DD3}" destId="{275AC262-058C-4089-A7A1-61C7EAE6CF04}" srcOrd="0" destOrd="0" presId="urn:microsoft.com/office/officeart/2005/8/layout/vList2"/>
    <dgm:cxn modelId="{89F35535-E6B1-48B3-B859-227E8CA27DF1}" srcId="{E5EE92FD-4CF2-4F8F-957C-9733992404DD}" destId="{EB1FF6B9-3F26-4260-A491-80A732009D88}" srcOrd="1" destOrd="0" parTransId="{44FB3128-EE81-4763-BB5A-20FA155C32A5}" sibTransId="{163E67D9-0E1E-4447-8A28-B261C57A8532}"/>
    <dgm:cxn modelId="{4BDA4341-346E-455F-B476-CCA5F8F9D66F}" srcId="{E5EE92FD-4CF2-4F8F-957C-9733992404DD}" destId="{8F0AF541-EFE1-4182-B6E0-D787BE2505D5}" srcOrd="4" destOrd="0" parTransId="{3A6827CA-B6CA-4B3F-8054-6BBF2A06CB74}" sibTransId="{BCC0BD1F-A6D4-4E6C-9A67-AB5A280DE28C}"/>
    <dgm:cxn modelId="{2F919167-CAF3-41A1-9BB2-2A12DCC2F056}" type="presOf" srcId="{EB1FF6B9-3F26-4260-A491-80A732009D88}" destId="{340C73B5-5E3D-4CCF-B5F2-DFAC049771D1}" srcOrd="0" destOrd="0" presId="urn:microsoft.com/office/officeart/2005/8/layout/vList2"/>
    <dgm:cxn modelId="{B6476153-DE1C-4ED4-8BAC-10D5D66A8B75}" srcId="{E5EE92FD-4CF2-4F8F-957C-9733992404DD}" destId="{5E1A8E16-3F95-4419-8062-66B4CE005E92}" srcOrd="0" destOrd="0" parTransId="{730168B8-AE47-4007-9A9E-8D37B84F1726}" sibTransId="{2958792F-07E1-4894-8F42-D205CBDAEEB2}"/>
    <dgm:cxn modelId="{DC43ED55-6900-4D86-B990-77E1035BE00F}" type="presOf" srcId="{8F0AF541-EFE1-4182-B6E0-D787BE2505D5}" destId="{57DF6CB5-6F32-41B9-8C18-F687EAC56D59}" srcOrd="0" destOrd="0" presId="urn:microsoft.com/office/officeart/2005/8/layout/vList2"/>
    <dgm:cxn modelId="{5B36CCA5-6BBB-4579-99F3-F1F1C490E71A}" type="presOf" srcId="{C904FE93-0F32-4077-AC00-8F92021BA0F8}" destId="{D30927CA-949F-41BD-BDCD-5EF4EF54D733}" srcOrd="0" destOrd="0" presId="urn:microsoft.com/office/officeart/2005/8/layout/vList2"/>
    <dgm:cxn modelId="{D88CF9D5-C486-4FB4-AD51-53D12FF4721B}" type="presOf" srcId="{5E1A8E16-3F95-4419-8062-66B4CE005E92}" destId="{9E21DAB4-C0A0-4EE4-B291-A9CF9E3417B1}" srcOrd="0" destOrd="0" presId="urn:microsoft.com/office/officeart/2005/8/layout/vList2"/>
    <dgm:cxn modelId="{07273BDD-F1A8-4490-8AF6-CB466566B22C}" type="presOf" srcId="{E5EE92FD-4CF2-4F8F-957C-9733992404DD}" destId="{8716CEAE-015E-48AB-BE54-D7759E384AE3}" srcOrd="0" destOrd="0" presId="urn:microsoft.com/office/officeart/2005/8/layout/vList2"/>
    <dgm:cxn modelId="{6DD862C0-1CCD-47DC-B7E6-03E14D3D24DA}" type="presParOf" srcId="{8716CEAE-015E-48AB-BE54-D7759E384AE3}" destId="{9E21DAB4-C0A0-4EE4-B291-A9CF9E3417B1}" srcOrd="0" destOrd="0" presId="urn:microsoft.com/office/officeart/2005/8/layout/vList2"/>
    <dgm:cxn modelId="{0533C523-F98C-44CB-B9E0-3AE94255223B}" type="presParOf" srcId="{8716CEAE-015E-48AB-BE54-D7759E384AE3}" destId="{197F9ACF-2524-4D11-8E6D-B2CDE0973CCE}" srcOrd="1" destOrd="0" presId="urn:microsoft.com/office/officeart/2005/8/layout/vList2"/>
    <dgm:cxn modelId="{3020EFCB-6DD2-4BE9-9C59-6E5E7CFAFE8C}" type="presParOf" srcId="{8716CEAE-015E-48AB-BE54-D7759E384AE3}" destId="{340C73B5-5E3D-4CCF-B5F2-DFAC049771D1}" srcOrd="2" destOrd="0" presId="urn:microsoft.com/office/officeart/2005/8/layout/vList2"/>
    <dgm:cxn modelId="{44064310-B2A4-4497-9C7D-BE0C996CA814}" type="presParOf" srcId="{8716CEAE-015E-48AB-BE54-D7759E384AE3}" destId="{860A3826-621E-41D5-A13D-9AD3FF4C6D6C}" srcOrd="3" destOrd="0" presId="urn:microsoft.com/office/officeart/2005/8/layout/vList2"/>
    <dgm:cxn modelId="{49CBC399-F203-4354-9C8B-DDD1B62F5BF0}" type="presParOf" srcId="{8716CEAE-015E-48AB-BE54-D7759E384AE3}" destId="{275AC262-058C-4089-A7A1-61C7EAE6CF04}" srcOrd="4" destOrd="0" presId="urn:microsoft.com/office/officeart/2005/8/layout/vList2"/>
    <dgm:cxn modelId="{6102B969-C534-44B9-A469-9DA886EFDEAE}" type="presParOf" srcId="{8716CEAE-015E-48AB-BE54-D7759E384AE3}" destId="{A1945652-BF8F-476F-91D4-6387A95A9C97}" srcOrd="5" destOrd="0" presId="urn:microsoft.com/office/officeart/2005/8/layout/vList2"/>
    <dgm:cxn modelId="{EAF0A0C3-D9A8-4D77-9797-6C065E4531CE}" type="presParOf" srcId="{8716CEAE-015E-48AB-BE54-D7759E384AE3}" destId="{D30927CA-949F-41BD-BDCD-5EF4EF54D733}" srcOrd="6" destOrd="0" presId="urn:microsoft.com/office/officeart/2005/8/layout/vList2"/>
    <dgm:cxn modelId="{E063007B-D007-4E3F-9B53-1047CFD15F1B}" type="presParOf" srcId="{8716CEAE-015E-48AB-BE54-D7759E384AE3}" destId="{86190F2F-3284-4712-B861-6C4CCD22A006}" srcOrd="7" destOrd="0" presId="urn:microsoft.com/office/officeart/2005/8/layout/vList2"/>
    <dgm:cxn modelId="{D05CA03F-F665-4D01-860C-7399FC996AF7}" type="presParOf" srcId="{8716CEAE-015E-48AB-BE54-D7759E384AE3}" destId="{57DF6CB5-6F32-41B9-8C18-F687EAC56D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A906B-A66D-4BD2-AEBF-D9E6B2BCDAAA}"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F0353EC1-BC73-42E7-93F4-10288B67CB4F}">
      <dgm:prSet/>
      <dgm:spPr/>
      <dgm:t>
        <a:bodyPr/>
        <a:lstStyle/>
        <a:p>
          <a:r>
            <a:rPr lang="en-US"/>
            <a:t>AKT 38 </a:t>
          </a:r>
        </a:p>
      </dgm:t>
    </dgm:pt>
    <dgm:pt modelId="{4E6883A9-79EF-4A2A-9F21-110D698B7C50}" type="parTrans" cxnId="{48E12B28-933A-4E3B-9ADE-B49DC2627DC4}">
      <dgm:prSet/>
      <dgm:spPr/>
      <dgm:t>
        <a:bodyPr/>
        <a:lstStyle/>
        <a:p>
          <a:endParaRPr lang="en-US"/>
        </a:p>
      </dgm:t>
    </dgm:pt>
    <dgm:pt modelId="{DAF027C0-A5A4-43F2-A1BC-85A8B0B705F0}" type="sibTrans" cxnId="{48E12B28-933A-4E3B-9ADE-B49DC2627DC4}">
      <dgm:prSet/>
      <dgm:spPr/>
      <dgm:t>
        <a:bodyPr/>
        <a:lstStyle/>
        <a:p>
          <a:endParaRPr lang="en-US"/>
        </a:p>
      </dgm:t>
    </dgm:pt>
    <dgm:pt modelId="{D3E775F4-5FD3-4C79-88C8-FF3EC906F7DE}">
      <dgm:prSet/>
      <dgm:spPr/>
      <dgm:t>
        <a:bodyPr/>
        <a:lstStyle/>
        <a:p>
          <a:r>
            <a:rPr lang="en-US"/>
            <a:t>Pass mark = 135/200 (67.5)</a:t>
          </a:r>
        </a:p>
      </dgm:t>
    </dgm:pt>
    <dgm:pt modelId="{D8251517-210D-40A0-8B71-2C72E44EBA44}" type="parTrans" cxnId="{22ED2B87-9247-4296-B380-D1119AB08FF1}">
      <dgm:prSet/>
      <dgm:spPr/>
      <dgm:t>
        <a:bodyPr/>
        <a:lstStyle/>
        <a:p>
          <a:endParaRPr lang="en-US"/>
        </a:p>
      </dgm:t>
    </dgm:pt>
    <dgm:pt modelId="{2ACDDEFF-D2D2-47A4-9242-85E42112D133}" type="sibTrans" cxnId="{22ED2B87-9247-4296-B380-D1119AB08FF1}">
      <dgm:prSet/>
      <dgm:spPr/>
      <dgm:t>
        <a:bodyPr/>
        <a:lstStyle/>
        <a:p>
          <a:endParaRPr lang="en-US"/>
        </a:p>
      </dgm:t>
    </dgm:pt>
    <dgm:pt modelId="{A061A34A-57FC-4C03-A6D4-8175727C1F70}">
      <dgm:prSet/>
      <dgm:spPr/>
      <dgm:t>
        <a:bodyPr/>
        <a:lstStyle/>
        <a:p>
          <a:r>
            <a:rPr lang="en-US"/>
            <a:t>Overall pass rate = 64.2%</a:t>
          </a:r>
        </a:p>
      </dgm:t>
    </dgm:pt>
    <dgm:pt modelId="{37DE0452-364F-4B7A-B8F0-530C73098996}" type="parTrans" cxnId="{374B031D-33A1-42F9-BBDF-A21DEC72D941}">
      <dgm:prSet/>
      <dgm:spPr/>
      <dgm:t>
        <a:bodyPr/>
        <a:lstStyle/>
        <a:p>
          <a:endParaRPr lang="en-US"/>
        </a:p>
      </dgm:t>
    </dgm:pt>
    <dgm:pt modelId="{042EDCA3-95E3-4CC5-9701-51BCE2EACB69}" type="sibTrans" cxnId="{374B031D-33A1-42F9-BBDF-A21DEC72D941}">
      <dgm:prSet/>
      <dgm:spPr/>
      <dgm:t>
        <a:bodyPr/>
        <a:lstStyle/>
        <a:p>
          <a:endParaRPr lang="en-US"/>
        </a:p>
      </dgm:t>
    </dgm:pt>
    <dgm:pt modelId="{8E2EF0E6-8D34-4D50-A9A8-78B0BEF60CD6}">
      <dgm:prSet/>
      <dgm:spPr/>
      <dgm:t>
        <a:bodyPr/>
        <a:lstStyle/>
        <a:p>
          <a:r>
            <a:rPr lang="en-US"/>
            <a:t>Cumulative pass rate after four attempts for all those who take AKT is approximately 95%</a:t>
          </a:r>
        </a:p>
      </dgm:t>
    </dgm:pt>
    <dgm:pt modelId="{1C158629-1851-46F6-BCB5-AB679CFCB7BD}" type="parTrans" cxnId="{E8001EEC-9E9C-4664-A278-0DD609202AFD}">
      <dgm:prSet/>
      <dgm:spPr/>
      <dgm:t>
        <a:bodyPr/>
        <a:lstStyle/>
        <a:p>
          <a:endParaRPr lang="en-US"/>
        </a:p>
      </dgm:t>
    </dgm:pt>
    <dgm:pt modelId="{5C749AB3-FF4B-412E-9722-1B31518B8789}" type="sibTrans" cxnId="{E8001EEC-9E9C-4664-A278-0DD609202AFD}">
      <dgm:prSet/>
      <dgm:spPr/>
      <dgm:t>
        <a:bodyPr/>
        <a:lstStyle/>
        <a:p>
          <a:endParaRPr lang="en-US"/>
        </a:p>
      </dgm:t>
    </dgm:pt>
    <dgm:pt modelId="{A8546FEB-7BF8-42CD-A59D-0857E306870C}" type="pres">
      <dgm:prSet presAssocID="{C2AA906B-A66D-4BD2-AEBF-D9E6B2BCDAAA}" presName="linear" presStyleCnt="0">
        <dgm:presLayoutVars>
          <dgm:animLvl val="lvl"/>
          <dgm:resizeHandles val="exact"/>
        </dgm:presLayoutVars>
      </dgm:prSet>
      <dgm:spPr/>
    </dgm:pt>
    <dgm:pt modelId="{E91C30EE-5C91-4E5A-AAB4-4DE96B2F06BF}" type="pres">
      <dgm:prSet presAssocID="{F0353EC1-BC73-42E7-93F4-10288B67CB4F}" presName="parentText" presStyleLbl="node1" presStyleIdx="0" presStyleCnt="4">
        <dgm:presLayoutVars>
          <dgm:chMax val="0"/>
          <dgm:bulletEnabled val="1"/>
        </dgm:presLayoutVars>
      </dgm:prSet>
      <dgm:spPr/>
    </dgm:pt>
    <dgm:pt modelId="{F19F1632-B99C-44E8-9577-DC83BE0504A4}" type="pres">
      <dgm:prSet presAssocID="{DAF027C0-A5A4-43F2-A1BC-85A8B0B705F0}" presName="spacer" presStyleCnt="0"/>
      <dgm:spPr/>
    </dgm:pt>
    <dgm:pt modelId="{BA1D5C24-2682-4C36-A4BA-53A82B9C2686}" type="pres">
      <dgm:prSet presAssocID="{D3E775F4-5FD3-4C79-88C8-FF3EC906F7DE}" presName="parentText" presStyleLbl="node1" presStyleIdx="1" presStyleCnt="4">
        <dgm:presLayoutVars>
          <dgm:chMax val="0"/>
          <dgm:bulletEnabled val="1"/>
        </dgm:presLayoutVars>
      </dgm:prSet>
      <dgm:spPr/>
    </dgm:pt>
    <dgm:pt modelId="{A07A2742-ECE8-455F-8F0C-77253B89C126}" type="pres">
      <dgm:prSet presAssocID="{2ACDDEFF-D2D2-47A4-9242-85E42112D133}" presName="spacer" presStyleCnt="0"/>
      <dgm:spPr/>
    </dgm:pt>
    <dgm:pt modelId="{FE3FF545-443A-43B5-AE69-4B0338178D8E}" type="pres">
      <dgm:prSet presAssocID="{A061A34A-57FC-4C03-A6D4-8175727C1F70}" presName="parentText" presStyleLbl="node1" presStyleIdx="2" presStyleCnt="4">
        <dgm:presLayoutVars>
          <dgm:chMax val="0"/>
          <dgm:bulletEnabled val="1"/>
        </dgm:presLayoutVars>
      </dgm:prSet>
      <dgm:spPr/>
    </dgm:pt>
    <dgm:pt modelId="{D7C6C37E-195F-46DC-8EFD-078A0AB580F1}" type="pres">
      <dgm:prSet presAssocID="{042EDCA3-95E3-4CC5-9701-51BCE2EACB69}" presName="spacer" presStyleCnt="0"/>
      <dgm:spPr/>
    </dgm:pt>
    <dgm:pt modelId="{CD7300C8-1242-45A9-8447-1E6F9B46D0D9}" type="pres">
      <dgm:prSet presAssocID="{8E2EF0E6-8D34-4D50-A9A8-78B0BEF60CD6}" presName="parentText" presStyleLbl="node1" presStyleIdx="3" presStyleCnt="4">
        <dgm:presLayoutVars>
          <dgm:chMax val="0"/>
          <dgm:bulletEnabled val="1"/>
        </dgm:presLayoutVars>
      </dgm:prSet>
      <dgm:spPr/>
    </dgm:pt>
  </dgm:ptLst>
  <dgm:cxnLst>
    <dgm:cxn modelId="{F49B810E-EF37-4B84-90FE-BFD169D278C2}" type="presOf" srcId="{8E2EF0E6-8D34-4D50-A9A8-78B0BEF60CD6}" destId="{CD7300C8-1242-45A9-8447-1E6F9B46D0D9}" srcOrd="0" destOrd="0" presId="urn:microsoft.com/office/officeart/2005/8/layout/vList2"/>
    <dgm:cxn modelId="{26AA411A-5610-484F-8F63-01C9D05E9AE3}" type="presOf" srcId="{C2AA906B-A66D-4BD2-AEBF-D9E6B2BCDAAA}" destId="{A8546FEB-7BF8-42CD-A59D-0857E306870C}" srcOrd="0" destOrd="0" presId="urn:microsoft.com/office/officeart/2005/8/layout/vList2"/>
    <dgm:cxn modelId="{8E32A11A-DF95-4A77-BD5D-9F89CA0A439B}" type="presOf" srcId="{F0353EC1-BC73-42E7-93F4-10288B67CB4F}" destId="{E91C30EE-5C91-4E5A-AAB4-4DE96B2F06BF}" srcOrd="0" destOrd="0" presId="urn:microsoft.com/office/officeart/2005/8/layout/vList2"/>
    <dgm:cxn modelId="{374B031D-33A1-42F9-BBDF-A21DEC72D941}" srcId="{C2AA906B-A66D-4BD2-AEBF-D9E6B2BCDAAA}" destId="{A061A34A-57FC-4C03-A6D4-8175727C1F70}" srcOrd="2" destOrd="0" parTransId="{37DE0452-364F-4B7A-B8F0-530C73098996}" sibTransId="{042EDCA3-95E3-4CC5-9701-51BCE2EACB69}"/>
    <dgm:cxn modelId="{A8ADD426-33BB-48BD-BCE7-D19E4D7062CE}" type="presOf" srcId="{A061A34A-57FC-4C03-A6D4-8175727C1F70}" destId="{FE3FF545-443A-43B5-AE69-4B0338178D8E}" srcOrd="0" destOrd="0" presId="urn:microsoft.com/office/officeart/2005/8/layout/vList2"/>
    <dgm:cxn modelId="{48E12B28-933A-4E3B-9ADE-B49DC2627DC4}" srcId="{C2AA906B-A66D-4BD2-AEBF-D9E6B2BCDAAA}" destId="{F0353EC1-BC73-42E7-93F4-10288B67CB4F}" srcOrd="0" destOrd="0" parTransId="{4E6883A9-79EF-4A2A-9F21-110D698B7C50}" sibTransId="{DAF027C0-A5A4-43F2-A1BC-85A8B0B705F0}"/>
    <dgm:cxn modelId="{22ED2B87-9247-4296-B380-D1119AB08FF1}" srcId="{C2AA906B-A66D-4BD2-AEBF-D9E6B2BCDAAA}" destId="{D3E775F4-5FD3-4C79-88C8-FF3EC906F7DE}" srcOrd="1" destOrd="0" parTransId="{D8251517-210D-40A0-8B71-2C72E44EBA44}" sibTransId="{2ACDDEFF-D2D2-47A4-9242-85E42112D133}"/>
    <dgm:cxn modelId="{E8001EEC-9E9C-4664-A278-0DD609202AFD}" srcId="{C2AA906B-A66D-4BD2-AEBF-D9E6B2BCDAAA}" destId="{8E2EF0E6-8D34-4D50-A9A8-78B0BEF60CD6}" srcOrd="3" destOrd="0" parTransId="{1C158629-1851-46F6-BCB5-AB679CFCB7BD}" sibTransId="{5C749AB3-FF4B-412E-9722-1B31518B8789}"/>
    <dgm:cxn modelId="{B6DEE2FB-3C09-4B8D-A856-5AD1DDABE61D}" type="presOf" srcId="{D3E775F4-5FD3-4C79-88C8-FF3EC906F7DE}" destId="{BA1D5C24-2682-4C36-A4BA-53A82B9C2686}" srcOrd="0" destOrd="0" presId="urn:microsoft.com/office/officeart/2005/8/layout/vList2"/>
    <dgm:cxn modelId="{102EDABD-EFF7-4512-B981-898FC62AB185}" type="presParOf" srcId="{A8546FEB-7BF8-42CD-A59D-0857E306870C}" destId="{E91C30EE-5C91-4E5A-AAB4-4DE96B2F06BF}" srcOrd="0" destOrd="0" presId="urn:microsoft.com/office/officeart/2005/8/layout/vList2"/>
    <dgm:cxn modelId="{19FBD903-C7B4-4F29-89CA-8092F8A0E6ED}" type="presParOf" srcId="{A8546FEB-7BF8-42CD-A59D-0857E306870C}" destId="{F19F1632-B99C-44E8-9577-DC83BE0504A4}" srcOrd="1" destOrd="0" presId="urn:microsoft.com/office/officeart/2005/8/layout/vList2"/>
    <dgm:cxn modelId="{628F9DBB-9AF7-4674-8894-28CECC163B3D}" type="presParOf" srcId="{A8546FEB-7BF8-42CD-A59D-0857E306870C}" destId="{BA1D5C24-2682-4C36-A4BA-53A82B9C2686}" srcOrd="2" destOrd="0" presId="urn:microsoft.com/office/officeart/2005/8/layout/vList2"/>
    <dgm:cxn modelId="{670070E6-A3B8-4A18-8B72-3100139E0720}" type="presParOf" srcId="{A8546FEB-7BF8-42CD-A59D-0857E306870C}" destId="{A07A2742-ECE8-455F-8F0C-77253B89C126}" srcOrd="3" destOrd="0" presId="urn:microsoft.com/office/officeart/2005/8/layout/vList2"/>
    <dgm:cxn modelId="{F5022E1D-6497-42DE-873D-4DA5E6CACBD9}" type="presParOf" srcId="{A8546FEB-7BF8-42CD-A59D-0857E306870C}" destId="{FE3FF545-443A-43B5-AE69-4B0338178D8E}" srcOrd="4" destOrd="0" presId="urn:microsoft.com/office/officeart/2005/8/layout/vList2"/>
    <dgm:cxn modelId="{0A9AEC31-CAD5-4CF1-9458-4E3BCF177F11}" type="presParOf" srcId="{A8546FEB-7BF8-42CD-A59D-0857E306870C}" destId="{D7C6C37E-195F-46DC-8EFD-078A0AB580F1}" srcOrd="5" destOrd="0" presId="urn:microsoft.com/office/officeart/2005/8/layout/vList2"/>
    <dgm:cxn modelId="{3D6BC3F7-99B5-4150-B39C-F35CF6D03EA9}" type="presParOf" srcId="{A8546FEB-7BF8-42CD-A59D-0857E306870C}" destId="{CD7300C8-1242-45A9-8447-1E6F9B46D0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34010C-E1AB-4CC6-998D-F82AAE47477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E0B9C0D-784B-42EC-9A9B-C8FEAED82468}">
      <dgm:prSet/>
      <dgm:spPr/>
      <dgm:t>
        <a:bodyPr/>
        <a:lstStyle/>
        <a:p>
          <a:r>
            <a:rPr lang="en-US" b="1"/>
            <a:t>Clinical medicine </a:t>
          </a:r>
        </a:p>
      </dgm:t>
    </dgm:pt>
    <dgm:pt modelId="{5093E2B2-1575-4D69-AB38-573BF88CE9C6}" type="parTrans" cxnId="{A42D7E03-F1B0-4BC7-A240-0B72877C3D45}">
      <dgm:prSet/>
      <dgm:spPr/>
      <dgm:t>
        <a:bodyPr/>
        <a:lstStyle/>
        <a:p>
          <a:endParaRPr lang="en-US"/>
        </a:p>
      </dgm:t>
    </dgm:pt>
    <dgm:pt modelId="{36AF81C6-097A-4ACE-BD04-276B69F0581F}" type="sibTrans" cxnId="{A42D7E03-F1B0-4BC7-A240-0B72877C3D45}">
      <dgm:prSet/>
      <dgm:spPr/>
      <dgm:t>
        <a:bodyPr/>
        <a:lstStyle/>
        <a:p>
          <a:endParaRPr lang="en-US"/>
        </a:p>
      </dgm:t>
    </dgm:pt>
    <dgm:pt modelId="{8AABB172-FC14-4223-867C-AB156AFED1EE}">
      <dgm:prSet custT="1"/>
      <dgm:spPr/>
      <dgm:t>
        <a:bodyPr/>
        <a:lstStyle/>
        <a:p>
          <a:r>
            <a:rPr lang="en-US" sz="2800"/>
            <a:t>160 questions</a:t>
          </a:r>
        </a:p>
      </dgm:t>
    </dgm:pt>
    <dgm:pt modelId="{05E25253-2481-4195-A505-552B2EE15BA7}" type="parTrans" cxnId="{79F6F057-329F-4DB8-BF21-6FE7AA77E4B2}">
      <dgm:prSet/>
      <dgm:spPr/>
      <dgm:t>
        <a:bodyPr/>
        <a:lstStyle/>
        <a:p>
          <a:endParaRPr lang="en-US"/>
        </a:p>
      </dgm:t>
    </dgm:pt>
    <dgm:pt modelId="{A319B388-3775-4D45-AC22-117313D578AF}" type="sibTrans" cxnId="{79F6F057-329F-4DB8-BF21-6FE7AA77E4B2}">
      <dgm:prSet/>
      <dgm:spPr/>
      <dgm:t>
        <a:bodyPr/>
        <a:lstStyle/>
        <a:p>
          <a:endParaRPr lang="en-US"/>
        </a:p>
      </dgm:t>
    </dgm:pt>
    <dgm:pt modelId="{7CA8F07B-223D-4D6A-AAC7-3777E3972AD7}">
      <dgm:prSet custT="1"/>
      <dgm:spPr/>
      <dgm:t>
        <a:bodyPr/>
        <a:lstStyle/>
        <a:p>
          <a:r>
            <a:rPr lang="en-US" sz="2800"/>
            <a:t>Average score   70.6%</a:t>
          </a:r>
        </a:p>
      </dgm:t>
    </dgm:pt>
    <dgm:pt modelId="{600CD70D-7B1C-4AAA-B90B-1209300D2170}" type="parTrans" cxnId="{E6FBFEB9-0945-439E-B3D4-6D111F9EF2E6}">
      <dgm:prSet/>
      <dgm:spPr/>
      <dgm:t>
        <a:bodyPr/>
        <a:lstStyle/>
        <a:p>
          <a:endParaRPr lang="en-US"/>
        </a:p>
      </dgm:t>
    </dgm:pt>
    <dgm:pt modelId="{5D0DD8E0-8B63-4C23-A9DC-7F93852F7F28}" type="sibTrans" cxnId="{E6FBFEB9-0945-439E-B3D4-6D111F9EF2E6}">
      <dgm:prSet/>
      <dgm:spPr/>
      <dgm:t>
        <a:bodyPr/>
        <a:lstStyle/>
        <a:p>
          <a:endParaRPr lang="en-US"/>
        </a:p>
      </dgm:t>
    </dgm:pt>
    <dgm:pt modelId="{97557C97-0FBB-4925-A3C7-1FBFB841B40D}">
      <dgm:prSet/>
      <dgm:spPr/>
      <dgm:t>
        <a:bodyPr/>
        <a:lstStyle/>
        <a:p>
          <a:r>
            <a:rPr lang="en-US" b="1"/>
            <a:t>Evidence interpretation   </a:t>
          </a:r>
        </a:p>
      </dgm:t>
    </dgm:pt>
    <dgm:pt modelId="{1DD31673-1E82-44D1-89C9-D3C589482A47}" type="parTrans" cxnId="{0668CB36-B049-4421-BFAF-F508BE3DC131}">
      <dgm:prSet/>
      <dgm:spPr/>
      <dgm:t>
        <a:bodyPr/>
        <a:lstStyle/>
        <a:p>
          <a:endParaRPr lang="en-US"/>
        </a:p>
      </dgm:t>
    </dgm:pt>
    <dgm:pt modelId="{668B7E9D-6E00-4B03-B28C-A15CA6CD7271}" type="sibTrans" cxnId="{0668CB36-B049-4421-BFAF-F508BE3DC131}">
      <dgm:prSet/>
      <dgm:spPr/>
      <dgm:t>
        <a:bodyPr/>
        <a:lstStyle/>
        <a:p>
          <a:endParaRPr lang="en-US"/>
        </a:p>
      </dgm:t>
    </dgm:pt>
    <dgm:pt modelId="{2AC51A1C-5B5E-4547-990F-CCA88CC4F8EF}">
      <dgm:prSet custT="1"/>
      <dgm:spPr/>
      <dgm:t>
        <a:bodyPr/>
        <a:lstStyle/>
        <a:p>
          <a:r>
            <a:rPr lang="en-US" sz="2800"/>
            <a:t>20 questions </a:t>
          </a:r>
        </a:p>
      </dgm:t>
    </dgm:pt>
    <dgm:pt modelId="{DB410B2C-46F8-4404-BC17-D7B8DDAB34C4}" type="parTrans" cxnId="{CBB53882-7A56-4EA3-A364-560EFC63F4B0}">
      <dgm:prSet/>
      <dgm:spPr/>
      <dgm:t>
        <a:bodyPr/>
        <a:lstStyle/>
        <a:p>
          <a:endParaRPr lang="en-US"/>
        </a:p>
      </dgm:t>
    </dgm:pt>
    <dgm:pt modelId="{5568CEE3-1634-4B77-AB42-2E3676ACC873}" type="sibTrans" cxnId="{CBB53882-7A56-4EA3-A364-560EFC63F4B0}">
      <dgm:prSet/>
      <dgm:spPr/>
      <dgm:t>
        <a:bodyPr/>
        <a:lstStyle/>
        <a:p>
          <a:endParaRPr lang="en-US"/>
        </a:p>
      </dgm:t>
    </dgm:pt>
    <dgm:pt modelId="{0F346E4E-5E04-4139-A30C-DC7162745184}">
      <dgm:prSet custT="1"/>
      <dgm:spPr/>
      <dgm:t>
        <a:bodyPr/>
        <a:lstStyle/>
        <a:p>
          <a:r>
            <a:rPr lang="en-US" sz="2800"/>
            <a:t>Average score  72.5%</a:t>
          </a:r>
        </a:p>
      </dgm:t>
    </dgm:pt>
    <dgm:pt modelId="{EA707FC8-2ED9-4A8C-B8F4-BAFDCA8BF7E7}" type="parTrans" cxnId="{BAC5AFE6-44E5-4DE3-93C5-EEB254A466D0}">
      <dgm:prSet/>
      <dgm:spPr/>
      <dgm:t>
        <a:bodyPr/>
        <a:lstStyle/>
        <a:p>
          <a:endParaRPr lang="en-US"/>
        </a:p>
      </dgm:t>
    </dgm:pt>
    <dgm:pt modelId="{BE2FF6E2-9CEC-42C6-AA8F-47D16D578649}" type="sibTrans" cxnId="{BAC5AFE6-44E5-4DE3-93C5-EEB254A466D0}">
      <dgm:prSet/>
      <dgm:spPr/>
      <dgm:t>
        <a:bodyPr/>
        <a:lstStyle/>
        <a:p>
          <a:endParaRPr lang="en-US"/>
        </a:p>
      </dgm:t>
    </dgm:pt>
    <dgm:pt modelId="{6719272B-E313-4EBC-97BB-B774EB385FBA}">
      <dgm:prSet/>
      <dgm:spPr/>
      <dgm:t>
        <a:bodyPr/>
        <a:lstStyle/>
        <a:p>
          <a:r>
            <a:rPr lang="en-US" b="1"/>
            <a:t>Organisation </a:t>
          </a:r>
        </a:p>
      </dgm:t>
    </dgm:pt>
    <dgm:pt modelId="{A6D66720-FF71-46AA-97A0-ADC7DDC241A2}" type="parTrans" cxnId="{FA49F090-4C24-4927-A65C-08BB6C07346C}">
      <dgm:prSet/>
      <dgm:spPr/>
      <dgm:t>
        <a:bodyPr/>
        <a:lstStyle/>
        <a:p>
          <a:endParaRPr lang="en-US"/>
        </a:p>
      </dgm:t>
    </dgm:pt>
    <dgm:pt modelId="{FACBDCCD-2E8B-473C-B0DE-4813354C2D60}" type="sibTrans" cxnId="{FA49F090-4C24-4927-A65C-08BB6C07346C}">
      <dgm:prSet/>
      <dgm:spPr/>
      <dgm:t>
        <a:bodyPr/>
        <a:lstStyle/>
        <a:p>
          <a:endParaRPr lang="en-US"/>
        </a:p>
      </dgm:t>
    </dgm:pt>
    <dgm:pt modelId="{AC289867-09F4-4942-99CD-047B7E23AA46}">
      <dgm:prSet custT="1"/>
      <dgm:spPr/>
      <dgm:t>
        <a:bodyPr/>
        <a:lstStyle/>
        <a:p>
          <a:r>
            <a:rPr lang="en-US" sz="2800"/>
            <a:t>20 questions  </a:t>
          </a:r>
        </a:p>
      </dgm:t>
    </dgm:pt>
    <dgm:pt modelId="{46936B33-7A28-42E5-B06B-5D5B82648260}" type="parTrans" cxnId="{836F64FD-1E65-4541-A354-B1CB09557E00}">
      <dgm:prSet/>
      <dgm:spPr/>
      <dgm:t>
        <a:bodyPr/>
        <a:lstStyle/>
        <a:p>
          <a:endParaRPr lang="en-US"/>
        </a:p>
      </dgm:t>
    </dgm:pt>
    <dgm:pt modelId="{B72C134C-8ACC-4216-AEB2-E47D4395AE28}" type="sibTrans" cxnId="{836F64FD-1E65-4541-A354-B1CB09557E00}">
      <dgm:prSet/>
      <dgm:spPr/>
      <dgm:t>
        <a:bodyPr/>
        <a:lstStyle/>
        <a:p>
          <a:endParaRPr lang="en-US"/>
        </a:p>
      </dgm:t>
    </dgm:pt>
    <dgm:pt modelId="{30C654C1-A4CC-4F2B-BD9E-62D17C6794BB}">
      <dgm:prSet custT="1"/>
      <dgm:spPr/>
      <dgm:t>
        <a:bodyPr/>
        <a:lstStyle/>
        <a:p>
          <a:r>
            <a:rPr lang="en-US" sz="2800"/>
            <a:t>Average score  71.5%</a:t>
          </a:r>
        </a:p>
      </dgm:t>
    </dgm:pt>
    <dgm:pt modelId="{F7570D8D-24E5-4C0D-A2E7-A518EF9DA602}" type="parTrans" cxnId="{30F714E6-0490-40AF-85DA-965880C1991A}">
      <dgm:prSet/>
      <dgm:spPr/>
      <dgm:t>
        <a:bodyPr/>
        <a:lstStyle/>
        <a:p>
          <a:endParaRPr lang="en-US"/>
        </a:p>
      </dgm:t>
    </dgm:pt>
    <dgm:pt modelId="{7281422B-227D-424B-BA21-B99DB11FBBA7}" type="sibTrans" cxnId="{30F714E6-0490-40AF-85DA-965880C1991A}">
      <dgm:prSet/>
      <dgm:spPr/>
      <dgm:t>
        <a:bodyPr/>
        <a:lstStyle/>
        <a:p>
          <a:endParaRPr lang="en-US"/>
        </a:p>
      </dgm:t>
    </dgm:pt>
    <dgm:pt modelId="{E274B57A-BB16-46BB-ACAA-4C0B8156A44B}" type="pres">
      <dgm:prSet presAssocID="{6234010C-E1AB-4CC6-998D-F82AAE474770}" presName="Name0" presStyleCnt="0">
        <dgm:presLayoutVars>
          <dgm:dir/>
          <dgm:animLvl val="lvl"/>
          <dgm:resizeHandles val="exact"/>
        </dgm:presLayoutVars>
      </dgm:prSet>
      <dgm:spPr/>
    </dgm:pt>
    <dgm:pt modelId="{2ED07683-A46D-4876-8FB8-96C40E652FFC}" type="pres">
      <dgm:prSet presAssocID="{1E0B9C0D-784B-42EC-9A9B-C8FEAED82468}" presName="composite" presStyleCnt="0"/>
      <dgm:spPr/>
    </dgm:pt>
    <dgm:pt modelId="{58FFD510-C7CF-457B-BA41-C0C8BB3A9B70}" type="pres">
      <dgm:prSet presAssocID="{1E0B9C0D-784B-42EC-9A9B-C8FEAED82468}" presName="parTx" presStyleLbl="alignNode1" presStyleIdx="0" presStyleCnt="3">
        <dgm:presLayoutVars>
          <dgm:chMax val="0"/>
          <dgm:chPref val="0"/>
          <dgm:bulletEnabled val="1"/>
        </dgm:presLayoutVars>
      </dgm:prSet>
      <dgm:spPr/>
    </dgm:pt>
    <dgm:pt modelId="{A3E5685B-BE62-4C6F-9B24-63CB2561A0C2}" type="pres">
      <dgm:prSet presAssocID="{1E0B9C0D-784B-42EC-9A9B-C8FEAED82468}" presName="desTx" presStyleLbl="alignAccFollowNode1" presStyleIdx="0" presStyleCnt="3">
        <dgm:presLayoutVars>
          <dgm:bulletEnabled val="1"/>
        </dgm:presLayoutVars>
      </dgm:prSet>
      <dgm:spPr/>
    </dgm:pt>
    <dgm:pt modelId="{D94AEC72-7466-4824-856B-1059BBADE508}" type="pres">
      <dgm:prSet presAssocID="{36AF81C6-097A-4ACE-BD04-276B69F0581F}" presName="space" presStyleCnt="0"/>
      <dgm:spPr/>
    </dgm:pt>
    <dgm:pt modelId="{EC21B2A1-07B5-40BB-A6B9-17861225ED84}" type="pres">
      <dgm:prSet presAssocID="{97557C97-0FBB-4925-A3C7-1FBFB841B40D}" presName="composite" presStyleCnt="0"/>
      <dgm:spPr/>
    </dgm:pt>
    <dgm:pt modelId="{D32CBC8D-6606-45E9-91AA-6C97C7D3DB2F}" type="pres">
      <dgm:prSet presAssocID="{97557C97-0FBB-4925-A3C7-1FBFB841B40D}" presName="parTx" presStyleLbl="alignNode1" presStyleIdx="1" presStyleCnt="3">
        <dgm:presLayoutVars>
          <dgm:chMax val="0"/>
          <dgm:chPref val="0"/>
          <dgm:bulletEnabled val="1"/>
        </dgm:presLayoutVars>
      </dgm:prSet>
      <dgm:spPr/>
    </dgm:pt>
    <dgm:pt modelId="{63AD32CD-85E1-4AFA-A67B-283D13977093}" type="pres">
      <dgm:prSet presAssocID="{97557C97-0FBB-4925-A3C7-1FBFB841B40D}" presName="desTx" presStyleLbl="alignAccFollowNode1" presStyleIdx="1" presStyleCnt="3">
        <dgm:presLayoutVars>
          <dgm:bulletEnabled val="1"/>
        </dgm:presLayoutVars>
      </dgm:prSet>
      <dgm:spPr/>
    </dgm:pt>
    <dgm:pt modelId="{86583A17-32C6-4B0E-890A-A1DE1F6B24D7}" type="pres">
      <dgm:prSet presAssocID="{668B7E9D-6E00-4B03-B28C-A15CA6CD7271}" presName="space" presStyleCnt="0"/>
      <dgm:spPr/>
    </dgm:pt>
    <dgm:pt modelId="{EB93DF20-F73A-48B5-A163-033AFF17450A}" type="pres">
      <dgm:prSet presAssocID="{6719272B-E313-4EBC-97BB-B774EB385FBA}" presName="composite" presStyleCnt="0"/>
      <dgm:spPr/>
    </dgm:pt>
    <dgm:pt modelId="{FB4F265D-91FB-4B3E-A777-FD4581A7E6F5}" type="pres">
      <dgm:prSet presAssocID="{6719272B-E313-4EBC-97BB-B774EB385FBA}" presName="parTx" presStyleLbl="alignNode1" presStyleIdx="2" presStyleCnt="3">
        <dgm:presLayoutVars>
          <dgm:chMax val="0"/>
          <dgm:chPref val="0"/>
          <dgm:bulletEnabled val="1"/>
        </dgm:presLayoutVars>
      </dgm:prSet>
      <dgm:spPr/>
    </dgm:pt>
    <dgm:pt modelId="{8B909EBB-DA52-4278-9FB0-1AAAC077BDE6}" type="pres">
      <dgm:prSet presAssocID="{6719272B-E313-4EBC-97BB-B774EB385FBA}" presName="desTx" presStyleLbl="alignAccFollowNode1" presStyleIdx="2" presStyleCnt="3">
        <dgm:presLayoutVars>
          <dgm:bulletEnabled val="1"/>
        </dgm:presLayoutVars>
      </dgm:prSet>
      <dgm:spPr/>
    </dgm:pt>
  </dgm:ptLst>
  <dgm:cxnLst>
    <dgm:cxn modelId="{A42D7E03-F1B0-4BC7-A240-0B72877C3D45}" srcId="{6234010C-E1AB-4CC6-998D-F82AAE474770}" destId="{1E0B9C0D-784B-42EC-9A9B-C8FEAED82468}" srcOrd="0" destOrd="0" parTransId="{5093E2B2-1575-4D69-AB38-573BF88CE9C6}" sibTransId="{36AF81C6-097A-4ACE-BD04-276B69F0581F}"/>
    <dgm:cxn modelId="{302C8326-67C3-4D58-802E-972F1EC15032}" type="presOf" srcId="{1E0B9C0D-784B-42EC-9A9B-C8FEAED82468}" destId="{58FFD510-C7CF-457B-BA41-C0C8BB3A9B70}" srcOrd="0" destOrd="0" presId="urn:microsoft.com/office/officeart/2005/8/layout/hList1"/>
    <dgm:cxn modelId="{0668CB36-B049-4421-BFAF-F508BE3DC131}" srcId="{6234010C-E1AB-4CC6-998D-F82AAE474770}" destId="{97557C97-0FBB-4925-A3C7-1FBFB841B40D}" srcOrd="1" destOrd="0" parTransId="{1DD31673-1E82-44D1-89C9-D3C589482A47}" sibTransId="{668B7E9D-6E00-4B03-B28C-A15CA6CD7271}"/>
    <dgm:cxn modelId="{ABC76466-5E58-4995-A642-C32CF3C2B328}" type="presOf" srcId="{6234010C-E1AB-4CC6-998D-F82AAE474770}" destId="{E274B57A-BB16-46BB-ACAA-4C0B8156A44B}" srcOrd="0" destOrd="0" presId="urn:microsoft.com/office/officeart/2005/8/layout/hList1"/>
    <dgm:cxn modelId="{56404756-7BE5-4744-8091-0411B98AED77}" type="presOf" srcId="{97557C97-0FBB-4925-A3C7-1FBFB841B40D}" destId="{D32CBC8D-6606-45E9-91AA-6C97C7D3DB2F}" srcOrd="0" destOrd="0" presId="urn:microsoft.com/office/officeart/2005/8/layout/hList1"/>
    <dgm:cxn modelId="{79F6F057-329F-4DB8-BF21-6FE7AA77E4B2}" srcId="{1E0B9C0D-784B-42EC-9A9B-C8FEAED82468}" destId="{8AABB172-FC14-4223-867C-AB156AFED1EE}" srcOrd="0" destOrd="0" parTransId="{05E25253-2481-4195-A505-552B2EE15BA7}" sibTransId="{A319B388-3775-4D45-AC22-117313D578AF}"/>
    <dgm:cxn modelId="{CBB53882-7A56-4EA3-A364-560EFC63F4B0}" srcId="{97557C97-0FBB-4925-A3C7-1FBFB841B40D}" destId="{2AC51A1C-5B5E-4547-990F-CCA88CC4F8EF}" srcOrd="0" destOrd="0" parTransId="{DB410B2C-46F8-4404-BC17-D7B8DDAB34C4}" sibTransId="{5568CEE3-1634-4B77-AB42-2E3676ACC873}"/>
    <dgm:cxn modelId="{D4340886-A5CD-458D-97A9-D3061D5D2AFE}" type="presOf" srcId="{0F346E4E-5E04-4139-A30C-DC7162745184}" destId="{63AD32CD-85E1-4AFA-A67B-283D13977093}" srcOrd="0" destOrd="1" presId="urn:microsoft.com/office/officeart/2005/8/layout/hList1"/>
    <dgm:cxn modelId="{FA49F090-4C24-4927-A65C-08BB6C07346C}" srcId="{6234010C-E1AB-4CC6-998D-F82AAE474770}" destId="{6719272B-E313-4EBC-97BB-B774EB385FBA}" srcOrd="2" destOrd="0" parTransId="{A6D66720-FF71-46AA-97A0-ADC7DDC241A2}" sibTransId="{FACBDCCD-2E8B-473C-B0DE-4813354C2D60}"/>
    <dgm:cxn modelId="{BB766B93-AD95-49D1-81B4-3D04A52E6376}" type="presOf" srcId="{30C654C1-A4CC-4F2B-BD9E-62D17C6794BB}" destId="{8B909EBB-DA52-4278-9FB0-1AAAC077BDE6}" srcOrd="0" destOrd="1" presId="urn:microsoft.com/office/officeart/2005/8/layout/hList1"/>
    <dgm:cxn modelId="{34707199-7262-45C5-96ED-5C6598EAA4C3}" type="presOf" srcId="{6719272B-E313-4EBC-97BB-B774EB385FBA}" destId="{FB4F265D-91FB-4B3E-A777-FD4581A7E6F5}" srcOrd="0" destOrd="0" presId="urn:microsoft.com/office/officeart/2005/8/layout/hList1"/>
    <dgm:cxn modelId="{A5CF0EA8-C317-4AFC-9D37-FF1EF2FBCA33}" type="presOf" srcId="{AC289867-09F4-4942-99CD-047B7E23AA46}" destId="{8B909EBB-DA52-4278-9FB0-1AAAC077BDE6}" srcOrd="0" destOrd="0" presId="urn:microsoft.com/office/officeart/2005/8/layout/hList1"/>
    <dgm:cxn modelId="{E6FBFEB9-0945-439E-B3D4-6D111F9EF2E6}" srcId="{1E0B9C0D-784B-42EC-9A9B-C8FEAED82468}" destId="{7CA8F07B-223D-4D6A-AAC7-3777E3972AD7}" srcOrd="1" destOrd="0" parTransId="{600CD70D-7B1C-4AAA-B90B-1209300D2170}" sibTransId="{5D0DD8E0-8B63-4C23-A9DC-7F93852F7F28}"/>
    <dgm:cxn modelId="{30F714E6-0490-40AF-85DA-965880C1991A}" srcId="{6719272B-E313-4EBC-97BB-B774EB385FBA}" destId="{30C654C1-A4CC-4F2B-BD9E-62D17C6794BB}" srcOrd="1" destOrd="0" parTransId="{F7570D8D-24E5-4C0D-A2E7-A518EF9DA602}" sibTransId="{7281422B-227D-424B-BA21-B99DB11FBBA7}"/>
    <dgm:cxn modelId="{BAC5AFE6-44E5-4DE3-93C5-EEB254A466D0}" srcId="{97557C97-0FBB-4925-A3C7-1FBFB841B40D}" destId="{0F346E4E-5E04-4139-A30C-DC7162745184}" srcOrd="1" destOrd="0" parTransId="{EA707FC8-2ED9-4A8C-B8F4-BAFDCA8BF7E7}" sibTransId="{BE2FF6E2-9CEC-42C6-AA8F-47D16D578649}"/>
    <dgm:cxn modelId="{464677E8-7F64-40B4-901F-92CD61FE6FB8}" type="presOf" srcId="{7CA8F07B-223D-4D6A-AAC7-3777E3972AD7}" destId="{A3E5685B-BE62-4C6F-9B24-63CB2561A0C2}" srcOrd="0" destOrd="1" presId="urn:microsoft.com/office/officeart/2005/8/layout/hList1"/>
    <dgm:cxn modelId="{F313D6E8-F211-4B48-987D-DB57F8C7B3DA}" type="presOf" srcId="{2AC51A1C-5B5E-4547-990F-CCA88CC4F8EF}" destId="{63AD32CD-85E1-4AFA-A67B-283D13977093}" srcOrd="0" destOrd="0" presId="urn:microsoft.com/office/officeart/2005/8/layout/hList1"/>
    <dgm:cxn modelId="{836F64FD-1E65-4541-A354-B1CB09557E00}" srcId="{6719272B-E313-4EBC-97BB-B774EB385FBA}" destId="{AC289867-09F4-4942-99CD-047B7E23AA46}" srcOrd="0" destOrd="0" parTransId="{46936B33-7A28-42E5-B06B-5D5B82648260}" sibTransId="{B72C134C-8ACC-4216-AEB2-E47D4395AE28}"/>
    <dgm:cxn modelId="{FD2DF6FE-C7C0-4813-B138-D48BEC49C9C7}" type="presOf" srcId="{8AABB172-FC14-4223-867C-AB156AFED1EE}" destId="{A3E5685B-BE62-4C6F-9B24-63CB2561A0C2}" srcOrd="0" destOrd="0" presId="urn:microsoft.com/office/officeart/2005/8/layout/hList1"/>
    <dgm:cxn modelId="{58D14C5B-3189-4CC3-923D-96E0BD9A614A}" type="presParOf" srcId="{E274B57A-BB16-46BB-ACAA-4C0B8156A44B}" destId="{2ED07683-A46D-4876-8FB8-96C40E652FFC}" srcOrd="0" destOrd="0" presId="urn:microsoft.com/office/officeart/2005/8/layout/hList1"/>
    <dgm:cxn modelId="{15D4DD75-D04D-402C-B006-B14E863E5C4B}" type="presParOf" srcId="{2ED07683-A46D-4876-8FB8-96C40E652FFC}" destId="{58FFD510-C7CF-457B-BA41-C0C8BB3A9B70}" srcOrd="0" destOrd="0" presId="urn:microsoft.com/office/officeart/2005/8/layout/hList1"/>
    <dgm:cxn modelId="{EFDF6DFE-5548-4CD2-B7AC-6344DB12BF04}" type="presParOf" srcId="{2ED07683-A46D-4876-8FB8-96C40E652FFC}" destId="{A3E5685B-BE62-4C6F-9B24-63CB2561A0C2}" srcOrd="1" destOrd="0" presId="urn:microsoft.com/office/officeart/2005/8/layout/hList1"/>
    <dgm:cxn modelId="{3EFB3962-1FDD-4961-8A85-AC373A8FA245}" type="presParOf" srcId="{E274B57A-BB16-46BB-ACAA-4C0B8156A44B}" destId="{D94AEC72-7466-4824-856B-1059BBADE508}" srcOrd="1" destOrd="0" presId="urn:microsoft.com/office/officeart/2005/8/layout/hList1"/>
    <dgm:cxn modelId="{E1FEF2F4-376D-42CF-8975-0DEF4E8C8D7C}" type="presParOf" srcId="{E274B57A-BB16-46BB-ACAA-4C0B8156A44B}" destId="{EC21B2A1-07B5-40BB-A6B9-17861225ED84}" srcOrd="2" destOrd="0" presId="urn:microsoft.com/office/officeart/2005/8/layout/hList1"/>
    <dgm:cxn modelId="{F85F53AE-4CAF-40B6-8B35-91BBA7C55612}" type="presParOf" srcId="{EC21B2A1-07B5-40BB-A6B9-17861225ED84}" destId="{D32CBC8D-6606-45E9-91AA-6C97C7D3DB2F}" srcOrd="0" destOrd="0" presId="urn:microsoft.com/office/officeart/2005/8/layout/hList1"/>
    <dgm:cxn modelId="{84000B07-8CE3-4A78-B67A-B92D0EB43DA9}" type="presParOf" srcId="{EC21B2A1-07B5-40BB-A6B9-17861225ED84}" destId="{63AD32CD-85E1-4AFA-A67B-283D13977093}" srcOrd="1" destOrd="0" presId="urn:microsoft.com/office/officeart/2005/8/layout/hList1"/>
    <dgm:cxn modelId="{61CF266C-4C32-4337-B97B-F2E8519A54CE}" type="presParOf" srcId="{E274B57A-BB16-46BB-ACAA-4C0B8156A44B}" destId="{86583A17-32C6-4B0E-890A-A1DE1F6B24D7}" srcOrd="3" destOrd="0" presId="urn:microsoft.com/office/officeart/2005/8/layout/hList1"/>
    <dgm:cxn modelId="{2106A60B-1243-4BE2-A0AF-D212FC51467F}" type="presParOf" srcId="{E274B57A-BB16-46BB-ACAA-4C0B8156A44B}" destId="{EB93DF20-F73A-48B5-A163-033AFF17450A}" srcOrd="4" destOrd="0" presId="urn:microsoft.com/office/officeart/2005/8/layout/hList1"/>
    <dgm:cxn modelId="{88AF1EAE-624C-4F19-AF01-18B8DF04FA0E}" type="presParOf" srcId="{EB93DF20-F73A-48B5-A163-033AFF17450A}" destId="{FB4F265D-91FB-4B3E-A777-FD4581A7E6F5}" srcOrd="0" destOrd="0" presId="urn:microsoft.com/office/officeart/2005/8/layout/hList1"/>
    <dgm:cxn modelId="{2AB2CE32-C95E-40AA-88C0-6AA10F547994}" type="presParOf" srcId="{EB93DF20-F73A-48B5-A163-033AFF17450A}" destId="{8B909EBB-DA52-4278-9FB0-1AAAC077BD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3A624E-1277-4E20-A6A6-926BD8DDF79C}"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BF0ED4B1-3FAB-4D65-B546-9A178DE2268E}">
      <dgm:prSet/>
      <dgm:spPr/>
      <dgm:t>
        <a:bodyPr/>
        <a:lstStyle/>
        <a:p>
          <a:r>
            <a:rPr lang="en-GB"/>
            <a:t>What did not go well?</a:t>
          </a:r>
          <a:endParaRPr lang="en-US"/>
        </a:p>
      </dgm:t>
    </dgm:pt>
    <dgm:pt modelId="{79E97732-C282-4E4E-B128-3C5D1FA3315C}" type="parTrans" cxnId="{44A51C1B-7AAF-428A-8CC0-61FBA981EC89}">
      <dgm:prSet/>
      <dgm:spPr/>
      <dgm:t>
        <a:bodyPr/>
        <a:lstStyle/>
        <a:p>
          <a:endParaRPr lang="en-US"/>
        </a:p>
      </dgm:t>
    </dgm:pt>
    <dgm:pt modelId="{011B2BE4-447B-49A7-B21A-E51C8C3169A0}" type="sibTrans" cxnId="{44A51C1B-7AAF-428A-8CC0-61FBA981EC89}">
      <dgm:prSet/>
      <dgm:spPr/>
      <dgm:t>
        <a:bodyPr/>
        <a:lstStyle/>
        <a:p>
          <a:endParaRPr lang="en-US"/>
        </a:p>
      </dgm:t>
    </dgm:pt>
    <dgm:pt modelId="{7A7D4DE8-B32C-4873-AA46-1CF965C11991}">
      <dgm:prSet phldr="0"/>
      <dgm:spPr/>
      <dgm:t>
        <a:bodyPr/>
        <a:lstStyle/>
        <a:p>
          <a:pPr rtl="0"/>
          <a:r>
            <a:rPr lang="en-GB"/>
            <a:t>Write down the things that you feel did not go so well in your most recent attempt.</a:t>
          </a:r>
          <a:endParaRPr lang="en-GB">
            <a:latin typeface="Calibri Light" panose="020F0302020204030204"/>
          </a:endParaRPr>
        </a:p>
      </dgm:t>
    </dgm:pt>
    <dgm:pt modelId="{9C17185C-40DB-42F1-BB6E-F1C527AE27D9}" type="parTrans" cxnId="{5ED77A68-FB77-448B-9A67-3D050225273B}">
      <dgm:prSet/>
      <dgm:spPr/>
    </dgm:pt>
    <dgm:pt modelId="{C047C083-3E1C-4D61-ACB4-7C75C0B9DD0B}" type="sibTrans" cxnId="{5ED77A68-FB77-448B-9A67-3D050225273B}">
      <dgm:prSet/>
      <dgm:spPr/>
    </dgm:pt>
    <dgm:pt modelId="{451EA1B6-6182-4A0C-BB10-75525795BD80}" type="pres">
      <dgm:prSet presAssocID="{953A624E-1277-4E20-A6A6-926BD8DDF79C}" presName="linear" presStyleCnt="0">
        <dgm:presLayoutVars>
          <dgm:animLvl val="lvl"/>
          <dgm:resizeHandles val="exact"/>
        </dgm:presLayoutVars>
      </dgm:prSet>
      <dgm:spPr/>
    </dgm:pt>
    <dgm:pt modelId="{035BE9CC-5FA7-4DDD-9D78-03E75B074B04}" type="pres">
      <dgm:prSet presAssocID="{BF0ED4B1-3FAB-4D65-B546-9A178DE2268E}" presName="parentText" presStyleLbl="node1" presStyleIdx="0" presStyleCnt="2" custLinFactNeighborY="-61418">
        <dgm:presLayoutVars>
          <dgm:chMax val="0"/>
          <dgm:bulletEnabled val="1"/>
        </dgm:presLayoutVars>
      </dgm:prSet>
      <dgm:spPr/>
    </dgm:pt>
    <dgm:pt modelId="{7EC3F825-FF1B-4280-8E7F-EFF0A6ECEC67}" type="pres">
      <dgm:prSet presAssocID="{011B2BE4-447B-49A7-B21A-E51C8C3169A0}" presName="spacer" presStyleCnt="0"/>
      <dgm:spPr/>
    </dgm:pt>
    <dgm:pt modelId="{B15CF4BA-6B48-4EBE-AFAF-DE5AF3AF6730}" type="pres">
      <dgm:prSet presAssocID="{7A7D4DE8-B32C-4873-AA46-1CF965C11991}" presName="parentText" presStyleLbl="node1" presStyleIdx="1" presStyleCnt="2">
        <dgm:presLayoutVars>
          <dgm:chMax val="0"/>
          <dgm:bulletEnabled val="1"/>
        </dgm:presLayoutVars>
      </dgm:prSet>
      <dgm:spPr/>
    </dgm:pt>
  </dgm:ptLst>
  <dgm:cxnLst>
    <dgm:cxn modelId="{44A51C1B-7AAF-428A-8CC0-61FBA981EC89}" srcId="{953A624E-1277-4E20-A6A6-926BD8DDF79C}" destId="{BF0ED4B1-3FAB-4D65-B546-9A178DE2268E}" srcOrd="0" destOrd="0" parTransId="{79E97732-C282-4E4E-B128-3C5D1FA3315C}" sibTransId="{011B2BE4-447B-49A7-B21A-E51C8C3169A0}"/>
    <dgm:cxn modelId="{9BA7352D-E192-4744-804A-F6C7727E9C14}" type="presOf" srcId="{7A7D4DE8-B32C-4873-AA46-1CF965C11991}" destId="{B15CF4BA-6B48-4EBE-AFAF-DE5AF3AF6730}" srcOrd="0" destOrd="0" presId="urn:microsoft.com/office/officeart/2005/8/layout/vList2"/>
    <dgm:cxn modelId="{5ED77A68-FB77-448B-9A67-3D050225273B}" srcId="{953A624E-1277-4E20-A6A6-926BD8DDF79C}" destId="{7A7D4DE8-B32C-4873-AA46-1CF965C11991}" srcOrd="1" destOrd="0" parTransId="{9C17185C-40DB-42F1-BB6E-F1C527AE27D9}" sibTransId="{C047C083-3E1C-4D61-ACB4-7C75C0B9DD0B}"/>
    <dgm:cxn modelId="{9CB1B350-33DD-4B25-B9BD-E0744F351626}" type="presOf" srcId="{953A624E-1277-4E20-A6A6-926BD8DDF79C}" destId="{451EA1B6-6182-4A0C-BB10-75525795BD80}" srcOrd="0" destOrd="0" presId="urn:microsoft.com/office/officeart/2005/8/layout/vList2"/>
    <dgm:cxn modelId="{791EFD9A-8147-4E6D-85C0-AE0193EEDC26}" type="presOf" srcId="{BF0ED4B1-3FAB-4D65-B546-9A178DE2268E}" destId="{035BE9CC-5FA7-4DDD-9D78-03E75B074B04}" srcOrd="0" destOrd="0" presId="urn:microsoft.com/office/officeart/2005/8/layout/vList2"/>
    <dgm:cxn modelId="{B5E88700-E716-4D1F-8819-DD843D9B2C70}" type="presParOf" srcId="{451EA1B6-6182-4A0C-BB10-75525795BD80}" destId="{035BE9CC-5FA7-4DDD-9D78-03E75B074B04}" srcOrd="0" destOrd="0" presId="urn:microsoft.com/office/officeart/2005/8/layout/vList2"/>
    <dgm:cxn modelId="{C95F0B62-58F6-416D-A2E0-06A7C1AF1C84}" type="presParOf" srcId="{451EA1B6-6182-4A0C-BB10-75525795BD80}" destId="{7EC3F825-FF1B-4280-8E7F-EFF0A6ECEC67}" srcOrd="1" destOrd="0" presId="urn:microsoft.com/office/officeart/2005/8/layout/vList2"/>
    <dgm:cxn modelId="{18920F6F-4CA0-432D-9BEE-06A2E0BE4847}" type="presParOf" srcId="{451EA1B6-6182-4A0C-BB10-75525795BD80}" destId="{B15CF4BA-6B48-4EBE-AFAF-DE5AF3AF673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5E0C07-F25B-4B1F-8F47-D665A79932EE}"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E8C71A06-546A-4F5C-A6D5-B298B113ADA8}">
      <dgm:prSet/>
      <dgm:spPr/>
      <dgm:t>
        <a:bodyPr/>
        <a:lstStyle/>
        <a:p>
          <a:r>
            <a:rPr lang="en-US"/>
            <a:t>Taking it at the wrong time</a:t>
          </a:r>
        </a:p>
      </dgm:t>
    </dgm:pt>
    <dgm:pt modelId="{FB277D1A-2D58-4D4D-A392-7528B2DD900E}" type="parTrans" cxnId="{24363AD3-A387-4986-ACD9-1AC627C70187}">
      <dgm:prSet/>
      <dgm:spPr/>
      <dgm:t>
        <a:bodyPr/>
        <a:lstStyle/>
        <a:p>
          <a:endParaRPr lang="en-US"/>
        </a:p>
      </dgm:t>
    </dgm:pt>
    <dgm:pt modelId="{AC14322D-1197-4BB9-87A2-9E2D3E7B42B7}" type="sibTrans" cxnId="{24363AD3-A387-4986-ACD9-1AC627C70187}">
      <dgm:prSet/>
      <dgm:spPr/>
      <dgm:t>
        <a:bodyPr/>
        <a:lstStyle/>
        <a:p>
          <a:endParaRPr lang="en-US"/>
        </a:p>
      </dgm:t>
    </dgm:pt>
    <dgm:pt modelId="{3D39A71C-11C5-4896-962A-E5D73EB541D4}">
      <dgm:prSet/>
      <dgm:spPr/>
      <dgm:t>
        <a:bodyPr/>
        <a:lstStyle/>
        <a:p>
          <a:r>
            <a:rPr lang="en-US"/>
            <a:t>Poorly prepared</a:t>
          </a:r>
        </a:p>
      </dgm:t>
    </dgm:pt>
    <dgm:pt modelId="{B4457D35-0EEC-454F-A09D-76396C17335C}" type="parTrans" cxnId="{F025CD24-22C3-489D-8DAB-D748417E3D40}">
      <dgm:prSet/>
      <dgm:spPr/>
      <dgm:t>
        <a:bodyPr/>
        <a:lstStyle/>
        <a:p>
          <a:endParaRPr lang="en-US"/>
        </a:p>
      </dgm:t>
    </dgm:pt>
    <dgm:pt modelId="{DA1D6BBB-649B-4658-B2CD-412E417EDA3E}" type="sibTrans" cxnId="{F025CD24-22C3-489D-8DAB-D748417E3D40}">
      <dgm:prSet/>
      <dgm:spPr/>
      <dgm:t>
        <a:bodyPr/>
        <a:lstStyle/>
        <a:p>
          <a:endParaRPr lang="en-US"/>
        </a:p>
      </dgm:t>
    </dgm:pt>
    <dgm:pt modelId="{AEFA22B2-CFC6-45FB-BC99-C47899DCEA1E}">
      <dgm:prSet/>
      <dgm:spPr/>
      <dgm:t>
        <a:bodyPr/>
        <a:lstStyle/>
        <a:p>
          <a:r>
            <a:rPr lang="en-US"/>
            <a:t>Poor technique</a:t>
          </a:r>
        </a:p>
      </dgm:t>
    </dgm:pt>
    <dgm:pt modelId="{86C48B55-A6CD-42C1-8F26-AC8FF3484077}" type="parTrans" cxnId="{F9515669-454F-40BC-89FE-03EAFF28E1A4}">
      <dgm:prSet/>
      <dgm:spPr/>
      <dgm:t>
        <a:bodyPr/>
        <a:lstStyle/>
        <a:p>
          <a:endParaRPr lang="en-US"/>
        </a:p>
      </dgm:t>
    </dgm:pt>
    <dgm:pt modelId="{1D61A50A-46DA-4C9B-AA21-0AE90D153FB9}" type="sibTrans" cxnId="{F9515669-454F-40BC-89FE-03EAFF28E1A4}">
      <dgm:prSet/>
      <dgm:spPr/>
      <dgm:t>
        <a:bodyPr/>
        <a:lstStyle/>
        <a:p>
          <a:endParaRPr lang="en-US"/>
        </a:p>
      </dgm:t>
    </dgm:pt>
    <dgm:pt modelId="{297F2F1D-2661-4292-98CA-B19D26912BB0}">
      <dgm:prSet/>
      <dgm:spPr/>
      <dgm:t>
        <a:bodyPr/>
        <a:lstStyle/>
        <a:p>
          <a:r>
            <a:rPr lang="en-US"/>
            <a:t>Health issues/anxiety</a:t>
          </a:r>
        </a:p>
      </dgm:t>
    </dgm:pt>
    <dgm:pt modelId="{CBB42895-6B50-4DD1-AD9D-283DA5771DA6}" type="parTrans" cxnId="{E4D78038-14E0-4E41-8CC0-8C188673F8ED}">
      <dgm:prSet/>
      <dgm:spPr/>
      <dgm:t>
        <a:bodyPr/>
        <a:lstStyle/>
        <a:p>
          <a:endParaRPr lang="en-US"/>
        </a:p>
      </dgm:t>
    </dgm:pt>
    <dgm:pt modelId="{09D1A3F5-279F-4AA3-A2F4-7F6D83AC25E8}" type="sibTrans" cxnId="{E4D78038-14E0-4E41-8CC0-8C188673F8ED}">
      <dgm:prSet/>
      <dgm:spPr/>
      <dgm:t>
        <a:bodyPr/>
        <a:lstStyle/>
        <a:p>
          <a:endParaRPr lang="en-US"/>
        </a:p>
      </dgm:t>
    </dgm:pt>
    <dgm:pt modelId="{056CFD78-6121-433C-92D6-8742674BBAF2}">
      <dgm:prSet/>
      <dgm:spPr/>
      <dgm:t>
        <a:bodyPr/>
        <a:lstStyle/>
        <a:p>
          <a:r>
            <a:rPr lang="en-US"/>
            <a:t>Undiagnosed Dyslexia</a:t>
          </a:r>
        </a:p>
      </dgm:t>
    </dgm:pt>
    <dgm:pt modelId="{C983D212-BC03-46AE-81A5-B3E3123595BC}" type="parTrans" cxnId="{2E741563-9403-40D3-90F8-7242F240667A}">
      <dgm:prSet/>
      <dgm:spPr/>
      <dgm:t>
        <a:bodyPr/>
        <a:lstStyle/>
        <a:p>
          <a:endParaRPr lang="en-US"/>
        </a:p>
      </dgm:t>
    </dgm:pt>
    <dgm:pt modelId="{57B2BDB0-36E0-43BB-A860-B6F536E97776}" type="sibTrans" cxnId="{2E741563-9403-40D3-90F8-7242F240667A}">
      <dgm:prSet/>
      <dgm:spPr/>
      <dgm:t>
        <a:bodyPr/>
        <a:lstStyle/>
        <a:p>
          <a:endParaRPr lang="en-US"/>
        </a:p>
      </dgm:t>
    </dgm:pt>
    <dgm:pt modelId="{292D6227-D9F0-4E9F-8789-C95D50FDE6DF}" type="pres">
      <dgm:prSet presAssocID="{815E0C07-F25B-4B1F-8F47-D665A79932EE}" presName="linear" presStyleCnt="0">
        <dgm:presLayoutVars>
          <dgm:animLvl val="lvl"/>
          <dgm:resizeHandles val="exact"/>
        </dgm:presLayoutVars>
      </dgm:prSet>
      <dgm:spPr/>
    </dgm:pt>
    <dgm:pt modelId="{0AD589F7-937A-4A50-AD05-FFA645CB5842}" type="pres">
      <dgm:prSet presAssocID="{E8C71A06-546A-4F5C-A6D5-B298B113ADA8}" presName="parentText" presStyleLbl="node1" presStyleIdx="0" presStyleCnt="5">
        <dgm:presLayoutVars>
          <dgm:chMax val="0"/>
          <dgm:bulletEnabled val="1"/>
        </dgm:presLayoutVars>
      </dgm:prSet>
      <dgm:spPr/>
    </dgm:pt>
    <dgm:pt modelId="{164ABE2D-DA89-4F02-9B81-9BEB04F8847F}" type="pres">
      <dgm:prSet presAssocID="{AC14322D-1197-4BB9-87A2-9E2D3E7B42B7}" presName="spacer" presStyleCnt="0"/>
      <dgm:spPr/>
    </dgm:pt>
    <dgm:pt modelId="{BC5B8837-FC46-4E13-A25F-A536A656139B}" type="pres">
      <dgm:prSet presAssocID="{3D39A71C-11C5-4896-962A-E5D73EB541D4}" presName="parentText" presStyleLbl="node1" presStyleIdx="1" presStyleCnt="5">
        <dgm:presLayoutVars>
          <dgm:chMax val="0"/>
          <dgm:bulletEnabled val="1"/>
        </dgm:presLayoutVars>
      </dgm:prSet>
      <dgm:spPr/>
    </dgm:pt>
    <dgm:pt modelId="{C65F03A5-9BDE-4029-BB7F-C1673728EFB0}" type="pres">
      <dgm:prSet presAssocID="{DA1D6BBB-649B-4658-B2CD-412E417EDA3E}" presName="spacer" presStyleCnt="0"/>
      <dgm:spPr/>
    </dgm:pt>
    <dgm:pt modelId="{9525C2F2-E7C9-43DF-BF50-A0153BC0FEF9}" type="pres">
      <dgm:prSet presAssocID="{AEFA22B2-CFC6-45FB-BC99-C47899DCEA1E}" presName="parentText" presStyleLbl="node1" presStyleIdx="2" presStyleCnt="5">
        <dgm:presLayoutVars>
          <dgm:chMax val="0"/>
          <dgm:bulletEnabled val="1"/>
        </dgm:presLayoutVars>
      </dgm:prSet>
      <dgm:spPr/>
    </dgm:pt>
    <dgm:pt modelId="{6AC969F8-B7BE-472E-89C3-35CF7A81C03B}" type="pres">
      <dgm:prSet presAssocID="{1D61A50A-46DA-4C9B-AA21-0AE90D153FB9}" presName="spacer" presStyleCnt="0"/>
      <dgm:spPr/>
    </dgm:pt>
    <dgm:pt modelId="{C9666C62-6BA6-4408-98AE-55CB806BF6F5}" type="pres">
      <dgm:prSet presAssocID="{297F2F1D-2661-4292-98CA-B19D26912BB0}" presName="parentText" presStyleLbl="node1" presStyleIdx="3" presStyleCnt="5">
        <dgm:presLayoutVars>
          <dgm:chMax val="0"/>
          <dgm:bulletEnabled val="1"/>
        </dgm:presLayoutVars>
      </dgm:prSet>
      <dgm:spPr/>
    </dgm:pt>
    <dgm:pt modelId="{C2D6A458-672A-4883-B7AE-8E95FBE09202}" type="pres">
      <dgm:prSet presAssocID="{09D1A3F5-279F-4AA3-A2F4-7F6D83AC25E8}" presName="spacer" presStyleCnt="0"/>
      <dgm:spPr/>
    </dgm:pt>
    <dgm:pt modelId="{A3D66073-E79A-48B9-8591-32625C9A2B64}" type="pres">
      <dgm:prSet presAssocID="{056CFD78-6121-433C-92D6-8742674BBAF2}" presName="parentText" presStyleLbl="node1" presStyleIdx="4" presStyleCnt="5">
        <dgm:presLayoutVars>
          <dgm:chMax val="0"/>
          <dgm:bulletEnabled val="1"/>
        </dgm:presLayoutVars>
      </dgm:prSet>
      <dgm:spPr/>
    </dgm:pt>
  </dgm:ptLst>
  <dgm:cxnLst>
    <dgm:cxn modelId="{8700831E-E850-422E-90A3-3D46A57CB99D}" type="presOf" srcId="{056CFD78-6121-433C-92D6-8742674BBAF2}" destId="{A3D66073-E79A-48B9-8591-32625C9A2B64}" srcOrd="0" destOrd="0" presId="urn:microsoft.com/office/officeart/2005/8/layout/vList2"/>
    <dgm:cxn modelId="{F025CD24-22C3-489D-8DAB-D748417E3D40}" srcId="{815E0C07-F25B-4B1F-8F47-D665A79932EE}" destId="{3D39A71C-11C5-4896-962A-E5D73EB541D4}" srcOrd="1" destOrd="0" parTransId="{B4457D35-0EEC-454F-A09D-76396C17335C}" sibTransId="{DA1D6BBB-649B-4658-B2CD-412E417EDA3E}"/>
    <dgm:cxn modelId="{E4D78038-14E0-4E41-8CC0-8C188673F8ED}" srcId="{815E0C07-F25B-4B1F-8F47-D665A79932EE}" destId="{297F2F1D-2661-4292-98CA-B19D26912BB0}" srcOrd="3" destOrd="0" parTransId="{CBB42895-6B50-4DD1-AD9D-283DA5771DA6}" sibTransId="{09D1A3F5-279F-4AA3-A2F4-7F6D83AC25E8}"/>
    <dgm:cxn modelId="{1714203C-B12D-48ED-BAF5-C1364BE96B9F}" type="presOf" srcId="{297F2F1D-2661-4292-98CA-B19D26912BB0}" destId="{C9666C62-6BA6-4408-98AE-55CB806BF6F5}" srcOrd="0" destOrd="0" presId="urn:microsoft.com/office/officeart/2005/8/layout/vList2"/>
    <dgm:cxn modelId="{2E741563-9403-40D3-90F8-7242F240667A}" srcId="{815E0C07-F25B-4B1F-8F47-D665A79932EE}" destId="{056CFD78-6121-433C-92D6-8742674BBAF2}" srcOrd="4" destOrd="0" parTransId="{C983D212-BC03-46AE-81A5-B3E3123595BC}" sibTransId="{57B2BDB0-36E0-43BB-A860-B6F536E97776}"/>
    <dgm:cxn modelId="{F9515669-454F-40BC-89FE-03EAFF28E1A4}" srcId="{815E0C07-F25B-4B1F-8F47-D665A79932EE}" destId="{AEFA22B2-CFC6-45FB-BC99-C47899DCEA1E}" srcOrd="2" destOrd="0" parTransId="{86C48B55-A6CD-42C1-8F26-AC8FF3484077}" sibTransId="{1D61A50A-46DA-4C9B-AA21-0AE90D153FB9}"/>
    <dgm:cxn modelId="{1E533271-ACA8-40C0-95CB-5419CC8520CD}" type="presOf" srcId="{3D39A71C-11C5-4896-962A-E5D73EB541D4}" destId="{BC5B8837-FC46-4E13-A25F-A536A656139B}" srcOrd="0" destOrd="0" presId="urn:microsoft.com/office/officeart/2005/8/layout/vList2"/>
    <dgm:cxn modelId="{391AC056-080A-4F91-9F77-852DCA6D6034}" type="presOf" srcId="{E8C71A06-546A-4F5C-A6D5-B298B113ADA8}" destId="{0AD589F7-937A-4A50-AD05-FFA645CB5842}" srcOrd="0" destOrd="0" presId="urn:microsoft.com/office/officeart/2005/8/layout/vList2"/>
    <dgm:cxn modelId="{EBA8BF86-74EC-40B4-87D3-555D3F2FAB9F}" type="presOf" srcId="{AEFA22B2-CFC6-45FB-BC99-C47899DCEA1E}" destId="{9525C2F2-E7C9-43DF-BF50-A0153BC0FEF9}" srcOrd="0" destOrd="0" presId="urn:microsoft.com/office/officeart/2005/8/layout/vList2"/>
    <dgm:cxn modelId="{24363AD3-A387-4986-ACD9-1AC627C70187}" srcId="{815E0C07-F25B-4B1F-8F47-D665A79932EE}" destId="{E8C71A06-546A-4F5C-A6D5-B298B113ADA8}" srcOrd="0" destOrd="0" parTransId="{FB277D1A-2D58-4D4D-A392-7528B2DD900E}" sibTransId="{AC14322D-1197-4BB9-87A2-9E2D3E7B42B7}"/>
    <dgm:cxn modelId="{50E986DB-FEDF-45C5-BDC5-1FA6E2E80A48}" type="presOf" srcId="{815E0C07-F25B-4B1F-8F47-D665A79932EE}" destId="{292D6227-D9F0-4E9F-8789-C95D50FDE6DF}" srcOrd="0" destOrd="0" presId="urn:microsoft.com/office/officeart/2005/8/layout/vList2"/>
    <dgm:cxn modelId="{B3E5AA54-2F2D-44E0-91A0-30A118993937}" type="presParOf" srcId="{292D6227-D9F0-4E9F-8789-C95D50FDE6DF}" destId="{0AD589F7-937A-4A50-AD05-FFA645CB5842}" srcOrd="0" destOrd="0" presId="urn:microsoft.com/office/officeart/2005/8/layout/vList2"/>
    <dgm:cxn modelId="{2B5A14F9-2328-484D-946F-3D581385D5E5}" type="presParOf" srcId="{292D6227-D9F0-4E9F-8789-C95D50FDE6DF}" destId="{164ABE2D-DA89-4F02-9B81-9BEB04F8847F}" srcOrd="1" destOrd="0" presId="urn:microsoft.com/office/officeart/2005/8/layout/vList2"/>
    <dgm:cxn modelId="{D8AC7F82-BA07-4302-AFEF-A7445906785E}" type="presParOf" srcId="{292D6227-D9F0-4E9F-8789-C95D50FDE6DF}" destId="{BC5B8837-FC46-4E13-A25F-A536A656139B}" srcOrd="2" destOrd="0" presId="urn:microsoft.com/office/officeart/2005/8/layout/vList2"/>
    <dgm:cxn modelId="{002FAB06-CACB-4A3B-866C-EC5913FA8805}" type="presParOf" srcId="{292D6227-D9F0-4E9F-8789-C95D50FDE6DF}" destId="{C65F03A5-9BDE-4029-BB7F-C1673728EFB0}" srcOrd="3" destOrd="0" presId="urn:microsoft.com/office/officeart/2005/8/layout/vList2"/>
    <dgm:cxn modelId="{BB8E118B-4B7B-47DD-8B7B-574334F3E00A}" type="presParOf" srcId="{292D6227-D9F0-4E9F-8789-C95D50FDE6DF}" destId="{9525C2F2-E7C9-43DF-BF50-A0153BC0FEF9}" srcOrd="4" destOrd="0" presId="urn:microsoft.com/office/officeart/2005/8/layout/vList2"/>
    <dgm:cxn modelId="{5A4D0868-8558-4742-A770-EFFDAA317BC6}" type="presParOf" srcId="{292D6227-D9F0-4E9F-8789-C95D50FDE6DF}" destId="{6AC969F8-B7BE-472E-89C3-35CF7A81C03B}" srcOrd="5" destOrd="0" presId="urn:microsoft.com/office/officeart/2005/8/layout/vList2"/>
    <dgm:cxn modelId="{0239E174-900C-4D83-8D3A-C02D7700CF68}" type="presParOf" srcId="{292D6227-D9F0-4E9F-8789-C95D50FDE6DF}" destId="{C9666C62-6BA6-4408-98AE-55CB806BF6F5}" srcOrd="6" destOrd="0" presId="urn:microsoft.com/office/officeart/2005/8/layout/vList2"/>
    <dgm:cxn modelId="{46453C9B-FF6C-45E6-9061-A1E976926ECD}" type="presParOf" srcId="{292D6227-D9F0-4E9F-8789-C95D50FDE6DF}" destId="{C2D6A458-672A-4883-B7AE-8E95FBE09202}" srcOrd="7" destOrd="0" presId="urn:microsoft.com/office/officeart/2005/8/layout/vList2"/>
    <dgm:cxn modelId="{9E53C6E3-261E-4A20-9FEE-22F0BF12FB79}" type="presParOf" srcId="{292D6227-D9F0-4E9F-8789-C95D50FDE6DF}" destId="{A3D66073-E79A-48B9-8591-32625C9A2B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22A9BD-D7C0-430C-8373-C10EAC41E25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3A40E87-3ABE-439C-9B0B-4116568D5A56}">
      <dgm:prSet/>
      <dgm:spPr/>
      <dgm:t>
        <a:bodyPr/>
        <a:lstStyle/>
        <a:p>
          <a:r>
            <a:rPr lang="en-US"/>
            <a:t>was it a lack of protected time </a:t>
          </a:r>
        </a:p>
      </dgm:t>
    </dgm:pt>
    <dgm:pt modelId="{2045057A-AB7B-4445-99AD-5416D527A112}" type="parTrans" cxnId="{B37E31CE-6DE0-49C3-B0A3-F83FEFA3B502}">
      <dgm:prSet/>
      <dgm:spPr/>
      <dgm:t>
        <a:bodyPr/>
        <a:lstStyle/>
        <a:p>
          <a:endParaRPr lang="en-US"/>
        </a:p>
      </dgm:t>
    </dgm:pt>
    <dgm:pt modelId="{51534297-DBF1-488B-8783-AD562E0EAB20}" type="sibTrans" cxnId="{B37E31CE-6DE0-49C3-B0A3-F83FEFA3B502}">
      <dgm:prSet/>
      <dgm:spPr/>
      <dgm:t>
        <a:bodyPr/>
        <a:lstStyle/>
        <a:p>
          <a:endParaRPr lang="en-US"/>
        </a:p>
      </dgm:t>
    </dgm:pt>
    <dgm:pt modelId="{B64A4867-EBEE-42A0-9C6B-52AE374536DE}">
      <dgm:prSet/>
      <dgm:spPr/>
      <dgm:t>
        <a:bodyPr/>
        <a:lstStyle/>
        <a:p>
          <a:r>
            <a:rPr lang="en-US"/>
            <a:t>an over-reliance on one on-line exam site</a:t>
          </a:r>
        </a:p>
      </dgm:t>
    </dgm:pt>
    <dgm:pt modelId="{1FCB6C25-4E89-415E-8AC5-0222726D7650}" type="parTrans" cxnId="{31005C74-EFDD-471A-93F2-CF77488929B6}">
      <dgm:prSet/>
      <dgm:spPr/>
      <dgm:t>
        <a:bodyPr/>
        <a:lstStyle/>
        <a:p>
          <a:endParaRPr lang="en-US"/>
        </a:p>
      </dgm:t>
    </dgm:pt>
    <dgm:pt modelId="{6F21D016-6072-4C0D-BA2E-B6FE9E71A27A}" type="sibTrans" cxnId="{31005C74-EFDD-471A-93F2-CF77488929B6}">
      <dgm:prSet/>
      <dgm:spPr/>
      <dgm:t>
        <a:bodyPr/>
        <a:lstStyle/>
        <a:p>
          <a:endParaRPr lang="en-US"/>
        </a:p>
      </dgm:t>
    </dgm:pt>
    <dgm:pt modelId="{EF177A9B-195B-451D-8E9C-63CF4D7F0CF7}">
      <dgm:prSet/>
      <dgm:spPr/>
      <dgm:t>
        <a:bodyPr/>
        <a:lstStyle/>
        <a:p>
          <a:r>
            <a:rPr lang="en-US"/>
            <a:t>a lack of awareness of the signposted AKT exam website information </a:t>
          </a:r>
        </a:p>
      </dgm:t>
    </dgm:pt>
    <dgm:pt modelId="{A39735F0-8FDA-4429-911C-AC17997FA874}" type="parTrans" cxnId="{35261850-C74D-4306-8A52-EBEBEA708D16}">
      <dgm:prSet/>
      <dgm:spPr/>
      <dgm:t>
        <a:bodyPr/>
        <a:lstStyle/>
        <a:p>
          <a:endParaRPr lang="en-US"/>
        </a:p>
      </dgm:t>
    </dgm:pt>
    <dgm:pt modelId="{4A7EAA16-CA30-4C12-B3DF-1E002DAF956C}" type="sibTrans" cxnId="{35261850-C74D-4306-8A52-EBEBEA708D16}">
      <dgm:prSet/>
      <dgm:spPr/>
      <dgm:t>
        <a:bodyPr/>
        <a:lstStyle/>
        <a:p>
          <a:endParaRPr lang="en-US"/>
        </a:p>
      </dgm:t>
    </dgm:pt>
    <dgm:pt modelId="{7E2872FE-CD63-4130-BB02-B908E697FF8F}">
      <dgm:prSet/>
      <dgm:spPr/>
      <dgm:t>
        <a:bodyPr/>
        <a:lstStyle/>
        <a:p>
          <a:r>
            <a:rPr lang="en-US"/>
            <a:t>an avoidance strategy when it comes to looking at your areas of weakness</a:t>
          </a:r>
        </a:p>
      </dgm:t>
    </dgm:pt>
    <dgm:pt modelId="{FF19B490-8F9C-4365-80BD-BD28DF4F519E}" type="parTrans" cxnId="{AA500CE1-41BD-473F-BDCB-244703CDBAD6}">
      <dgm:prSet/>
      <dgm:spPr/>
      <dgm:t>
        <a:bodyPr/>
        <a:lstStyle/>
        <a:p>
          <a:endParaRPr lang="en-US"/>
        </a:p>
      </dgm:t>
    </dgm:pt>
    <dgm:pt modelId="{58378FF8-0B3D-4689-98CC-61C94D825EAA}" type="sibTrans" cxnId="{AA500CE1-41BD-473F-BDCB-244703CDBAD6}">
      <dgm:prSet/>
      <dgm:spPr/>
      <dgm:t>
        <a:bodyPr/>
        <a:lstStyle/>
        <a:p>
          <a:endParaRPr lang="en-US"/>
        </a:p>
      </dgm:t>
    </dgm:pt>
    <dgm:pt modelId="{F5A9D0E2-FDC5-43B9-AC55-96DE76EFBF13}">
      <dgm:prSet/>
      <dgm:spPr/>
      <dgm:t>
        <a:bodyPr/>
        <a:lstStyle/>
        <a:p>
          <a:r>
            <a:rPr lang="en-US"/>
            <a:t>personal/health related matters outside of your training which you need to look at differently </a:t>
          </a:r>
        </a:p>
      </dgm:t>
    </dgm:pt>
    <dgm:pt modelId="{4DD84A0C-7751-47C5-9F20-531F9C840BE1}" type="parTrans" cxnId="{2398E0E1-E47D-4F7A-8FE7-0764B7A355BE}">
      <dgm:prSet/>
      <dgm:spPr/>
      <dgm:t>
        <a:bodyPr/>
        <a:lstStyle/>
        <a:p>
          <a:endParaRPr lang="en-US"/>
        </a:p>
      </dgm:t>
    </dgm:pt>
    <dgm:pt modelId="{130F6333-C656-4D72-AB21-E4B0CEF5B1B2}" type="sibTrans" cxnId="{2398E0E1-E47D-4F7A-8FE7-0764B7A355BE}">
      <dgm:prSet/>
      <dgm:spPr/>
      <dgm:t>
        <a:bodyPr/>
        <a:lstStyle/>
        <a:p>
          <a:endParaRPr lang="en-US"/>
        </a:p>
      </dgm:t>
    </dgm:pt>
    <dgm:pt modelId="{BF728845-7365-4917-B7C9-A23A1FA9956E}" type="pres">
      <dgm:prSet presAssocID="{5F22A9BD-D7C0-430C-8373-C10EAC41E25C}" presName="diagram" presStyleCnt="0">
        <dgm:presLayoutVars>
          <dgm:dir/>
          <dgm:resizeHandles val="exact"/>
        </dgm:presLayoutVars>
      </dgm:prSet>
      <dgm:spPr/>
    </dgm:pt>
    <dgm:pt modelId="{58F1377D-4128-4833-9715-D6B82C5D7004}" type="pres">
      <dgm:prSet presAssocID="{43A40E87-3ABE-439C-9B0B-4116568D5A56}" presName="node" presStyleLbl="node1" presStyleIdx="0" presStyleCnt="5">
        <dgm:presLayoutVars>
          <dgm:bulletEnabled val="1"/>
        </dgm:presLayoutVars>
      </dgm:prSet>
      <dgm:spPr/>
    </dgm:pt>
    <dgm:pt modelId="{19579400-460C-4DE0-BD45-D9A99E5B3880}" type="pres">
      <dgm:prSet presAssocID="{51534297-DBF1-488B-8783-AD562E0EAB20}" presName="sibTrans" presStyleCnt="0"/>
      <dgm:spPr/>
    </dgm:pt>
    <dgm:pt modelId="{E6A677C6-C638-41C0-BC39-78F4E0CD2D4E}" type="pres">
      <dgm:prSet presAssocID="{B64A4867-EBEE-42A0-9C6B-52AE374536DE}" presName="node" presStyleLbl="node1" presStyleIdx="1" presStyleCnt="5">
        <dgm:presLayoutVars>
          <dgm:bulletEnabled val="1"/>
        </dgm:presLayoutVars>
      </dgm:prSet>
      <dgm:spPr/>
    </dgm:pt>
    <dgm:pt modelId="{FADC6FAA-AF68-41BF-A611-41ED17D7C79B}" type="pres">
      <dgm:prSet presAssocID="{6F21D016-6072-4C0D-BA2E-B6FE9E71A27A}" presName="sibTrans" presStyleCnt="0"/>
      <dgm:spPr/>
    </dgm:pt>
    <dgm:pt modelId="{C221727D-991A-4AB9-B472-DDA768E4DD6B}" type="pres">
      <dgm:prSet presAssocID="{EF177A9B-195B-451D-8E9C-63CF4D7F0CF7}" presName="node" presStyleLbl="node1" presStyleIdx="2" presStyleCnt="5">
        <dgm:presLayoutVars>
          <dgm:bulletEnabled val="1"/>
        </dgm:presLayoutVars>
      </dgm:prSet>
      <dgm:spPr/>
    </dgm:pt>
    <dgm:pt modelId="{744FD14F-9EA1-44E4-9990-6DCFDED48EBC}" type="pres">
      <dgm:prSet presAssocID="{4A7EAA16-CA30-4C12-B3DF-1E002DAF956C}" presName="sibTrans" presStyleCnt="0"/>
      <dgm:spPr/>
    </dgm:pt>
    <dgm:pt modelId="{201C0CFF-CE35-43CB-A170-EC94B1AD0C06}" type="pres">
      <dgm:prSet presAssocID="{7E2872FE-CD63-4130-BB02-B908E697FF8F}" presName="node" presStyleLbl="node1" presStyleIdx="3" presStyleCnt="5">
        <dgm:presLayoutVars>
          <dgm:bulletEnabled val="1"/>
        </dgm:presLayoutVars>
      </dgm:prSet>
      <dgm:spPr/>
    </dgm:pt>
    <dgm:pt modelId="{71584592-03AB-4898-99FD-4B5FE99905FF}" type="pres">
      <dgm:prSet presAssocID="{58378FF8-0B3D-4689-98CC-61C94D825EAA}" presName="sibTrans" presStyleCnt="0"/>
      <dgm:spPr/>
    </dgm:pt>
    <dgm:pt modelId="{FD07BB05-29D3-444E-A25E-DB0A89988C0D}" type="pres">
      <dgm:prSet presAssocID="{F5A9D0E2-FDC5-43B9-AC55-96DE76EFBF13}" presName="node" presStyleLbl="node1" presStyleIdx="4" presStyleCnt="5">
        <dgm:presLayoutVars>
          <dgm:bulletEnabled val="1"/>
        </dgm:presLayoutVars>
      </dgm:prSet>
      <dgm:spPr/>
    </dgm:pt>
  </dgm:ptLst>
  <dgm:cxnLst>
    <dgm:cxn modelId="{35261850-C74D-4306-8A52-EBEBEA708D16}" srcId="{5F22A9BD-D7C0-430C-8373-C10EAC41E25C}" destId="{EF177A9B-195B-451D-8E9C-63CF4D7F0CF7}" srcOrd="2" destOrd="0" parTransId="{A39735F0-8FDA-4429-911C-AC17997FA874}" sibTransId="{4A7EAA16-CA30-4C12-B3DF-1E002DAF956C}"/>
    <dgm:cxn modelId="{9C735F73-4DA9-4948-8737-AF2825F20D6B}" type="presOf" srcId="{F5A9D0E2-FDC5-43B9-AC55-96DE76EFBF13}" destId="{FD07BB05-29D3-444E-A25E-DB0A89988C0D}" srcOrd="0" destOrd="0" presId="urn:microsoft.com/office/officeart/2005/8/layout/default"/>
    <dgm:cxn modelId="{31005C74-EFDD-471A-93F2-CF77488929B6}" srcId="{5F22A9BD-D7C0-430C-8373-C10EAC41E25C}" destId="{B64A4867-EBEE-42A0-9C6B-52AE374536DE}" srcOrd="1" destOrd="0" parTransId="{1FCB6C25-4E89-415E-8AC5-0222726D7650}" sibTransId="{6F21D016-6072-4C0D-BA2E-B6FE9E71A27A}"/>
    <dgm:cxn modelId="{35DE2991-7D44-4629-8ECB-A3928331CFB0}" type="presOf" srcId="{EF177A9B-195B-451D-8E9C-63CF4D7F0CF7}" destId="{C221727D-991A-4AB9-B472-DDA768E4DD6B}" srcOrd="0" destOrd="0" presId="urn:microsoft.com/office/officeart/2005/8/layout/default"/>
    <dgm:cxn modelId="{154EC9BE-511A-48C9-B498-12AE5F41F9D0}" type="presOf" srcId="{5F22A9BD-D7C0-430C-8373-C10EAC41E25C}" destId="{BF728845-7365-4917-B7C9-A23A1FA9956E}" srcOrd="0" destOrd="0" presId="urn:microsoft.com/office/officeart/2005/8/layout/default"/>
    <dgm:cxn modelId="{B37E31CE-6DE0-49C3-B0A3-F83FEFA3B502}" srcId="{5F22A9BD-D7C0-430C-8373-C10EAC41E25C}" destId="{43A40E87-3ABE-439C-9B0B-4116568D5A56}" srcOrd="0" destOrd="0" parTransId="{2045057A-AB7B-4445-99AD-5416D527A112}" sibTransId="{51534297-DBF1-488B-8783-AD562E0EAB20}"/>
    <dgm:cxn modelId="{8BD553DA-3D3D-4F59-8749-9648EF991613}" type="presOf" srcId="{43A40E87-3ABE-439C-9B0B-4116568D5A56}" destId="{58F1377D-4128-4833-9715-D6B82C5D7004}" srcOrd="0" destOrd="0" presId="urn:microsoft.com/office/officeart/2005/8/layout/default"/>
    <dgm:cxn modelId="{AA500CE1-41BD-473F-BDCB-244703CDBAD6}" srcId="{5F22A9BD-D7C0-430C-8373-C10EAC41E25C}" destId="{7E2872FE-CD63-4130-BB02-B908E697FF8F}" srcOrd="3" destOrd="0" parTransId="{FF19B490-8F9C-4365-80BD-BD28DF4F519E}" sibTransId="{58378FF8-0B3D-4689-98CC-61C94D825EAA}"/>
    <dgm:cxn modelId="{2398E0E1-E47D-4F7A-8FE7-0764B7A355BE}" srcId="{5F22A9BD-D7C0-430C-8373-C10EAC41E25C}" destId="{F5A9D0E2-FDC5-43B9-AC55-96DE76EFBF13}" srcOrd="4" destOrd="0" parTransId="{4DD84A0C-7751-47C5-9F20-531F9C840BE1}" sibTransId="{130F6333-C656-4D72-AB21-E4B0CEF5B1B2}"/>
    <dgm:cxn modelId="{687E6AF4-A1A7-46DF-869B-841DEFDD10E3}" type="presOf" srcId="{B64A4867-EBEE-42A0-9C6B-52AE374536DE}" destId="{E6A677C6-C638-41C0-BC39-78F4E0CD2D4E}" srcOrd="0" destOrd="0" presId="urn:microsoft.com/office/officeart/2005/8/layout/default"/>
    <dgm:cxn modelId="{EA1BB9F5-11AF-4606-981E-ACE3A6576A69}" type="presOf" srcId="{7E2872FE-CD63-4130-BB02-B908E697FF8F}" destId="{201C0CFF-CE35-43CB-A170-EC94B1AD0C06}" srcOrd="0" destOrd="0" presId="urn:microsoft.com/office/officeart/2005/8/layout/default"/>
    <dgm:cxn modelId="{E8CBCE68-3308-4462-9C9D-EA1B22B869A2}" type="presParOf" srcId="{BF728845-7365-4917-B7C9-A23A1FA9956E}" destId="{58F1377D-4128-4833-9715-D6B82C5D7004}" srcOrd="0" destOrd="0" presId="urn:microsoft.com/office/officeart/2005/8/layout/default"/>
    <dgm:cxn modelId="{CFBDA512-D627-4759-B7B5-F2F109EF6016}" type="presParOf" srcId="{BF728845-7365-4917-B7C9-A23A1FA9956E}" destId="{19579400-460C-4DE0-BD45-D9A99E5B3880}" srcOrd="1" destOrd="0" presId="urn:microsoft.com/office/officeart/2005/8/layout/default"/>
    <dgm:cxn modelId="{EDFE25C3-4588-4A4A-BA9B-121F13F99C43}" type="presParOf" srcId="{BF728845-7365-4917-B7C9-A23A1FA9956E}" destId="{E6A677C6-C638-41C0-BC39-78F4E0CD2D4E}" srcOrd="2" destOrd="0" presId="urn:microsoft.com/office/officeart/2005/8/layout/default"/>
    <dgm:cxn modelId="{262E4A95-4A3C-423F-9A9A-7E89B519A85C}" type="presParOf" srcId="{BF728845-7365-4917-B7C9-A23A1FA9956E}" destId="{FADC6FAA-AF68-41BF-A611-41ED17D7C79B}" srcOrd="3" destOrd="0" presId="urn:microsoft.com/office/officeart/2005/8/layout/default"/>
    <dgm:cxn modelId="{3FA98E0D-7C9B-44D9-B90D-02ACA305EB62}" type="presParOf" srcId="{BF728845-7365-4917-B7C9-A23A1FA9956E}" destId="{C221727D-991A-4AB9-B472-DDA768E4DD6B}" srcOrd="4" destOrd="0" presId="urn:microsoft.com/office/officeart/2005/8/layout/default"/>
    <dgm:cxn modelId="{710CEFE7-5072-4F16-8BCD-2A69CBE5B939}" type="presParOf" srcId="{BF728845-7365-4917-B7C9-A23A1FA9956E}" destId="{744FD14F-9EA1-44E4-9990-6DCFDED48EBC}" srcOrd="5" destOrd="0" presId="urn:microsoft.com/office/officeart/2005/8/layout/default"/>
    <dgm:cxn modelId="{0F00759D-8D24-4505-842A-2426F4477C2F}" type="presParOf" srcId="{BF728845-7365-4917-B7C9-A23A1FA9956E}" destId="{201C0CFF-CE35-43CB-A170-EC94B1AD0C06}" srcOrd="6" destOrd="0" presId="urn:microsoft.com/office/officeart/2005/8/layout/default"/>
    <dgm:cxn modelId="{B28F2257-242E-4984-8949-BCD6178EA8C5}" type="presParOf" srcId="{BF728845-7365-4917-B7C9-A23A1FA9956E}" destId="{71584592-03AB-4898-99FD-4B5FE99905FF}" srcOrd="7" destOrd="0" presId="urn:microsoft.com/office/officeart/2005/8/layout/default"/>
    <dgm:cxn modelId="{79A09ABB-95BB-48B5-81CA-276CBEAC283F}" type="presParOf" srcId="{BF728845-7365-4917-B7C9-A23A1FA9956E}" destId="{FD07BB05-29D3-444E-A25E-DB0A89988C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34275F-E176-4784-A0EF-917AEF1F6F56}"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D575D9FB-DCAF-47B9-90BC-AFEFF025C0F2}">
      <dgm:prSet/>
      <dgm:spPr/>
      <dgm:t>
        <a:bodyPr/>
        <a:lstStyle/>
        <a:p>
          <a:r>
            <a:rPr lang="en-US"/>
            <a:t>RCGP curriculum - </a:t>
          </a:r>
          <a:r>
            <a:rPr lang="en-US">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GP curriculum: overview</a:t>
          </a:r>
          <a:endParaRPr lang="en-US">
            <a:solidFill>
              <a:schemeClr val="tx1"/>
            </a:solidFill>
          </a:endParaRPr>
        </a:p>
      </dgm:t>
    </dgm:pt>
    <dgm:pt modelId="{27A5B8FE-542E-4604-9B54-19353B034777}" type="parTrans" cxnId="{25FFAB1D-7CE2-4BF7-A065-BBC23985314B}">
      <dgm:prSet/>
      <dgm:spPr/>
      <dgm:t>
        <a:bodyPr/>
        <a:lstStyle/>
        <a:p>
          <a:endParaRPr lang="en-US"/>
        </a:p>
      </dgm:t>
    </dgm:pt>
    <dgm:pt modelId="{CA8913C0-4BA5-4E01-81E4-911EE7B64E61}" type="sibTrans" cxnId="{25FFAB1D-7CE2-4BF7-A065-BBC23985314B}">
      <dgm:prSet/>
      <dgm:spPr/>
      <dgm:t>
        <a:bodyPr/>
        <a:lstStyle/>
        <a:p>
          <a:endParaRPr lang="en-US"/>
        </a:p>
      </dgm:t>
    </dgm:pt>
    <dgm:pt modelId="{634ADE0D-65F0-4EBE-AE61-B29CAB438BD6}">
      <dgm:prSet/>
      <dgm:spPr/>
      <dgm:t>
        <a:bodyPr/>
        <a:lstStyle/>
        <a:p>
          <a:r>
            <a:rPr lang="en-US"/>
            <a:t>RCGP content guide  -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AKT content guide</a:t>
          </a:r>
          <a:endParaRPr lang="en-US">
            <a:solidFill>
              <a:schemeClr val="tx1"/>
            </a:solidFill>
          </a:endParaRPr>
        </a:p>
      </dgm:t>
    </dgm:pt>
    <dgm:pt modelId="{67FADD81-9AEB-43FB-8E8B-3F4400A697B9}" type="parTrans" cxnId="{3A91DBA4-A564-4E0D-8E17-92C0B170C012}">
      <dgm:prSet/>
      <dgm:spPr/>
      <dgm:t>
        <a:bodyPr/>
        <a:lstStyle/>
        <a:p>
          <a:endParaRPr lang="en-US"/>
        </a:p>
      </dgm:t>
    </dgm:pt>
    <dgm:pt modelId="{B3C537EF-CF12-4C59-B6E6-C3A86BDA11C8}" type="sibTrans" cxnId="{3A91DBA4-A564-4E0D-8E17-92C0B170C012}">
      <dgm:prSet/>
      <dgm:spPr/>
      <dgm:t>
        <a:bodyPr/>
        <a:lstStyle/>
        <a:p>
          <a:endParaRPr lang="en-US"/>
        </a:p>
      </dgm:t>
    </dgm:pt>
    <dgm:pt modelId="{D9AA4E12-0E59-4B21-8326-4D70C30FF2F7}">
      <dgm:prSet/>
      <dgm:spPr/>
      <dgm:t>
        <a:bodyPr/>
        <a:lstStyle/>
        <a:p>
          <a:r>
            <a:rPr lang="en-US"/>
            <a:t>GP curriculum self assessment tool - </a:t>
          </a:r>
          <a:r>
            <a:rPr lang="en-US">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Self assessment tools</a:t>
          </a:r>
          <a:endParaRPr lang="en-US">
            <a:solidFill>
              <a:schemeClr val="tx1"/>
            </a:solidFill>
          </a:endParaRPr>
        </a:p>
      </dgm:t>
    </dgm:pt>
    <dgm:pt modelId="{A5756117-F56A-4FDC-8FB8-CD49BF548ED3}" type="parTrans" cxnId="{5E81777E-5566-4BA4-A8EB-39CE596B13FD}">
      <dgm:prSet/>
      <dgm:spPr/>
      <dgm:t>
        <a:bodyPr/>
        <a:lstStyle/>
        <a:p>
          <a:endParaRPr lang="en-US"/>
        </a:p>
      </dgm:t>
    </dgm:pt>
    <dgm:pt modelId="{86974944-CD61-48B6-90CF-58809BE9FF35}" type="sibTrans" cxnId="{5E81777E-5566-4BA4-A8EB-39CE596B13FD}">
      <dgm:prSet/>
      <dgm:spPr/>
      <dgm:t>
        <a:bodyPr/>
        <a:lstStyle/>
        <a:p>
          <a:endParaRPr lang="en-US"/>
        </a:p>
      </dgm:t>
    </dgm:pt>
    <dgm:pt modelId="{3817179D-8806-4559-BBB1-7865DE733939}">
      <dgm:prSet/>
      <dgm:spPr/>
      <dgm:t>
        <a:bodyPr/>
        <a:lstStyle/>
        <a:p>
          <a:r>
            <a:rPr lang="en-US"/>
            <a:t>PUNs and DENs, Trainer feedback</a:t>
          </a:r>
        </a:p>
      </dgm:t>
    </dgm:pt>
    <dgm:pt modelId="{5F5D3903-8E2F-473A-AC4F-AC12F48E8577}" type="parTrans" cxnId="{96CE9376-91FB-409B-B495-3A9089E4454A}">
      <dgm:prSet/>
      <dgm:spPr/>
      <dgm:t>
        <a:bodyPr/>
        <a:lstStyle/>
        <a:p>
          <a:endParaRPr lang="en-US"/>
        </a:p>
      </dgm:t>
    </dgm:pt>
    <dgm:pt modelId="{BC74FDA7-AF46-400E-B76D-BAE0C077FE11}" type="sibTrans" cxnId="{96CE9376-91FB-409B-B495-3A9089E4454A}">
      <dgm:prSet/>
      <dgm:spPr/>
      <dgm:t>
        <a:bodyPr/>
        <a:lstStyle/>
        <a:p>
          <a:endParaRPr lang="en-US"/>
        </a:p>
      </dgm:t>
    </dgm:pt>
    <dgm:pt modelId="{84951176-8543-448D-9219-7A77F5CCA2AC}">
      <dgm:prSet/>
      <dgm:spPr/>
      <dgm:t>
        <a:bodyPr/>
        <a:lstStyle/>
        <a:p>
          <a:r>
            <a:rPr lang="en-US">
              <a:hlinkClick xmlns:r="http://schemas.openxmlformats.org/officeDocument/2006/relationships" r:id="rId4"/>
            </a:rPr>
            <a:t>AKT summary reports</a:t>
          </a:r>
          <a:endParaRPr lang="en-US"/>
        </a:p>
      </dgm:t>
    </dgm:pt>
    <dgm:pt modelId="{848E3F5D-F3A9-46B6-8961-6607B28F9C70}" type="parTrans" cxnId="{3F59ED94-6B7F-44E9-8528-58C9196002FC}">
      <dgm:prSet/>
      <dgm:spPr/>
      <dgm:t>
        <a:bodyPr/>
        <a:lstStyle/>
        <a:p>
          <a:endParaRPr lang="en-US"/>
        </a:p>
      </dgm:t>
    </dgm:pt>
    <dgm:pt modelId="{BCB69FF1-8C06-43D4-897A-939E0103811A}" type="sibTrans" cxnId="{3F59ED94-6B7F-44E9-8528-58C9196002FC}">
      <dgm:prSet/>
      <dgm:spPr/>
      <dgm:t>
        <a:bodyPr/>
        <a:lstStyle/>
        <a:p>
          <a:endParaRPr lang="en-US"/>
        </a:p>
      </dgm:t>
    </dgm:pt>
    <dgm:pt modelId="{EC7C0ECF-5008-44D7-B447-CE5B59939B1E}">
      <dgm:prSet/>
      <dgm:spPr/>
      <dgm:t>
        <a:bodyPr/>
        <a:lstStyle/>
        <a:p>
          <a:r>
            <a:rPr lang="en-US"/>
            <a:t>AKT sample questions and answers </a:t>
          </a:r>
          <a:r>
            <a:rPr lang="en-US">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MRCGP | Applied Knowledge Test (AKT)</a:t>
          </a:r>
          <a:endParaRPr lang="en-US">
            <a:solidFill>
              <a:schemeClr val="tx1"/>
            </a:solidFill>
          </a:endParaRPr>
        </a:p>
      </dgm:t>
    </dgm:pt>
    <dgm:pt modelId="{CB0967F2-081D-45B7-AD39-3E694FA2F858}" type="parTrans" cxnId="{1B268025-7622-4F46-A122-8641FE116C2A}">
      <dgm:prSet/>
      <dgm:spPr/>
      <dgm:t>
        <a:bodyPr/>
        <a:lstStyle/>
        <a:p>
          <a:endParaRPr lang="en-US"/>
        </a:p>
      </dgm:t>
    </dgm:pt>
    <dgm:pt modelId="{31750D25-B87E-4306-B7F6-AC04D1866A9E}" type="sibTrans" cxnId="{1B268025-7622-4F46-A122-8641FE116C2A}">
      <dgm:prSet/>
      <dgm:spPr/>
      <dgm:t>
        <a:bodyPr/>
        <a:lstStyle/>
        <a:p>
          <a:endParaRPr lang="en-US"/>
        </a:p>
      </dgm:t>
    </dgm:pt>
    <dgm:pt modelId="{C5C669A6-F055-457F-B019-62C8368E64A3}">
      <dgm:prSet/>
      <dgm:spPr/>
      <dgm:t>
        <a:bodyPr/>
        <a:lstStyle/>
        <a:p>
          <a:r>
            <a:rPr lang="en-US"/>
            <a:t>Fourteen Fish AKT package mock AKT</a:t>
          </a:r>
        </a:p>
      </dgm:t>
    </dgm:pt>
    <dgm:pt modelId="{638EC504-8BFD-4197-9BE1-FD699E986D9B}" type="parTrans" cxnId="{6FD01C87-A4EB-45E7-BB41-928A7B1148A5}">
      <dgm:prSet/>
      <dgm:spPr/>
      <dgm:t>
        <a:bodyPr/>
        <a:lstStyle/>
        <a:p>
          <a:endParaRPr lang="en-US"/>
        </a:p>
      </dgm:t>
    </dgm:pt>
    <dgm:pt modelId="{EDBAE8E8-5276-43D6-BB2D-E6D8A142C8C0}" type="sibTrans" cxnId="{6FD01C87-A4EB-45E7-BB41-928A7B1148A5}">
      <dgm:prSet/>
      <dgm:spPr/>
      <dgm:t>
        <a:bodyPr/>
        <a:lstStyle/>
        <a:p>
          <a:endParaRPr lang="en-US"/>
        </a:p>
      </dgm:t>
    </dgm:pt>
    <dgm:pt modelId="{28FBFB43-7672-4023-8453-07B27E886C32}">
      <dgm:prSet/>
      <dgm:spPr/>
      <dgm:t>
        <a:bodyPr/>
        <a:lstStyle/>
        <a:p>
          <a:r>
            <a:rPr lang="en-US"/>
            <a:t>RCGP  -GP </a:t>
          </a:r>
          <a:r>
            <a:rPr lang="en-US" err="1"/>
            <a:t>SelfTest</a:t>
          </a:r>
          <a:r>
            <a:rPr lang="en-US"/>
            <a:t>  </a:t>
          </a:r>
          <a:r>
            <a:rPr lang="en-US" u="sng">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Home: GP </a:t>
          </a:r>
          <a:r>
            <a:rPr lang="en-US" u="sng" err="1">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SelfTest</a:t>
          </a:r>
          <a:endParaRPr lang="en-US">
            <a:solidFill>
              <a:schemeClr val="tx1"/>
            </a:solidFill>
          </a:endParaRPr>
        </a:p>
      </dgm:t>
    </dgm:pt>
    <dgm:pt modelId="{5EBC46BC-F45D-46AE-A5A5-02B071FB4E74}" type="parTrans" cxnId="{BCF850EF-FA7A-4D00-A3E3-016EC80E686C}">
      <dgm:prSet/>
      <dgm:spPr/>
      <dgm:t>
        <a:bodyPr/>
        <a:lstStyle/>
        <a:p>
          <a:endParaRPr lang="en-US"/>
        </a:p>
      </dgm:t>
    </dgm:pt>
    <dgm:pt modelId="{608B5513-08EC-41BF-9E6C-79CED65D1DD3}" type="sibTrans" cxnId="{BCF850EF-FA7A-4D00-A3E3-016EC80E686C}">
      <dgm:prSet/>
      <dgm:spPr/>
      <dgm:t>
        <a:bodyPr/>
        <a:lstStyle/>
        <a:p>
          <a:endParaRPr lang="en-US"/>
        </a:p>
      </dgm:t>
    </dgm:pt>
    <dgm:pt modelId="{B7EB79AE-B4C2-40D5-A965-DDB198A945A1}" type="pres">
      <dgm:prSet presAssocID="{C234275F-E176-4784-A0EF-917AEF1F6F56}" presName="linear" presStyleCnt="0">
        <dgm:presLayoutVars>
          <dgm:animLvl val="lvl"/>
          <dgm:resizeHandles val="exact"/>
        </dgm:presLayoutVars>
      </dgm:prSet>
      <dgm:spPr/>
    </dgm:pt>
    <dgm:pt modelId="{CC1FAB45-2844-4738-9B5E-7C6FB5DDCDA3}" type="pres">
      <dgm:prSet presAssocID="{D575D9FB-DCAF-47B9-90BC-AFEFF025C0F2}" presName="parentText" presStyleLbl="node1" presStyleIdx="0" presStyleCnt="8" custScaleY="80635" custLinFactNeighborY="-53996">
        <dgm:presLayoutVars>
          <dgm:chMax val="0"/>
          <dgm:bulletEnabled val="1"/>
        </dgm:presLayoutVars>
      </dgm:prSet>
      <dgm:spPr/>
    </dgm:pt>
    <dgm:pt modelId="{90965935-A947-4FB5-A95E-D81E09A93D67}" type="pres">
      <dgm:prSet presAssocID="{CA8913C0-4BA5-4E01-81E4-911EE7B64E61}" presName="spacer" presStyleCnt="0"/>
      <dgm:spPr/>
    </dgm:pt>
    <dgm:pt modelId="{12872A1B-CB17-489D-8F4A-23FC346280DC}" type="pres">
      <dgm:prSet presAssocID="{634ADE0D-65F0-4EBE-AE61-B29CAB438BD6}" presName="parentText" presStyleLbl="node1" presStyleIdx="1" presStyleCnt="8" custScaleY="74933">
        <dgm:presLayoutVars>
          <dgm:chMax val="0"/>
          <dgm:bulletEnabled val="1"/>
        </dgm:presLayoutVars>
      </dgm:prSet>
      <dgm:spPr/>
    </dgm:pt>
    <dgm:pt modelId="{6DC76324-969C-46AF-A144-07CFF9EA20C8}" type="pres">
      <dgm:prSet presAssocID="{B3C537EF-CF12-4C59-B6E6-C3A86BDA11C8}" presName="spacer" presStyleCnt="0"/>
      <dgm:spPr/>
    </dgm:pt>
    <dgm:pt modelId="{EF55A2F2-423D-4EC5-A527-73C1B3C38911}" type="pres">
      <dgm:prSet presAssocID="{D9AA4E12-0E59-4B21-8326-4D70C30FF2F7}" presName="parentText" presStyleLbl="node1" presStyleIdx="2" presStyleCnt="8">
        <dgm:presLayoutVars>
          <dgm:chMax val="0"/>
          <dgm:bulletEnabled val="1"/>
        </dgm:presLayoutVars>
      </dgm:prSet>
      <dgm:spPr/>
    </dgm:pt>
    <dgm:pt modelId="{3AC8F60B-6553-4211-AB19-962A71315821}" type="pres">
      <dgm:prSet presAssocID="{86974944-CD61-48B6-90CF-58809BE9FF35}" presName="spacer" presStyleCnt="0"/>
      <dgm:spPr/>
    </dgm:pt>
    <dgm:pt modelId="{14FAC47C-2E3F-43A9-B07B-B2AC0CDB695E}" type="pres">
      <dgm:prSet presAssocID="{3817179D-8806-4559-BBB1-7865DE733939}" presName="parentText" presStyleLbl="node1" presStyleIdx="3" presStyleCnt="8" custScaleY="94308">
        <dgm:presLayoutVars>
          <dgm:chMax val="0"/>
          <dgm:bulletEnabled val="1"/>
        </dgm:presLayoutVars>
      </dgm:prSet>
      <dgm:spPr/>
    </dgm:pt>
    <dgm:pt modelId="{CBC10387-9821-4F77-A836-9082C7084FA6}" type="pres">
      <dgm:prSet presAssocID="{BC74FDA7-AF46-400E-B76D-BAE0C077FE11}" presName="spacer" presStyleCnt="0"/>
      <dgm:spPr/>
    </dgm:pt>
    <dgm:pt modelId="{4D2AAAB9-94CF-4FA9-BE30-0F098FA20786}" type="pres">
      <dgm:prSet presAssocID="{84951176-8543-448D-9219-7A77F5CCA2AC}" presName="parentText" presStyleLbl="node1" presStyleIdx="4" presStyleCnt="8" custScaleY="71193">
        <dgm:presLayoutVars>
          <dgm:chMax val="0"/>
          <dgm:bulletEnabled val="1"/>
        </dgm:presLayoutVars>
      </dgm:prSet>
      <dgm:spPr/>
    </dgm:pt>
    <dgm:pt modelId="{A6597A84-3BB1-4BB8-A5C9-255122F28394}" type="pres">
      <dgm:prSet presAssocID="{BCB69FF1-8C06-43D4-897A-939E0103811A}" presName="spacer" presStyleCnt="0"/>
      <dgm:spPr/>
    </dgm:pt>
    <dgm:pt modelId="{14B3AB74-9525-45FA-A7B0-955E0ACFC85B}" type="pres">
      <dgm:prSet presAssocID="{EC7C0ECF-5008-44D7-B447-CE5B59939B1E}" presName="parentText" presStyleLbl="node1" presStyleIdx="5" presStyleCnt="8">
        <dgm:presLayoutVars>
          <dgm:chMax val="0"/>
          <dgm:bulletEnabled val="1"/>
        </dgm:presLayoutVars>
      </dgm:prSet>
      <dgm:spPr/>
    </dgm:pt>
    <dgm:pt modelId="{7F2148BB-B76A-4BC7-964B-A876944C8E55}" type="pres">
      <dgm:prSet presAssocID="{31750D25-B87E-4306-B7F6-AC04D1866A9E}" presName="spacer" presStyleCnt="0"/>
      <dgm:spPr/>
    </dgm:pt>
    <dgm:pt modelId="{3BF00199-DE79-4719-A7BE-1EA7C463510D}" type="pres">
      <dgm:prSet presAssocID="{C5C669A6-F055-457F-B019-62C8368E64A3}" presName="parentText" presStyleLbl="node1" presStyleIdx="6" presStyleCnt="8" custScaleY="67935">
        <dgm:presLayoutVars>
          <dgm:chMax val="0"/>
          <dgm:bulletEnabled val="1"/>
        </dgm:presLayoutVars>
      </dgm:prSet>
      <dgm:spPr/>
    </dgm:pt>
    <dgm:pt modelId="{E2C89A8E-9970-4839-9479-FDD0F73F00CA}" type="pres">
      <dgm:prSet presAssocID="{EDBAE8E8-5276-43D6-BB2D-E6D8A142C8C0}" presName="spacer" presStyleCnt="0"/>
      <dgm:spPr/>
    </dgm:pt>
    <dgm:pt modelId="{254F12EC-F752-4E3D-98A3-30A4D009083B}" type="pres">
      <dgm:prSet presAssocID="{28FBFB43-7672-4023-8453-07B27E886C32}" presName="parentText" presStyleLbl="node1" presStyleIdx="7" presStyleCnt="8" custScaleY="84458">
        <dgm:presLayoutVars>
          <dgm:chMax val="0"/>
          <dgm:bulletEnabled val="1"/>
        </dgm:presLayoutVars>
      </dgm:prSet>
      <dgm:spPr/>
    </dgm:pt>
  </dgm:ptLst>
  <dgm:cxnLst>
    <dgm:cxn modelId="{AB9FB317-DBB7-4D03-8AF9-B9BCE8BD389B}" type="presOf" srcId="{C234275F-E176-4784-A0EF-917AEF1F6F56}" destId="{B7EB79AE-B4C2-40D5-A965-DDB198A945A1}" srcOrd="0" destOrd="0" presId="urn:microsoft.com/office/officeart/2005/8/layout/vList2"/>
    <dgm:cxn modelId="{25FFAB1D-7CE2-4BF7-A065-BBC23985314B}" srcId="{C234275F-E176-4784-A0EF-917AEF1F6F56}" destId="{D575D9FB-DCAF-47B9-90BC-AFEFF025C0F2}" srcOrd="0" destOrd="0" parTransId="{27A5B8FE-542E-4604-9B54-19353B034777}" sibTransId="{CA8913C0-4BA5-4E01-81E4-911EE7B64E61}"/>
    <dgm:cxn modelId="{1B268025-7622-4F46-A122-8641FE116C2A}" srcId="{C234275F-E176-4784-A0EF-917AEF1F6F56}" destId="{EC7C0ECF-5008-44D7-B447-CE5B59939B1E}" srcOrd="5" destOrd="0" parTransId="{CB0967F2-081D-45B7-AD39-3E694FA2F858}" sibTransId="{31750D25-B87E-4306-B7F6-AC04D1866A9E}"/>
    <dgm:cxn modelId="{4BE2EC2E-2CA9-4EB4-B73C-F6B30FA39AB6}" type="presOf" srcId="{28FBFB43-7672-4023-8453-07B27E886C32}" destId="{254F12EC-F752-4E3D-98A3-30A4D009083B}" srcOrd="0" destOrd="0" presId="urn:microsoft.com/office/officeart/2005/8/layout/vList2"/>
    <dgm:cxn modelId="{11C85033-BD2B-4067-A001-C7863C35C147}" type="presOf" srcId="{84951176-8543-448D-9219-7A77F5CCA2AC}" destId="{4D2AAAB9-94CF-4FA9-BE30-0F098FA20786}" srcOrd="0" destOrd="0" presId="urn:microsoft.com/office/officeart/2005/8/layout/vList2"/>
    <dgm:cxn modelId="{AC5A3C43-BD5A-4419-B234-756CE821B84D}" type="presOf" srcId="{D9AA4E12-0E59-4B21-8326-4D70C30FF2F7}" destId="{EF55A2F2-423D-4EC5-A527-73C1B3C38911}" srcOrd="0" destOrd="0" presId="urn:microsoft.com/office/officeart/2005/8/layout/vList2"/>
    <dgm:cxn modelId="{96CE9376-91FB-409B-B495-3A9089E4454A}" srcId="{C234275F-E176-4784-A0EF-917AEF1F6F56}" destId="{3817179D-8806-4559-BBB1-7865DE733939}" srcOrd="3" destOrd="0" parTransId="{5F5D3903-8E2F-473A-AC4F-AC12F48E8577}" sibTransId="{BC74FDA7-AF46-400E-B76D-BAE0C077FE11}"/>
    <dgm:cxn modelId="{5E81777E-5566-4BA4-A8EB-39CE596B13FD}" srcId="{C234275F-E176-4784-A0EF-917AEF1F6F56}" destId="{D9AA4E12-0E59-4B21-8326-4D70C30FF2F7}" srcOrd="2" destOrd="0" parTransId="{A5756117-F56A-4FDC-8FB8-CD49BF548ED3}" sibTransId="{86974944-CD61-48B6-90CF-58809BE9FF35}"/>
    <dgm:cxn modelId="{11388983-CA1A-4F55-9DB1-6B60FD050B08}" type="presOf" srcId="{634ADE0D-65F0-4EBE-AE61-B29CAB438BD6}" destId="{12872A1B-CB17-489D-8F4A-23FC346280DC}" srcOrd="0" destOrd="0" presId="urn:microsoft.com/office/officeart/2005/8/layout/vList2"/>
    <dgm:cxn modelId="{6FD01C87-A4EB-45E7-BB41-928A7B1148A5}" srcId="{C234275F-E176-4784-A0EF-917AEF1F6F56}" destId="{C5C669A6-F055-457F-B019-62C8368E64A3}" srcOrd="6" destOrd="0" parTransId="{638EC504-8BFD-4197-9BE1-FD699E986D9B}" sibTransId="{EDBAE8E8-5276-43D6-BB2D-E6D8A142C8C0}"/>
    <dgm:cxn modelId="{3F59ED94-6B7F-44E9-8528-58C9196002FC}" srcId="{C234275F-E176-4784-A0EF-917AEF1F6F56}" destId="{84951176-8543-448D-9219-7A77F5CCA2AC}" srcOrd="4" destOrd="0" parTransId="{848E3F5D-F3A9-46B6-8961-6607B28F9C70}" sibTransId="{BCB69FF1-8C06-43D4-897A-939E0103811A}"/>
    <dgm:cxn modelId="{8461BA9D-5097-4A61-A95E-8D1A2B26FCF2}" type="presOf" srcId="{D575D9FB-DCAF-47B9-90BC-AFEFF025C0F2}" destId="{CC1FAB45-2844-4738-9B5E-7C6FB5DDCDA3}" srcOrd="0" destOrd="0" presId="urn:microsoft.com/office/officeart/2005/8/layout/vList2"/>
    <dgm:cxn modelId="{3A91DBA4-A564-4E0D-8E17-92C0B170C012}" srcId="{C234275F-E176-4784-A0EF-917AEF1F6F56}" destId="{634ADE0D-65F0-4EBE-AE61-B29CAB438BD6}" srcOrd="1" destOrd="0" parTransId="{67FADD81-9AEB-43FB-8E8B-3F4400A697B9}" sibTransId="{B3C537EF-CF12-4C59-B6E6-C3A86BDA11C8}"/>
    <dgm:cxn modelId="{F02A92BB-D397-4DB2-9B29-4C13F040CEC4}" type="presOf" srcId="{C5C669A6-F055-457F-B019-62C8368E64A3}" destId="{3BF00199-DE79-4719-A7BE-1EA7C463510D}" srcOrd="0" destOrd="0" presId="urn:microsoft.com/office/officeart/2005/8/layout/vList2"/>
    <dgm:cxn modelId="{8DD831D9-05ED-4455-B931-E6B4FC8BCA2E}" type="presOf" srcId="{3817179D-8806-4559-BBB1-7865DE733939}" destId="{14FAC47C-2E3F-43A9-B07B-B2AC0CDB695E}" srcOrd="0" destOrd="0" presId="urn:microsoft.com/office/officeart/2005/8/layout/vList2"/>
    <dgm:cxn modelId="{BCF850EF-FA7A-4D00-A3E3-016EC80E686C}" srcId="{C234275F-E176-4784-A0EF-917AEF1F6F56}" destId="{28FBFB43-7672-4023-8453-07B27E886C32}" srcOrd="7" destOrd="0" parTransId="{5EBC46BC-F45D-46AE-A5A5-02B071FB4E74}" sibTransId="{608B5513-08EC-41BF-9E6C-79CED65D1DD3}"/>
    <dgm:cxn modelId="{E5E52CFA-1B7F-4C51-8DDC-EA876173E78F}" type="presOf" srcId="{EC7C0ECF-5008-44D7-B447-CE5B59939B1E}" destId="{14B3AB74-9525-45FA-A7B0-955E0ACFC85B}" srcOrd="0" destOrd="0" presId="urn:microsoft.com/office/officeart/2005/8/layout/vList2"/>
    <dgm:cxn modelId="{65E46664-3046-412D-B9AD-450464AFBC36}" type="presParOf" srcId="{B7EB79AE-B4C2-40D5-A965-DDB198A945A1}" destId="{CC1FAB45-2844-4738-9B5E-7C6FB5DDCDA3}" srcOrd="0" destOrd="0" presId="urn:microsoft.com/office/officeart/2005/8/layout/vList2"/>
    <dgm:cxn modelId="{88342CC0-7BEC-4ED6-B0EA-AFB06C997458}" type="presParOf" srcId="{B7EB79AE-B4C2-40D5-A965-DDB198A945A1}" destId="{90965935-A947-4FB5-A95E-D81E09A93D67}" srcOrd="1" destOrd="0" presId="urn:microsoft.com/office/officeart/2005/8/layout/vList2"/>
    <dgm:cxn modelId="{8D8BAB81-F991-408D-A1B2-8FB8AF7D485B}" type="presParOf" srcId="{B7EB79AE-B4C2-40D5-A965-DDB198A945A1}" destId="{12872A1B-CB17-489D-8F4A-23FC346280DC}" srcOrd="2" destOrd="0" presId="urn:microsoft.com/office/officeart/2005/8/layout/vList2"/>
    <dgm:cxn modelId="{B371533D-E590-46D1-9E85-14A10F056A33}" type="presParOf" srcId="{B7EB79AE-B4C2-40D5-A965-DDB198A945A1}" destId="{6DC76324-969C-46AF-A144-07CFF9EA20C8}" srcOrd="3" destOrd="0" presId="urn:microsoft.com/office/officeart/2005/8/layout/vList2"/>
    <dgm:cxn modelId="{C2C90E7A-00DC-4BB0-AD8F-8C5921BB0F19}" type="presParOf" srcId="{B7EB79AE-B4C2-40D5-A965-DDB198A945A1}" destId="{EF55A2F2-423D-4EC5-A527-73C1B3C38911}" srcOrd="4" destOrd="0" presId="urn:microsoft.com/office/officeart/2005/8/layout/vList2"/>
    <dgm:cxn modelId="{79346CF6-F19D-466C-853C-B1E7A618A7FF}" type="presParOf" srcId="{B7EB79AE-B4C2-40D5-A965-DDB198A945A1}" destId="{3AC8F60B-6553-4211-AB19-962A71315821}" srcOrd="5" destOrd="0" presId="urn:microsoft.com/office/officeart/2005/8/layout/vList2"/>
    <dgm:cxn modelId="{940AB43E-4747-446C-848A-D25F1D77DB04}" type="presParOf" srcId="{B7EB79AE-B4C2-40D5-A965-DDB198A945A1}" destId="{14FAC47C-2E3F-43A9-B07B-B2AC0CDB695E}" srcOrd="6" destOrd="0" presId="urn:microsoft.com/office/officeart/2005/8/layout/vList2"/>
    <dgm:cxn modelId="{A88EA440-BA7C-4B5E-A495-52664C14F5EB}" type="presParOf" srcId="{B7EB79AE-B4C2-40D5-A965-DDB198A945A1}" destId="{CBC10387-9821-4F77-A836-9082C7084FA6}" srcOrd="7" destOrd="0" presId="urn:microsoft.com/office/officeart/2005/8/layout/vList2"/>
    <dgm:cxn modelId="{E5798B54-FE40-4DFA-96B5-B98EA9CC684D}" type="presParOf" srcId="{B7EB79AE-B4C2-40D5-A965-DDB198A945A1}" destId="{4D2AAAB9-94CF-4FA9-BE30-0F098FA20786}" srcOrd="8" destOrd="0" presId="urn:microsoft.com/office/officeart/2005/8/layout/vList2"/>
    <dgm:cxn modelId="{1E7DB80D-030D-4D8C-8507-3F4927B8DDEC}" type="presParOf" srcId="{B7EB79AE-B4C2-40D5-A965-DDB198A945A1}" destId="{A6597A84-3BB1-4BB8-A5C9-255122F28394}" srcOrd="9" destOrd="0" presId="urn:microsoft.com/office/officeart/2005/8/layout/vList2"/>
    <dgm:cxn modelId="{35FD3CB6-A428-480C-9058-423AAF04E2B2}" type="presParOf" srcId="{B7EB79AE-B4C2-40D5-A965-DDB198A945A1}" destId="{14B3AB74-9525-45FA-A7B0-955E0ACFC85B}" srcOrd="10" destOrd="0" presId="urn:microsoft.com/office/officeart/2005/8/layout/vList2"/>
    <dgm:cxn modelId="{80236B04-0572-489C-B1D3-117B18BF16F6}" type="presParOf" srcId="{B7EB79AE-B4C2-40D5-A965-DDB198A945A1}" destId="{7F2148BB-B76A-4BC7-964B-A876944C8E55}" srcOrd="11" destOrd="0" presId="urn:microsoft.com/office/officeart/2005/8/layout/vList2"/>
    <dgm:cxn modelId="{F4331600-D381-4D73-BAD4-066FE76F54F3}" type="presParOf" srcId="{B7EB79AE-B4C2-40D5-A965-DDB198A945A1}" destId="{3BF00199-DE79-4719-A7BE-1EA7C463510D}" srcOrd="12" destOrd="0" presId="urn:microsoft.com/office/officeart/2005/8/layout/vList2"/>
    <dgm:cxn modelId="{2C3A9996-8567-4EEE-8B56-F528F266D6E7}" type="presParOf" srcId="{B7EB79AE-B4C2-40D5-A965-DDB198A945A1}" destId="{E2C89A8E-9970-4839-9479-FDD0F73F00CA}" srcOrd="13" destOrd="0" presId="urn:microsoft.com/office/officeart/2005/8/layout/vList2"/>
    <dgm:cxn modelId="{5F44C6A6-9A9C-466E-8C72-8973578ECD7A}" type="presParOf" srcId="{B7EB79AE-B4C2-40D5-A965-DDB198A945A1}" destId="{254F12EC-F752-4E3D-98A3-30A4D009083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E28EF3-7F3E-4D83-8600-809CAC6620B5}" type="doc">
      <dgm:prSet loTypeId="urn:diagrams.loki3.com/VaryingWidthList" loCatId="list" qsTypeId="urn:microsoft.com/office/officeart/2005/8/quickstyle/simple1" qsCatId="simple" csTypeId="urn:microsoft.com/office/officeart/2005/8/colors/colorful4" csCatId="colorful" phldr="1"/>
      <dgm:spPr/>
      <dgm:t>
        <a:bodyPr/>
        <a:lstStyle/>
        <a:p>
          <a:endParaRPr lang="en-US"/>
        </a:p>
      </dgm:t>
    </dgm:pt>
    <dgm:pt modelId="{57413CAC-5FD4-4211-AA50-5FF9577B2EEA}">
      <dgm:prSet/>
      <dgm:spPr/>
      <dgm:t>
        <a:bodyPr/>
        <a:lstStyle/>
        <a:p>
          <a:pPr rtl="0"/>
          <a:r>
            <a:rPr lang="en-US" i="1"/>
            <a:t>For full details, go to the RCGP website,</a:t>
          </a:r>
          <a:r>
            <a:rPr lang="en-US" i="1">
              <a:latin typeface="Calibri Light" panose="020F0302020204030204"/>
            </a:rPr>
            <a:t> </a:t>
          </a:r>
          <a:r>
            <a:rPr lang="en-US" i="1"/>
            <a:t> MRCGP AKT information</a:t>
          </a:r>
          <a:endParaRPr lang="en-US"/>
        </a:p>
      </dgm:t>
    </dgm:pt>
    <dgm:pt modelId="{1FAF8B34-1259-41B0-9A41-DB0103019E5C}" type="parTrans" cxnId="{F949E766-15CF-4480-B606-B4830CA97779}">
      <dgm:prSet/>
      <dgm:spPr/>
      <dgm:t>
        <a:bodyPr/>
        <a:lstStyle/>
        <a:p>
          <a:endParaRPr lang="en-US"/>
        </a:p>
      </dgm:t>
    </dgm:pt>
    <dgm:pt modelId="{DD8B58A6-9ED0-4D72-B37E-B3A930E5ACB7}" type="sibTrans" cxnId="{F949E766-15CF-4480-B606-B4830CA97779}">
      <dgm:prSet/>
      <dgm:spPr/>
      <dgm:t>
        <a:bodyPr/>
        <a:lstStyle/>
        <a:p>
          <a:endParaRPr lang="en-US"/>
        </a:p>
      </dgm:t>
    </dgm:pt>
    <dgm:pt modelId="{1D3218A3-AA53-4C8D-884D-BF7BB91C5A83}">
      <dgm:prSet/>
      <dgm:spPr/>
      <dgm:t>
        <a:bodyPr/>
        <a:lstStyle/>
        <a:p>
          <a:r>
            <a:rPr lang="en-US" i="1"/>
            <a:t>Read their feedback for the last 12 months.</a:t>
          </a:r>
          <a:endParaRPr lang="en-US"/>
        </a:p>
      </dgm:t>
    </dgm:pt>
    <dgm:pt modelId="{B8839659-475B-4DBD-8392-6A4D9A9F009A}" type="parTrans" cxnId="{F32B1898-43C4-42AB-936A-4B6372B48DBA}">
      <dgm:prSet/>
      <dgm:spPr/>
      <dgm:t>
        <a:bodyPr/>
        <a:lstStyle/>
        <a:p>
          <a:endParaRPr lang="en-US"/>
        </a:p>
      </dgm:t>
    </dgm:pt>
    <dgm:pt modelId="{C18AF8D2-ADF2-4DFB-BC83-B82A1A83E24A}" type="sibTrans" cxnId="{F32B1898-43C4-42AB-936A-4B6372B48DBA}">
      <dgm:prSet/>
      <dgm:spPr/>
      <dgm:t>
        <a:bodyPr/>
        <a:lstStyle/>
        <a:p>
          <a:endParaRPr lang="en-US"/>
        </a:p>
      </dgm:t>
    </dgm:pt>
    <dgm:pt modelId="{255EC4B8-4B0F-4DAB-89F3-B6378171A1B3}">
      <dgm:prSet phldr="0"/>
      <dgm:spPr/>
      <dgm:t>
        <a:bodyPr/>
        <a:lstStyle/>
        <a:p>
          <a:pPr rtl="0"/>
          <a:r>
            <a:rPr lang="en-GB">
              <a:latin typeface="Calibri Light" panose="020F0302020204030204"/>
            </a:rPr>
            <a:t>Areas</a:t>
          </a:r>
          <a:r>
            <a:rPr lang="en-GB"/>
            <a:t> </a:t>
          </a:r>
          <a:r>
            <a:rPr lang="en-GB">
              <a:latin typeface="Calibri Light" panose="020F0302020204030204"/>
            </a:rPr>
            <a:t>of known poor performance include: Statistics</a:t>
          </a:r>
          <a:r>
            <a:rPr lang="en-GB"/>
            <a:t>, GP administration</a:t>
          </a:r>
          <a:r>
            <a:rPr lang="en-GB">
              <a:latin typeface="Calibri Light" panose="020F0302020204030204"/>
            </a:rPr>
            <a:t>,</a:t>
          </a:r>
          <a:r>
            <a:rPr lang="en-GB"/>
            <a:t> working of NHS</a:t>
          </a:r>
          <a:r>
            <a:rPr lang="en-GB">
              <a:latin typeface="Calibri Light" panose="020F0302020204030204"/>
            </a:rPr>
            <a:t> &amp;</a:t>
          </a:r>
          <a:r>
            <a:rPr lang="en-GB"/>
            <a:t> DVLA rules.</a:t>
          </a:r>
          <a:endParaRPr lang="en-US" i="1"/>
        </a:p>
      </dgm:t>
    </dgm:pt>
    <dgm:pt modelId="{1C070828-238F-4C9F-8AE2-61A77B7E53B4}" type="parTrans" cxnId="{AB5C03DA-03EC-4630-851E-430DB7C6A917}">
      <dgm:prSet/>
      <dgm:spPr/>
    </dgm:pt>
    <dgm:pt modelId="{5A29A94C-7289-4ECC-BF5C-A22612576FDD}" type="sibTrans" cxnId="{AB5C03DA-03EC-4630-851E-430DB7C6A917}">
      <dgm:prSet/>
      <dgm:spPr/>
    </dgm:pt>
    <dgm:pt modelId="{3CADC28D-BEFB-4E17-A357-D91B8721E80D}" type="pres">
      <dgm:prSet presAssocID="{D1E28EF3-7F3E-4D83-8600-809CAC6620B5}" presName="Name0" presStyleCnt="0">
        <dgm:presLayoutVars>
          <dgm:resizeHandles/>
        </dgm:presLayoutVars>
      </dgm:prSet>
      <dgm:spPr/>
    </dgm:pt>
    <dgm:pt modelId="{7408FCD5-80F9-4A21-81F2-D1FE03C166D9}" type="pres">
      <dgm:prSet presAssocID="{57413CAC-5FD4-4211-AA50-5FF9577B2EEA}" presName="text" presStyleLbl="node1" presStyleIdx="0" presStyleCnt="3">
        <dgm:presLayoutVars>
          <dgm:bulletEnabled val="1"/>
        </dgm:presLayoutVars>
      </dgm:prSet>
      <dgm:spPr/>
    </dgm:pt>
    <dgm:pt modelId="{BB0AFA6E-5D12-4BE8-AB57-FBDCFDAF125E}" type="pres">
      <dgm:prSet presAssocID="{DD8B58A6-9ED0-4D72-B37E-B3A930E5ACB7}" presName="space" presStyleCnt="0"/>
      <dgm:spPr/>
    </dgm:pt>
    <dgm:pt modelId="{F08EA52D-1F0A-48F8-B966-99700D205E58}" type="pres">
      <dgm:prSet presAssocID="{1D3218A3-AA53-4C8D-884D-BF7BB91C5A83}" presName="text" presStyleLbl="node1" presStyleIdx="1" presStyleCnt="3">
        <dgm:presLayoutVars>
          <dgm:bulletEnabled val="1"/>
        </dgm:presLayoutVars>
      </dgm:prSet>
      <dgm:spPr/>
    </dgm:pt>
    <dgm:pt modelId="{4F32A971-154D-465D-AB22-D3B0B149FDF4}" type="pres">
      <dgm:prSet presAssocID="{C18AF8D2-ADF2-4DFB-BC83-B82A1A83E24A}" presName="space" presStyleCnt="0"/>
      <dgm:spPr/>
    </dgm:pt>
    <dgm:pt modelId="{22645202-53B5-4E50-A5C1-1E349D74E6F9}" type="pres">
      <dgm:prSet presAssocID="{255EC4B8-4B0F-4DAB-89F3-B6378171A1B3}" presName="text" presStyleLbl="node1" presStyleIdx="2" presStyleCnt="3">
        <dgm:presLayoutVars>
          <dgm:bulletEnabled val="1"/>
        </dgm:presLayoutVars>
      </dgm:prSet>
      <dgm:spPr/>
    </dgm:pt>
  </dgm:ptLst>
  <dgm:cxnLst>
    <dgm:cxn modelId="{8266125E-1C8D-40EF-852A-71DC4E773170}" type="presOf" srcId="{D1E28EF3-7F3E-4D83-8600-809CAC6620B5}" destId="{3CADC28D-BEFB-4E17-A357-D91B8721E80D}" srcOrd="0" destOrd="0" presId="urn:diagrams.loki3.com/VaryingWidthList"/>
    <dgm:cxn modelId="{F949E766-15CF-4480-B606-B4830CA97779}" srcId="{D1E28EF3-7F3E-4D83-8600-809CAC6620B5}" destId="{57413CAC-5FD4-4211-AA50-5FF9577B2EEA}" srcOrd="0" destOrd="0" parTransId="{1FAF8B34-1259-41B0-9A41-DB0103019E5C}" sibTransId="{DD8B58A6-9ED0-4D72-B37E-B3A930E5ACB7}"/>
    <dgm:cxn modelId="{B6952794-1FA3-4C87-81AD-50D4629E858B}" type="presOf" srcId="{255EC4B8-4B0F-4DAB-89F3-B6378171A1B3}" destId="{22645202-53B5-4E50-A5C1-1E349D74E6F9}" srcOrd="0" destOrd="0" presId="urn:diagrams.loki3.com/VaryingWidthList"/>
    <dgm:cxn modelId="{F32B1898-43C4-42AB-936A-4B6372B48DBA}" srcId="{D1E28EF3-7F3E-4D83-8600-809CAC6620B5}" destId="{1D3218A3-AA53-4C8D-884D-BF7BB91C5A83}" srcOrd="1" destOrd="0" parTransId="{B8839659-475B-4DBD-8392-6A4D9A9F009A}" sibTransId="{C18AF8D2-ADF2-4DFB-BC83-B82A1A83E24A}"/>
    <dgm:cxn modelId="{5DA30B9B-9FC8-4F3B-8F44-60CDF7C779B2}" type="presOf" srcId="{57413CAC-5FD4-4211-AA50-5FF9577B2EEA}" destId="{7408FCD5-80F9-4A21-81F2-D1FE03C166D9}" srcOrd="0" destOrd="0" presId="urn:diagrams.loki3.com/VaryingWidthList"/>
    <dgm:cxn modelId="{AB5C03DA-03EC-4630-851E-430DB7C6A917}" srcId="{D1E28EF3-7F3E-4D83-8600-809CAC6620B5}" destId="{255EC4B8-4B0F-4DAB-89F3-B6378171A1B3}" srcOrd="2" destOrd="0" parTransId="{1C070828-238F-4C9F-8AE2-61A77B7E53B4}" sibTransId="{5A29A94C-7289-4ECC-BF5C-A22612576FDD}"/>
    <dgm:cxn modelId="{23D217E3-BEA0-4EB8-9268-F1421C3DAD58}" type="presOf" srcId="{1D3218A3-AA53-4C8D-884D-BF7BB91C5A83}" destId="{F08EA52D-1F0A-48F8-B966-99700D205E58}" srcOrd="0" destOrd="0" presId="urn:diagrams.loki3.com/VaryingWidthList"/>
    <dgm:cxn modelId="{166E2C96-AE3A-40ED-9FFE-97DA89CC9E63}" type="presParOf" srcId="{3CADC28D-BEFB-4E17-A357-D91B8721E80D}" destId="{7408FCD5-80F9-4A21-81F2-D1FE03C166D9}" srcOrd="0" destOrd="0" presId="urn:diagrams.loki3.com/VaryingWidthList"/>
    <dgm:cxn modelId="{5EAFE642-7E4A-4DA5-A186-BDCC08F5225B}" type="presParOf" srcId="{3CADC28D-BEFB-4E17-A357-D91B8721E80D}" destId="{BB0AFA6E-5D12-4BE8-AB57-FBDCFDAF125E}" srcOrd="1" destOrd="0" presId="urn:diagrams.loki3.com/VaryingWidthList"/>
    <dgm:cxn modelId="{6B651CC2-EFC4-4DDA-90E5-185108027805}" type="presParOf" srcId="{3CADC28D-BEFB-4E17-A357-D91B8721E80D}" destId="{F08EA52D-1F0A-48F8-B966-99700D205E58}" srcOrd="2" destOrd="0" presId="urn:diagrams.loki3.com/VaryingWidthList"/>
    <dgm:cxn modelId="{B7916691-A4D3-423A-85A0-A4EDB7228693}" type="presParOf" srcId="{3CADC28D-BEFB-4E17-A357-D91B8721E80D}" destId="{4F32A971-154D-465D-AB22-D3B0B149FDF4}" srcOrd="3" destOrd="0" presId="urn:diagrams.loki3.com/VaryingWidthList"/>
    <dgm:cxn modelId="{E1C83882-6421-4C8B-87DE-11BACC7E0396}" type="presParOf" srcId="{3CADC28D-BEFB-4E17-A357-D91B8721E80D}" destId="{22645202-53B5-4E50-A5C1-1E349D74E6F9}"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22D91-DEAE-FC40-84A6-F911779BA819}">
      <dsp:nvSpPr>
        <dsp:cNvPr id="0" name=""/>
        <dsp:cNvSpPr/>
      </dsp:nvSpPr>
      <dsp:spPr>
        <a:xfrm>
          <a:off x="0" y="716489"/>
          <a:ext cx="8154193"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A40470-839D-2740-9905-25CEA0598508}">
      <dsp:nvSpPr>
        <dsp:cNvPr id="0" name=""/>
        <dsp:cNvSpPr/>
      </dsp:nvSpPr>
      <dsp:spPr>
        <a:xfrm>
          <a:off x="407311" y="34240"/>
          <a:ext cx="5702360" cy="8003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746" tIns="0" rIns="215746" bIns="0" numCol="1" spcCol="1270" anchor="ctr" anchorCtr="0">
          <a:noAutofit/>
        </a:bodyPr>
        <a:lstStyle/>
        <a:p>
          <a:pPr marL="0" lvl="0" indent="0" algn="l" defTabSz="1066800" rtl="0">
            <a:lnSpc>
              <a:spcPct val="90000"/>
            </a:lnSpc>
            <a:spcBef>
              <a:spcPct val="0"/>
            </a:spcBef>
            <a:spcAft>
              <a:spcPct val="35000"/>
            </a:spcAft>
            <a:buNone/>
          </a:pPr>
          <a:r>
            <a:rPr lang="en-US" sz="2400" kern="1200" dirty="0"/>
            <a:t>It is </a:t>
          </a:r>
          <a:r>
            <a:rPr lang="en-US" sz="2400" b="1" kern="1200" dirty="0"/>
            <a:t>NOT</a:t>
          </a:r>
          <a:r>
            <a:rPr lang="en-US" sz="2400" kern="1200" dirty="0"/>
            <a:t> an attempt to teach the content</a:t>
          </a:r>
          <a:r>
            <a:rPr lang="en-US" sz="2400" b="0" i="0" u="none" strike="noStrike" kern="1200" cap="none" baseline="0" noProof="0" dirty="0">
              <a:latin typeface="Calibri Light"/>
              <a:cs typeface="Calibri Light"/>
            </a:rPr>
            <a:t> of the</a:t>
          </a:r>
          <a:r>
            <a:rPr lang="en-US" sz="2400" kern="1200" dirty="0">
              <a:latin typeface="Calibri Light" panose="020F0302020204030204"/>
            </a:rPr>
            <a:t> </a:t>
          </a:r>
          <a:r>
            <a:rPr lang="en-US" sz="2400" b="0" i="0" u="none" strike="noStrike" kern="1200" cap="none" baseline="0" noProof="0" dirty="0">
              <a:latin typeface="Calibri Light"/>
              <a:cs typeface="Calibri Light"/>
            </a:rPr>
            <a:t>AKT</a:t>
          </a:r>
          <a:r>
            <a:rPr lang="en-US" sz="2400" kern="1200" dirty="0">
              <a:latin typeface="Calibri Light" panose="020F0302020204030204"/>
            </a:rPr>
            <a:t> exam</a:t>
          </a:r>
          <a:endParaRPr lang="en-US" sz="2400" kern="1200" dirty="0"/>
        </a:p>
      </dsp:txBody>
      <dsp:txXfrm>
        <a:off x="446380" y="73309"/>
        <a:ext cx="5624222" cy="722191"/>
      </dsp:txXfrm>
    </dsp:sp>
    <dsp:sp modelId="{8845920C-ADB6-9849-A5F7-9C617C292A93}">
      <dsp:nvSpPr>
        <dsp:cNvPr id="0" name=""/>
        <dsp:cNvSpPr/>
      </dsp:nvSpPr>
      <dsp:spPr>
        <a:xfrm>
          <a:off x="0" y="1249397"/>
          <a:ext cx="8154193" cy="221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856" tIns="166624" rIns="63285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Explore how to identify learning needs</a:t>
          </a:r>
        </a:p>
        <a:p>
          <a:pPr marL="228600" lvl="1" indent="-228600" algn="l" defTabSz="1066800" rtl="0">
            <a:lnSpc>
              <a:spcPct val="90000"/>
            </a:lnSpc>
            <a:spcBef>
              <a:spcPct val="0"/>
            </a:spcBef>
            <a:spcAft>
              <a:spcPct val="15000"/>
            </a:spcAft>
            <a:buChar char="•"/>
          </a:pPr>
          <a:r>
            <a:rPr lang="en-US" sz="2400" kern="1200" dirty="0">
              <a:latin typeface="Calibri Light" panose="020F0302020204030204"/>
            </a:rPr>
            <a:t>Look at</a:t>
          </a:r>
          <a:r>
            <a:rPr lang="en-US" sz="2400" kern="1200" dirty="0"/>
            <a:t> learning resources and how best to use them</a:t>
          </a:r>
        </a:p>
        <a:p>
          <a:pPr marL="228600" lvl="1" indent="-228600" algn="l" defTabSz="1066800">
            <a:lnSpc>
              <a:spcPct val="90000"/>
            </a:lnSpc>
            <a:spcBef>
              <a:spcPct val="0"/>
            </a:spcBef>
            <a:spcAft>
              <a:spcPct val="15000"/>
            </a:spcAft>
            <a:buChar char="•"/>
          </a:pPr>
          <a:r>
            <a:rPr lang="en-US" sz="2400" kern="1200" dirty="0">
              <a:latin typeface="Calibri Light" panose="020F0302020204030204"/>
            </a:rPr>
            <a:t>Consider</a:t>
          </a:r>
          <a:r>
            <a:rPr lang="en-US" sz="2400" kern="1200" dirty="0"/>
            <a:t> personal </a:t>
          </a:r>
          <a:r>
            <a:rPr lang="en-GB" sz="2400" kern="1200" dirty="0"/>
            <a:t>organisation</a:t>
          </a:r>
          <a:r>
            <a:rPr lang="en-US" sz="2400" kern="1200" dirty="0"/>
            <a:t> and the impact on AKT preparation</a:t>
          </a:r>
        </a:p>
        <a:p>
          <a:pPr marL="228600" lvl="1" indent="-228600" algn="l" defTabSz="1066800" rtl="0">
            <a:lnSpc>
              <a:spcPct val="90000"/>
            </a:lnSpc>
            <a:spcBef>
              <a:spcPct val="0"/>
            </a:spcBef>
            <a:spcAft>
              <a:spcPct val="15000"/>
            </a:spcAft>
            <a:buChar char="•"/>
          </a:pPr>
          <a:r>
            <a:rPr lang="en-US" sz="2400" kern="1200" dirty="0">
              <a:latin typeface="Calibri Light" panose="020F0302020204030204"/>
            </a:rPr>
            <a:t>Think about helpful strategies</a:t>
          </a:r>
          <a:r>
            <a:rPr lang="en-US" sz="2400" kern="1200" dirty="0"/>
            <a:t> and practical ideas</a:t>
          </a:r>
        </a:p>
      </dsp:txBody>
      <dsp:txXfrm>
        <a:off x="0" y="1249397"/>
        <a:ext cx="8154193" cy="2217600"/>
      </dsp:txXfrm>
    </dsp:sp>
    <dsp:sp modelId="{25375B0F-A381-E44C-9CAF-81C0276EA2BB}">
      <dsp:nvSpPr>
        <dsp:cNvPr id="0" name=""/>
        <dsp:cNvSpPr/>
      </dsp:nvSpPr>
      <dsp:spPr>
        <a:xfrm>
          <a:off x="407709" y="961289"/>
          <a:ext cx="5707935" cy="4061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746" tIns="0" rIns="215746" bIns="0" numCol="1" spcCol="1270" anchor="ctr" anchorCtr="0">
          <a:noAutofit/>
        </a:bodyPr>
        <a:lstStyle/>
        <a:p>
          <a:pPr marL="0" lvl="0" indent="0" algn="l" defTabSz="1066800">
            <a:lnSpc>
              <a:spcPct val="90000"/>
            </a:lnSpc>
            <a:spcBef>
              <a:spcPct val="0"/>
            </a:spcBef>
            <a:spcAft>
              <a:spcPct val="35000"/>
            </a:spcAft>
            <a:buNone/>
          </a:pPr>
          <a:r>
            <a:rPr lang="en-US" sz="2400" kern="1200" dirty="0"/>
            <a:t>It </a:t>
          </a:r>
          <a:r>
            <a:rPr lang="en-US" sz="2400" b="1" kern="1200" dirty="0"/>
            <a:t>IS</a:t>
          </a:r>
          <a:r>
            <a:rPr lang="en-US" sz="2400" kern="1200" dirty="0"/>
            <a:t> a chance to:</a:t>
          </a:r>
        </a:p>
      </dsp:txBody>
      <dsp:txXfrm>
        <a:off x="427537" y="981117"/>
        <a:ext cx="5668279" cy="3665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50612-DDA3-4083-AC2B-584E5FD0C0A4}">
      <dsp:nvSpPr>
        <dsp:cNvPr id="0" name=""/>
        <dsp:cNvSpPr/>
      </dsp:nvSpPr>
      <dsp:spPr>
        <a:xfrm>
          <a:off x="2538" y="191019"/>
          <a:ext cx="2013942" cy="12083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Appropriate and relevant investigations</a:t>
          </a:r>
        </a:p>
      </dsp:txBody>
      <dsp:txXfrm>
        <a:off x="2538" y="191019"/>
        <a:ext cx="2013942" cy="1208365"/>
      </dsp:txXfrm>
    </dsp:sp>
    <dsp:sp modelId="{2DBC621E-AFC7-40EF-A25B-65FC76CC1907}">
      <dsp:nvSpPr>
        <dsp:cNvPr id="0" name=""/>
        <dsp:cNvSpPr/>
      </dsp:nvSpPr>
      <dsp:spPr>
        <a:xfrm>
          <a:off x="2217875" y="191019"/>
          <a:ext cx="2013942" cy="12083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Diagnostic features and differential diagnoses</a:t>
          </a:r>
        </a:p>
      </dsp:txBody>
      <dsp:txXfrm>
        <a:off x="2217875" y="191019"/>
        <a:ext cx="2013942" cy="1208365"/>
      </dsp:txXfrm>
    </dsp:sp>
    <dsp:sp modelId="{8BD84D44-8980-470D-A42A-D0BA7069CEB2}">
      <dsp:nvSpPr>
        <dsp:cNvPr id="0" name=""/>
        <dsp:cNvSpPr/>
      </dsp:nvSpPr>
      <dsp:spPr>
        <a:xfrm>
          <a:off x="4433211" y="191019"/>
          <a:ext cx="2013942" cy="12083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Interpretation of test results</a:t>
          </a:r>
        </a:p>
      </dsp:txBody>
      <dsp:txXfrm>
        <a:off x="4433211" y="191019"/>
        <a:ext cx="2013942" cy="1208365"/>
      </dsp:txXfrm>
    </dsp:sp>
    <dsp:sp modelId="{8EB4F073-E34C-415F-B0B3-FF9215DD1F01}">
      <dsp:nvSpPr>
        <dsp:cNvPr id="0" name=""/>
        <dsp:cNvSpPr/>
      </dsp:nvSpPr>
      <dsp:spPr>
        <a:xfrm>
          <a:off x="6648548" y="191019"/>
          <a:ext cx="2013942" cy="12083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Management including self-care, initial, emergency and continuing care</a:t>
          </a:r>
        </a:p>
      </dsp:txBody>
      <dsp:txXfrm>
        <a:off x="6648548" y="191019"/>
        <a:ext cx="2013942" cy="1208365"/>
      </dsp:txXfrm>
    </dsp:sp>
    <dsp:sp modelId="{7F89C88F-CEFE-4A87-9063-9156F2E0E4C7}">
      <dsp:nvSpPr>
        <dsp:cNvPr id="0" name=""/>
        <dsp:cNvSpPr/>
      </dsp:nvSpPr>
      <dsp:spPr>
        <a:xfrm>
          <a:off x="2538" y="1600779"/>
          <a:ext cx="2013942" cy="12083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chronic disease monitoring</a:t>
          </a:r>
        </a:p>
      </dsp:txBody>
      <dsp:txXfrm>
        <a:off x="2538" y="1600779"/>
        <a:ext cx="2013942" cy="1208365"/>
      </dsp:txXfrm>
    </dsp:sp>
    <dsp:sp modelId="{35FD86CE-2AEA-470E-AB22-499E3A5D21E2}">
      <dsp:nvSpPr>
        <dsp:cNvPr id="0" name=""/>
        <dsp:cNvSpPr/>
      </dsp:nvSpPr>
      <dsp:spPr>
        <a:xfrm>
          <a:off x="2217875" y="1600779"/>
          <a:ext cx="2013942" cy="12083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Patient information and education including self-care</a:t>
          </a:r>
        </a:p>
      </dsp:txBody>
      <dsp:txXfrm>
        <a:off x="2217875" y="1600779"/>
        <a:ext cx="2013942" cy="1208365"/>
      </dsp:txXfrm>
    </dsp:sp>
    <dsp:sp modelId="{2D9ECAE6-0CE7-49B7-AA20-6CD481669D02}">
      <dsp:nvSpPr>
        <dsp:cNvPr id="0" name=""/>
        <dsp:cNvSpPr/>
      </dsp:nvSpPr>
      <dsp:spPr>
        <a:xfrm>
          <a:off x="4433211" y="1600779"/>
          <a:ext cx="2013942" cy="12083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Prognosis</a:t>
          </a:r>
        </a:p>
      </dsp:txBody>
      <dsp:txXfrm>
        <a:off x="4433211" y="1600779"/>
        <a:ext cx="2013942" cy="1208365"/>
      </dsp:txXfrm>
    </dsp:sp>
    <dsp:sp modelId="{704DCFBB-D75F-4D23-A687-0454AD92BB2D}">
      <dsp:nvSpPr>
        <dsp:cNvPr id="0" name=""/>
        <dsp:cNvSpPr/>
      </dsp:nvSpPr>
      <dsp:spPr>
        <a:xfrm>
          <a:off x="6648548" y="1600779"/>
          <a:ext cx="2013942" cy="12083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Recognition of ‘alarm’ or ‘red flag’ features</a:t>
          </a:r>
        </a:p>
      </dsp:txBody>
      <dsp:txXfrm>
        <a:off x="6648548" y="1600779"/>
        <a:ext cx="2013942" cy="1208365"/>
      </dsp:txXfrm>
    </dsp:sp>
    <dsp:sp modelId="{5458DC21-FC36-4ADE-B613-B9AB147F5284}">
      <dsp:nvSpPr>
        <dsp:cNvPr id="0" name=""/>
        <dsp:cNvSpPr/>
      </dsp:nvSpPr>
      <dsp:spPr>
        <a:xfrm>
          <a:off x="2538" y="3010538"/>
          <a:ext cx="2013942" cy="12083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Recognition of normal variations throughout life</a:t>
          </a:r>
        </a:p>
      </dsp:txBody>
      <dsp:txXfrm>
        <a:off x="2538" y="3010538"/>
        <a:ext cx="2013942" cy="1208365"/>
      </dsp:txXfrm>
    </dsp:sp>
    <dsp:sp modelId="{E1EAE115-1A72-40EC-A091-9FCF670A3608}">
      <dsp:nvSpPr>
        <dsp:cNvPr id="0" name=""/>
        <dsp:cNvSpPr/>
      </dsp:nvSpPr>
      <dsp:spPr>
        <a:xfrm>
          <a:off x="2217875" y="3010538"/>
          <a:ext cx="2013942" cy="12083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Risk factors</a:t>
          </a:r>
        </a:p>
      </dsp:txBody>
      <dsp:txXfrm>
        <a:off x="2217875" y="3010538"/>
        <a:ext cx="2013942" cy="1208365"/>
      </dsp:txXfrm>
    </dsp:sp>
    <dsp:sp modelId="{16ACFA15-664E-41D8-98EF-4A51DF44673B}">
      <dsp:nvSpPr>
        <dsp:cNvPr id="0" name=""/>
        <dsp:cNvSpPr/>
      </dsp:nvSpPr>
      <dsp:spPr>
        <a:xfrm>
          <a:off x="4433211" y="3010538"/>
          <a:ext cx="2013942" cy="12083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Prevalence and incidence across all ages and any changes over time</a:t>
          </a:r>
        </a:p>
      </dsp:txBody>
      <dsp:txXfrm>
        <a:off x="4433211" y="3010538"/>
        <a:ext cx="2013942" cy="1208365"/>
      </dsp:txXfrm>
    </dsp:sp>
    <dsp:sp modelId="{AD37E6D1-5865-49FA-A0EC-F41AE94DD536}">
      <dsp:nvSpPr>
        <dsp:cNvPr id="0" name=""/>
        <dsp:cNvSpPr/>
      </dsp:nvSpPr>
      <dsp:spPr>
        <a:xfrm>
          <a:off x="6648548" y="3010538"/>
          <a:ext cx="2013942" cy="12083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Typical and atypical presentations</a:t>
          </a:r>
        </a:p>
      </dsp:txBody>
      <dsp:txXfrm>
        <a:off x="6648548" y="3010538"/>
        <a:ext cx="2013942" cy="12083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C206-A156-4B8F-A748-DB061F024063}">
      <dsp:nvSpPr>
        <dsp:cNvPr id="0" name=""/>
        <dsp:cNvSpPr/>
      </dsp:nvSpPr>
      <dsp:spPr>
        <a:xfrm>
          <a:off x="377050" y="2220"/>
          <a:ext cx="3798210" cy="22789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It is important that GPs have a broad working knowledge of general practice administration, ethical and regulatory frameworks. </a:t>
          </a:r>
        </a:p>
      </dsp:txBody>
      <dsp:txXfrm>
        <a:off x="377050" y="2220"/>
        <a:ext cx="3798210" cy="2278926"/>
      </dsp:txXfrm>
    </dsp:sp>
    <dsp:sp modelId="{431358C3-4AEA-41CC-8244-439BE914B6B6}">
      <dsp:nvSpPr>
        <dsp:cNvPr id="0" name=""/>
        <dsp:cNvSpPr/>
      </dsp:nvSpPr>
      <dsp:spPr>
        <a:xfrm>
          <a:off x="4555081" y="2220"/>
          <a:ext cx="3798210" cy="22789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topics are those that a GP is likely to encounter in normal working practice, although some may occur infrequently. </a:t>
          </a:r>
        </a:p>
      </dsp:txBody>
      <dsp:txXfrm>
        <a:off x="4555081" y="2220"/>
        <a:ext cx="3798210" cy="2278926"/>
      </dsp:txXfrm>
    </dsp:sp>
    <dsp:sp modelId="{5D7F7A6D-315F-456B-AD85-FE1C9E8ED2D3}">
      <dsp:nvSpPr>
        <dsp:cNvPr id="0" name=""/>
        <dsp:cNvSpPr/>
      </dsp:nvSpPr>
      <dsp:spPr>
        <a:xfrm>
          <a:off x="2466065" y="2660967"/>
          <a:ext cx="3798210" cy="22789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Candidates would be well advised to ask their trainer to show and discuss these administrative tasks when they arise, for example, completion of insurance reports.’</a:t>
          </a:r>
        </a:p>
      </dsp:txBody>
      <dsp:txXfrm>
        <a:off x="2466065" y="2660967"/>
        <a:ext cx="3798210" cy="22789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62EEC-00C3-46DE-8F20-AA57562C3FD7}">
      <dsp:nvSpPr>
        <dsp:cNvPr id="0" name=""/>
        <dsp:cNvSpPr/>
      </dsp:nvSpPr>
      <dsp:spPr>
        <a:xfrm>
          <a:off x="2522" y="518751"/>
          <a:ext cx="2001291" cy="12007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Death certification, when to refer to the Coroner</a:t>
          </a:r>
        </a:p>
      </dsp:txBody>
      <dsp:txXfrm>
        <a:off x="2522" y="518751"/>
        <a:ext cx="2001291" cy="1200775"/>
      </dsp:txXfrm>
    </dsp:sp>
    <dsp:sp modelId="{36B8D033-B8EC-4AE3-A516-2BC84A2AB807}">
      <dsp:nvSpPr>
        <dsp:cNvPr id="0" name=""/>
        <dsp:cNvSpPr/>
      </dsp:nvSpPr>
      <dsp:spPr>
        <a:xfrm>
          <a:off x="2203943" y="518751"/>
          <a:ext cx="2001291" cy="12007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Power of attorney </a:t>
          </a:r>
        </a:p>
      </dsp:txBody>
      <dsp:txXfrm>
        <a:off x="2203943" y="518751"/>
        <a:ext cx="2001291" cy="1200775"/>
      </dsp:txXfrm>
    </dsp:sp>
    <dsp:sp modelId="{DC59C1DC-ADC2-4911-BC09-1DCE45B392B9}">
      <dsp:nvSpPr>
        <dsp:cNvPr id="0" name=""/>
        <dsp:cNvSpPr/>
      </dsp:nvSpPr>
      <dsp:spPr>
        <a:xfrm>
          <a:off x="4405364" y="518751"/>
          <a:ext cx="2001291" cy="12007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Notification of infectious disease </a:t>
          </a:r>
        </a:p>
      </dsp:txBody>
      <dsp:txXfrm>
        <a:off x="4405364" y="518751"/>
        <a:ext cx="2001291" cy="1200775"/>
      </dsp:txXfrm>
    </dsp:sp>
    <dsp:sp modelId="{E7C952C2-632E-4C21-AEE3-BA63C7736465}">
      <dsp:nvSpPr>
        <dsp:cNvPr id="0" name=""/>
        <dsp:cNvSpPr/>
      </dsp:nvSpPr>
      <dsp:spPr>
        <a:xfrm>
          <a:off x="6606785" y="518751"/>
          <a:ext cx="2001291" cy="12007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Mental capacity and mental health acts, termination of pregnancy, </a:t>
          </a:r>
        </a:p>
      </dsp:txBody>
      <dsp:txXfrm>
        <a:off x="6606785" y="518751"/>
        <a:ext cx="2001291" cy="1200775"/>
      </dsp:txXfrm>
    </dsp:sp>
    <dsp:sp modelId="{0DB73A52-7E8F-4F73-924F-9B1817894D7E}">
      <dsp:nvSpPr>
        <dsp:cNvPr id="0" name=""/>
        <dsp:cNvSpPr/>
      </dsp:nvSpPr>
      <dsp:spPr>
        <a:xfrm>
          <a:off x="2522" y="1919655"/>
          <a:ext cx="2001291" cy="12007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Fit notes, benefits and allowances, </a:t>
          </a:r>
        </a:p>
      </dsp:txBody>
      <dsp:txXfrm>
        <a:off x="2522" y="1919655"/>
        <a:ext cx="2001291" cy="1200775"/>
      </dsp:txXfrm>
    </dsp:sp>
    <dsp:sp modelId="{CF638F89-7C0A-4735-9E02-B9A7AEDD5307}">
      <dsp:nvSpPr>
        <dsp:cNvPr id="0" name=""/>
        <dsp:cNvSpPr/>
      </dsp:nvSpPr>
      <dsp:spPr>
        <a:xfrm>
          <a:off x="2203943" y="1919655"/>
          <a:ext cx="2001291" cy="12007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Private certificates (fit to fly, firearms), </a:t>
          </a:r>
        </a:p>
      </dsp:txBody>
      <dsp:txXfrm>
        <a:off x="2203943" y="1919655"/>
        <a:ext cx="2001291" cy="1200775"/>
      </dsp:txXfrm>
    </dsp:sp>
    <dsp:sp modelId="{A7E715DE-E879-4DB8-8D3B-EB2137491B11}">
      <dsp:nvSpPr>
        <dsp:cNvPr id="0" name=""/>
        <dsp:cNvSpPr/>
      </dsp:nvSpPr>
      <dsp:spPr>
        <a:xfrm>
          <a:off x="4405364" y="1919655"/>
          <a:ext cx="2001291" cy="12007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Private medicals (HGV, adoption) </a:t>
          </a:r>
        </a:p>
      </dsp:txBody>
      <dsp:txXfrm>
        <a:off x="4405364" y="1919655"/>
        <a:ext cx="2001291" cy="1200775"/>
      </dsp:txXfrm>
    </dsp:sp>
    <dsp:sp modelId="{F23B5560-88F0-419A-A830-90E5C0F89B4C}">
      <dsp:nvSpPr>
        <dsp:cNvPr id="0" name=""/>
        <dsp:cNvSpPr/>
      </dsp:nvSpPr>
      <dsp:spPr>
        <a:xfrm>
          <a:off x="6606785" y="1919655"/>
          <a:ext cx="2001291" cy="12007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registration of visual impairment</a:t>
          </a:r>
        </a:p>
      </dsp:txBody>
      <dsp:txXfrm>
        <a:off x="6606785" y="1919655"/>
        <a:ext cx="2001291" cy="1200775"/>
      </dsp:txXfrm>
    </dsp:sp>
    <dsp:sp modelId="{9579B80A-1AE3-4F36-8508-01570C5DE7C1}">
      <dsp:nvSpPr>
        <dsp:cNvPr id="0" name=""/>
        <dsp:cNvSpPr/>
      </dsp:nvSpPr>
      <dsp:spPr>
        <a:xfrm>
          <a:off x="2203943" y="3320560"/>
          <a:ext cx="2001291" cy="12007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Safeguarding, conduct issues.</a:t>
          </a:r>
        </a:p>
      </dsp:txBody>
      <dsp:txXfrm>
        <a:off x="2203943" y="3320560"/>
        <a:ext cx="2001291" cy="1200775"/>
      </dsp:txXfrm>
    </dsp:sp>
    <dsp:sp modelId="{AB74E887-04D2-4851-A7D9-F4D2EDA3309B}">
      <dsp:nvSpPr>
        <dsp:cNvPr id="0" name=""/>
        <dsp:cNvSpPr/>
      </dsp:nvSpPr>
      <dsp:spPr>
        <a:xfrm>
          <a:off x="4405364" y="3320560"/>
          <a:ext cx="2001291" cy="12007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Ethics, chaperoning,</a:t>
          </a:r>
        </a:p>
      </dsp:txBody>
      <dsp:txXfrm>
        <a:off x="4405364" y="3320560"/>
        <a:ext cx="2001291" cy="12007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E2A69-0D35-4FAF-8C3E-C3E6A79E3E7E}">
      <dsp:nvSpPr>
        <dsp:cNvPr id="0" name=""/>
        <dsp:cNvSpPr/>
      </dsp:nvSpPr>
      <dsp:spPr>
        <a:xfrm>
          <a:off x="372903" y="1743"/>
          <a:ext cx="2529185" cy="15175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NNH, NNT</a:t>
          </a:r>
          <a:endParaRPr lang="en-US" sz="2800" kern="1200"/>
        </a:p>
      </dsp:txBody>
      <dsp:txXfrm>
        <a:off x="372903" y="1743"/>
        <a:ext cx="2529185" cy="1517511"/>
      </dsp:txXfrm>
    </dsp:sp>
    <dsp:sp modelId="{61D3510D-991C-4C3C-B488-5DF6925102E4}">
      <dsp:nvSpPr>
        <dsp:cNvPr id="0" name=""/>
        <dsp:cNvSpPr/>
      </dsp:nvSpPr>
      <dsp:spPr>
        <a:xfrm>
          <a:off x="3155007" y="1743"/>
          <a:ext cx="2529185" cy="15175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Odds, odds ratio (OR)</a:t>
          </a:r>
          <a:endParaRPr lang="en-US" sz="2800" kern="1200"/>
        </a:p>
      </dsp:txBody>
      <dsp:txXfrm>
        <a:off x="3155007" y="1743"/>
        <a:ext cx="2529185" cy="1517511"/>
      </dsp:txXfrm>
    </dsp:sp>
    <dsp:sp modelId="{9655C6ED-3A8C-4B64-9600-FA7DFE532485}">
      <dsp:nvSpPr>
        <dsp:cNvPr id="0" name=""/>
        <dsp:cNvSpPr/>
      </dsp:nvSpPr>
      <dsp:spPr>
        <a:xfrm>
          <a:off x="5937111" y="1743"/>
          <a:ext cx="2529185" cy="15175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Predictive value – negative (NPV) and positive (PPV)</a:t>
          </a:r>
          <a:endParaRPr lang="en-US" sz="2400" kern="1200"/>
        </a:p>
      </dsp:txBody>
      <dsp:txXfrm>
        <a:off x="5937111" y="1743"/>
        <a:ext cx="2529185" cy="1517511"/>
      </dsp:txXfrm>
    </dsp:sp>
    <dsp:sp modelId="{775EF2A9-8C3A-4467-A53E-03FECCDEB152}">
      <dsp:nvSpPr>
        <dsp:cNvPr id="0" name=""/>
        <dsp:cNvSpPr/>
      </dsp:nvSpPr>
      <dsp:spPr>
        <a:xfrm>
          <a:off x="372903" y="1772173"/>
          <a:ext cx="2529185" cy="1517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Risk - absolute risk (AR), absolute risk increase (ARI), absolute risk reduction (ARR), relative risk (RR), relative risk increase (RRI), relative risk reduction (RRR), hazard ratio (HR), </a:t>
          </a:r>
          <a:endParaRPr lang="en-US" sz="1400" kern="1200"/>
        </a:p>
      </dsp:txBody>
      <dsp:txXfrm>
        <a:off x="372903" y="1772173"/>
        <a:ext cx="2529185" cy="1517511"/>
      </dsp:txXfrm>
    </dsp:sp>
    <dsp:sp modelId="{A92DBC65-7C95-46E7-A171-4365310CF6C3}">
      <dsp:nvSpPr>
        <dsp:cNvPr id="0" name=""/>
        <dsp:cNvSpPr/>
      </dsp:nvSpPr>
      <dsp:spPr>
        <a:xfrm>
          <a:off x="3155007" y="1772173"/>
          <a:ext cx="2529185" cy="1517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Specificity, sensitivity.</a:t>
          </a:r>
          <a:endParaRPr lang="en-US" sz="2800" kern="1200"/>
        </a:p>
      </dsp:txBody>
      <dsp:txXfrm>
        <a:off x="3155007" y="1772173"/>
        <a:ext cx="2529185" cy="1517511"/>
      </dsp:txXfrm>
    </dsp:sp>
    <dsp:sp modelId="{A11CA6F3-FB1E-4B70-A8DC-09235F04255C}">
      <dsp:nvSpPr>
        <dsp:cNvPr id="0" name=""/>
        <dsp:cNvSpPr/>
      </dsp:nvSpPr>
      <dsp:spPr>
        <a:xfrm>
          <a:off x="5947986" y="1807030"/>
          <a:ext cx="2529185" cy="15175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Screening - Wilson’s criteria, screening programmes</a:t>
          </a:r>
          <a:endParaRPr lang="en-US" sz="2400" kern="1200"/>
        </a:p>
      </dsp:txBody>
      <dsp:txXfrm>
        <a:off x="5947986" y="1807030"/>
        <a:ext cx="2529185" cy="1517511"/>
      </dsp:txXfrm>
    </dsp:sp>
    <dsp:sp modelId="{6FAA130E-D2FD-4F99-8C07-F0D33F755A75}">
      <dsp:nvSpPr>
        <dsp:cNvPr id="0" name=""/>
        <dsp:cNvSpPr/>
      </dsp:nvSpPr>
      <dsp:spPr>
        <a:xfrm>
          <a:off x="3155007" y="3542603"/>
          <a:ext cx="2529185" cy="15175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UK immunisation schedules.</a:t>
          </a:r>
          <a:endParaRPr lang="en-US" sz="2400" kern="1200"/>
        </a:p>
      </dsp:txBody>
      <dsp:txXfrm>
        <a:off x="3155007" y="3542603"/>
        <a:ext cx="2529185" cy="15175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39877-49B2-43C0-8755-5867C492745E}">
      <dsp:nvSpPr>
        <dsp:cNvPr id="0" name=""/>
        <dsp:cNvSpPr/>
      </dsp:nvSpPr>
      <dsp:spPr>
        <a:xfrm>
          <a:off x="0" y="940294"/>
          <a:ext cx="8292084"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Journals /magazines - </a:t>
          </a:r>
          <a:r>
            <a:rPr lang="en-GB" sz="1800" kern="1200" err="1"/>
            <a:t>Innovait</a:t>
          </a:r>
          <a:r>
            <a:rPr lang="en-GB" sz="1800" kern="1200"/>
            <a:t> – has AKT questions</a:t>
          </a:r>
          <a:endParaRPr lang="en-US" sz="1800" kern="1200"/>
        </a:p>
      </dsp:txBody>
      <dsp:txXfrm>
        <a:off x="21075" y="961369"/>
        <a:ext cx="8249934" cy="389580"/>
      </dsp:txXfrm>
    </dsp:sp>
    <dsp:sp modelId="{6CDFE7D2-0664-4231-9BE2-A5B21550EC22}">
      <dsp:nvSpPr>
        <dsp:cNvPr id="0" name=""/>
        <dsp:cNvSpPr/>
      </dsp:nvSpPr>
      <dsp:spPr>
        <a:xfrm>
          <a:off x="0" y="1423864"/>
          <a:ext cx="8292084"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Practice documents - Health and safety policies re infection control needle sticks etc.</a:t>
          </a:r>
          <a:r>
            <a:rPr lang="en-GB" sz="1800" kern="1200">
              <a:latin typeface="Calibri Light" panose="020F0302020204030204"/>
            </a:rPr>
            <a:t> </a:t>
          </a:r>
          <a:endParaRPr lang="en-US" sz="1800" kern="1200"/>
        </a:p>
      </dsp:txBody>
      <dsp:txXfrm>
        <a:off x="21075" y="1444939"/>
        <a:ext cx="8249934" cy="389580"/>
      </dsp:txXfrm>
    </dsp:sp>
    <dsp:sp modelId="{FA0BD647-3688-420F-9CEE-BA442C130633}">
      <dsp:nvSpPr>
        <dsp:cNvPr id="0" name=""/>
        <dsp:cNvSpPr/>
      </dsp:nvSpPr>
      <dsp:spPr>
        <a:xfrm>
          <a:off x="0" y="1907434"/>
          <a:ext cx="8292084"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err="1"/>
            <a:t>Youtube</a:t>
          </a:r>
          <a:r>
            <a:rPr lang="en-GB" sz="1800" kern="1200">
              <a:latin typeface="Calibri Light" panose="020F0302020204030204"/>
            </a:rPr>
            <a:t> </a:t>
          </a:r>
          <a:r>
            <a:rPr lang="en-GB" sz="1800" kern="1200"/>
            <a:t> - </a:t>
          </a:r>
          <a:r>
            <a:rPr lang="en-GB" sz="1800" kern="1200">
              <a:latin typeface="Calibri Light" panose="020F0302020204030204"/>
            </a:rPr>
            <a:t>Stats, free emedica/arora  and other commercial resources</a:t>
          </a:r>
          <a:endParaRPr lang="en-US" sz="1800" kern="1200"/>
        </a:p>
      </dsp:txBody>
      <dsp:txXfrm>
        <a:off x="21075" y="1928509"/>
        <a:ext cx="8249934" cy="389580"/>
      </dsp:txXfrm>
    </dsp:sp>
    <dsp:sp modelId="{00BE6BFA-14C4-47AE-8EAC-9AF0208AC918}">
      <dsp:nvSpPr>
        <dsp:cNvPr id="0" name=""/>
        <dsp:cNvSpPr/>
      </dsp:nvSpPr>
      <dsp:spPr>
        <a:xfrm>
          <a:off x="0" y="2391004"/>
          <a:ext cx="8292084"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Self test sites</a:t>
          </a:r>
          <a:r>
            <a:rPr lang="en-GB" sz="1800" kern="1200">
              <a:latin typeface="Calibri Light" panose="020F0302020204030204"/>
            </a:rPr>
            <a:t> </a:t>
          </a:r>
          <a:r>
            <a:rPr lang="en-GB" sz="1800" kern="1200"/>
            <a:t> -</a:t>
          </a:r>
          <a:r>
            <a:rPr lang="en-GB" sz="1800" kern="1200">
              <a:latin typeface="Calibri Light" panose="020F0302020204030204"/>
            </a:rPr>
            <a:t> Fourteenfish,</a:t>
          </a:r>
          <a:r>
            <a:rPr lang="en-GB" sz="1800" kern="1200"/>
            <a:t> Pass medicine, </a:t>
          </a:r>
          <a:r>
            <a:rPr lang="en-GB" sz="1800" kern="1200">
              <a:latin typeface="Calibri Light" panose="020F0302020204030204"/>
            </a:rPr>
            <a:t>RCGP resources/ </a:t>
          </a:r>
          <a:r>
            <a:rPr lang="en-GB" sz="1800" kern="1200"/>
            <a:t>self test</a:t>
          </a:r>
          <a:endParaRPr lang="en-US" sz="1800" kern="1200"/>
        </a:p>
      </dsp:txBody>
      <dsp:txXfrm>
        <a:off x="21075" y="2412079"/>
        <a:ext cx="8249934" cy="389580"/>
      </dsp:txXfrm>
    </dsp:sp>
    <dsp:sp modelId="{8F2313CE-6F23-4B72-BD9A-752BCE021337}">
      <dsp:nvSpPr>
        <dsp:cNvPr id="0" name=""/>
        <dsp:cNvSpPr/>
      </dsp:nvSpPr>
      <dsp:spPr>
        <a:xfrm>
          <a:off x="0" y="2874574"/>
          <a:ext cx="8292084"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VTS sites </a:t>
          </a:r>
          <a:r>
            <a:rPr lang="en-GB" sz="1800" kern="1200" err="1"/>
            <a:t>eg</a:t>
          </a:r>
          <a:r>
            <a:rPr lang="en-GB" sz="1800" kern="1200"/>
            <a:t> Bolton for stats, Bradford, Pennine</a:t>
          </a:r>
          <a:endParaRPr lang="en-US" sz="1800" kern="1200"/>
        </a:p>
      </dsp:txBody>
      <dsp:txXfrm>
        <a:off x="21075" y="2895649"/>
        <a:ext cx="8249934" cy="389580"/>
      </dsp:txXfrm>
    </dsp:sp>
    <dsp:sp modelId="{80B92D67-5013-40CB-8A43-52A400BF064A}">
      <dsp:nvSpPr>
        <dsp:cNvPr id="0" name=""/>
        <dsp:cNvSpPr/>
      </dsp:nvSpPr>
      <dsp:spPr>
        <a:xfrm>
          <a:off x="0" y="3358144"/>
          <a:ext cx="8292084"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Light" panose="020F0302020204030204"/>
            </a:rPr>
            <a:t>CKS, BNF, GMC good medical practice</a:t>
          </a:r>
          <a:endParaRPr lang="en-GB" sz="1800" kern="1200">
            <a:latin typeface="Calibri Light" panose="020F0302020204030204"/>
          </a:endParaRPr>
        </a:p>
      </dsp:txBody>
      <dsp:txXfrm>
        <a:off x="21075" y="3379219"/>
        <a:ext cx="8249934" cy="389580"/>
      </dsp:txXfrm>
    </dsp:sp>
    <dsp:sp modelId="{B7ACC3F8-00A8-495E-AFEE-11DED22F0757}">
      <dsp:nvSpPr>
        <dsp:cNvPr id="0" name=""/>
        <dsp:cNvSpPr/>
      </dsp:nvSpPr>
      <dsp:spPr>
        <a:xfrm>
          <a:off x="0" y="3841714"/>
          <a:ext cx="8292084"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Light" panose="020F0302020204030204"/>
            </a:rPr>
            <a:t>AKT content guide RCGP website</a:t>
          </a:r>
        </a:p>
      </dsp:txBody>
      <dsp:txXfrm>
        <a:off x="21075" y="3862789"/>
        <a:ext cx="8249934" cy="389580"/>
      </dsp:txXfrm>
    </dsp:sp>
    <dsp:sp modelId="{FE169EA7-AAB5-4B60-A305-E8383EBA0F8A}">
      <dsp:nvSpPr>
        <dsp:cNvPr id="0" name=""/>
        <dsp:cNvSpPr/>
      </dsp:nvSpPr>
      <dsp:spPr>
        <a:xfrm>
          <a:off x="0" y="4325284"/>
          <a:ext cx="8292084"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Light" panose="020F0302020204030204"/>
            </a:rPr>
            <a:t>Oxford Handbook of General Practice</a:t>
          </a:r>
        </a:p>
      </dsp:txBody>
      <dsp:txXfrm>
        <a:off x="21075" y="4346359"/>
        <a:ext cx="8249934" cy="3895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01CA-FF84-49FF-8AA5-CCCAC6BE2A90}">
      <dsp:nvSpPr>
        <dsp:cNvPr id="0" name=""/>
        <dsp:cNvSpPr/>
      </dsp:nvSpPr>
      <dsp:spPr>
        <a:xfrm>
          <a:off x="0" y="538406"/>
          <a:ext cx="2696978" cy="16181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Mock AKT – strongly predicts score in the exam. If scoring 70% here, should pass the exam.</a:t>
          </a:r>
        </a:p>
      </dsp:txBody>
      <dsp:txXfrm>
        <a:off x="0" y="538406"/>
        <a:ext cx="2696978" cy="1618186"/>
      </dsp:txXfrm>
    </dsp:sp>
    <dsp:sp modelId="{92C76316-EEB5-4534-9854-97267A52C3D6}">
      <dsp:nvSpPr>
        <dsp:cNvPr id="0" name=""/>
        <dsp:cNvSpPr/>
      </dsp:nvSpPr>
      <dsp:spPr>
        <a:xfrm>
          <a:off x="2966675" y="538406"/>
          <a:ext cx="2696978" cy="16181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Knowledge based videos on targeted areas that perform poorly</a:t>
          </a:r>
        </a:p>
      </dsp:txBody>
      <dsp:txXfrm>
        <a:off x="2966675" y="538406"/>
        <a:ext cx="2696978" cy="1618186"/>
      </dsp:txXfrm>
    </dsp:sp>
    <dsp:sp modelId="{851A37BB-1EE7-49A5-B69F-2AA4926F6EFF}">
      <dsp:nvSpPr>
        <dsp:cNvPr id="0" name=""/>
        <dsp:cNvSpPr/>
      </dsp:nvSpPr>
      <dsp:spPr>
        <a:xfrm>
          <a:off x="5933351" y="538406"/>
          <a:ext cx="2696978" cy="16181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Written by AKT examiners</a:t>
          </a:r>
        </a:p>
      </dsp:txBody>
      <dsp:txXfrm>
        <a:off x="5933351" y="538406"/>
        <a:ext cx="2696978" cy="1618186"/>
      </dsp:txXfrm>
    </dsp:sp>
    <dsp:sp modelId="{2EB95759-2D8A-4A5F-A874-1DCB6AAEBC99}">
      <dsp:nvSpPr>
        <dsp:cNvPr id="0" name=""/>
        <dsp:cNvSpPr/>
      </dsp:nvSpPr>
      <dsp:spPr>
        <a:xfrm>
          <a:off x="1483337" y="2426291"/>
          <a:ext cx="2696978" cy="16181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Research shows increased pass rates by trainees using this.</a:t>
          </a:r>
        </a:p>
      </dsp:txBody>
      <dsp:txXfrm>
        <a:off x="1483337" y="2426291"/>
        <a:ext cx="2696978" cy="1618186"/>
      </dsp:txXfrm>
    </dsp:sp>
    <dsp:sp modelId="{8E25D393-904E-46A2-B9FB-DDB9AEDDC799}">
      <dsp:nvSpPr>
        <dsp:cNvPr id="0" name=""/>
        <dsp:cNvSpPr/>
      </dsp:nvSpPr>
      <dsp:spPr>
        <a:xfrm>
          <a:off x="4450013" y="2426291"/>
          <a:ext cx="2696978" cy="161818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Timing of watching videos – not 3am!</a:t>
          </a:r>
        </a:p>
      </dsp:txBody>
      <dsp:txXfrm>
        <a:off x="4450013" y="2426291"/>
        <a:ext cx="2696978" cy="1618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54A2B-FA5D-460E-B739-E3B4AEE018C8}">
      <dsp:nvSpPr>
        <dsp:cNvPr id="0" name=""/>
        <dsp:cNvSpPr/>
      </dsp:nvSpPr>
      <dsp:spPr>
        <a:xfrm>
          <a:off x="0" y="63436"/>
          <a:ext cx="6015173" cy="15500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dirty="0"/>
            <a:t>Basically</a:t>
          </a:r>
          <a:r>
            <a:rPr lang="en-GB" sz="2200" kern="1200" dirty="0">
              <a:latin typeface="Calibri Light" panose="020F0302020204030204"/>
            </a:rPr>
            <a:t>  - </a:t>
          </a:r>
          <a:r>
            <a:rPr lang="en-GB" sz="2200" kern="1200" dirty="0"/>
            <a:t>these are extraordinary individuals!</a:t>
          </a:r>
          <a:endParaRPr lang="en-US" sz="2200" kern="1200" dirty="0"/>
        </a:p>
      </dsp:txBody>
      <dsp:txXfrm>
        <a:off x="75666" y="139102"/>
        <a:ext cx="5863841" cy="1398698"/>
      </dsp:txXfrm>
    </dsp:sp>
    <dsp:sp modelId="{A958633E-9CD0-49B8-A91E-2A49893EBE32}">
      <dsp:nvSpPr>
        <dsp:cNvPr id="0" name=""/>
        <dsp:cNvSpPr/>
      </dsp:nvSpPr>
      <dsp:spPr>
        <a:xfrm>
          <a:off x="0" y="1676827"/>
          <a:ext cx="6015173" cy="1550030"/>
        </a:xfrm>
        <a:prstGeom prst="roundRect">
          <a:avLst/>
        </a:prstGeom>
        <a:solidFill>
          <a:schemeClr val="accent3">
            <a:hueOff val="3189938"/>
            <a:satOff val="-4502"/>
            <a:lumOff val="-19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dirty="0"/>
            <a:t>They have managed school, university and often many other professional exams with no issues</a:t>
          </a:r>
          <a:r>
            <a:rPr lang="en-GB" sz="2200" kern="1200" dirty="0">
              <a:latin typeface="Calibri Light" panose="020F0302020204030204"/>
            </a:rPr>
            <a:t>, having developed their own skills and strategies (often without even knowing!)</a:t>
          </a:r>
          <a:endParaRPr lang="en-US" sz="2200" kern="1200" dirty="0">
            <a:latin typeface="Calibri Light" panose="020F0302020204030204"/>
          </a:endParaRPr>
        </a:p>
      </dsp:txBody>
      <dsp:txXfrm>
        <a:off x="75666" y="1752493"/>
        <a:ext cx="5863841" cy="1398698"/>
      </dsp:txXfrm>
    </dsp:sp>
    <dsp:sp modelId="{699877B5-C0DB-47AA-A87F-CE8F568BFAB7}">
      <dsp:nvSpPr>
        <dsp:cNvPr id="0" name=""/>
        <dsp:cNvSpPr/>
      </dsp:nvSpPr>
      <dsp:spPr>
        <a:xfrm>
          <a:off x="0" y="3290218"/>
          <a:ext cx="6015173" cy="1550030"/>
        </a:xfrm>
        <a:prstGeom prst="roundRect">
          <a:avLst/>
        </a:prstGeom>
        <a:solidFill>
          <a:schemeClr val="accent3">
            <a:hueOff val="6379876"/>
            <a:satOff val="-9003"/>
            <a:lumOff val="-3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AKT can unmask dyslexia in high functioning individuals in a unique way due to the format of the exam – a large amount of text in many questions and &lt;1 minute per question</a:t>
          </a:r>
        </a:p>
      </dsp:txBody>
      <dsp:txXfrm>
        <a:off x="75666" y="3365884"/>
        <a:ext cx="5863841" cy="1398698"/>
      </dsp:txXfrm>
    </dsp:sp>
    <dsp:sp modelId="{FE58400D-E63F-4A6D-9BCF-507A235A0F08}">
      <dsp:nvSpPr>
        <dsp:cNvPr id="0" name=""/>
        <dsp:cNvSpPr/>
      </dsp:nvSpPr>
      <dsp:spPr>
        <a:xfrm>
          <a:off x="0" y="4903608"/>
          <a:ext cx="6015173" cy="1550030"/>
        </a:xfrm>
        <a:prstGeom prst="roundRect">
          <a:avLst/>
        </a:prstGeom>
        <a:solidFill>
          <a:schemeClr val="accent3">
            <a:hueOff val="9569813"/>
            <a:satOff val="-13505"/>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If you cannot finish an exam and leave 30+ questions unanswered you are not going to be able to pass</a:t>
          </a:r>
          <a:endParaRPr lang="en-US" sz="2200" kern="1200" dirty="0"/>
        </a:p>
      </dsp:txBody>
      <dsp:txXfrm>
        <a:off x="75666" y="4979274"/>
        <a:ext cx="5863841" cy="13986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7D696-5CB9-4BF8-9991-27E081735E95}">
      <dsp:nvSpPr>
        <dsp:cNvPr id="0" name=""/>
        <dsp:cNvSpPr/>
      </dsp:nvSpPr>
      <dsp:spPr>
        <a:xfrm>
          <a:off x="0" y="158735"/>
          <a:ext cx="8077785"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Available to all.</a:t>
          </a:r>
          <a:endParaRPr lang="en-US" sz="2600" kern="1200"/>
        </a:p>
      </dsp:txBody>
      <dsp:txXfrm>
        <a:off x="50420" y="209155"/>
        <a:ext cx="7976945" cy="932014"/>
      </dsp:txXfrm>
    </dsp:sp>
    <dsp:sp modelId="{ED3A0843-CC8F-46E5-8149-28425D8BE7A5}">
      <dsp:nvSpPr>
        <dsp:cNvPr id="0" name=""/>
        <dsp:cNvSpPr/>
      </dsp:nvSpPr>
      <dsp:spPr>
        <a:xfrm>
          <a:off x="0" y="1266469"/>
          <a:ext cx="8077785" cy="1032854"/>
        </a:xfrm>
        <a:prstGeom prst="roundRect">
          <a:avLst/>
        </a:prstGeom>
        <a:solidFill>
          <a:schemeClr val="accent3">
            <a:hueOff val="3189938"/>
            <a:satOff val="-4502"/>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Self assessment on Y&amp;H website.</a:t>
          </a:r>
          <a:endParaRPr lang="en-US" sz="2600" kern="1200"/>
        </a:p>
      </dsp:txBody>
      <dsp:txXfrm>
        <a:off x="50420" y="1316889"/>
        <a:ext cx="7976945" cy="932014"/>
      </dsp:txXfrm>
    </dsp:sp>
    <dsp:sp modelId="{2416357E-8FA9-4877-8118-450CB4E70E26}">
      <dsp:nvSpPr>
        <dsp:cNvPr id="0" name=""/>
        <dsp:cNvSpPr/>
      </dsp:nvSpPr>
      <dsp:spPr>
        <a:xfrm>
          <a:off x="0" y="2374204"/>
          <a:ext cx="8077785" cy="1032854"/>
        </a:xfrm>
        <a:prstGeom prst="roundRect">
          <a:avLst/>
        </a:prstGeom>
        <a:solidFill>
          <a:schemeClr val="accent3">
            <a:hueOff val="6379876"/>
            <a:satOff val="-9003"/>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If positive, HEE will meet the costs of full testing. Contact your deanery admin. team for more information.</a:t>
          </a:r>
          <a:endParaRPr lang="en-US" sz="2600" kern="1200"/>
        </a:p>
      </dsp:txBody>
      <dsp:txXfrm>
        <a:off x="50420" y="2424624"/>
        <a:ext cx="7976945" cy="932014"/>
      </dsp:txXfrm>
    </dsp:sp>
    <dsp:sp modelId="{496C5273-7E4E-4085-B383-575D689293E9}">
      <dsp:nvSpPr>
        <dsp:cNvPr id="0" name=""/>
        <dsp:cNvSpPr/>
      </dsp:nvSpPr>
      <dsp:spPr>
        <a:xfrm>
          <a:off x="0" y="3481938"/>
          <a:ext cx="8077785" cy="1032854"/>
        </a:xfrm>
        <a:prstGeom prst="roundRect">
          <a:avLst/>
        </a:prstGeom>
        <a:solidFill>
          <a:schemeClr val="accent3">
            <a:hueOff val="9569813"/>
            <a:satOff val="-13505"/>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If positive, more time in the AKT exam.</a:t>
          </a:r>
          <a:endParaRPr lang="en-US" sz="2600" kern="1200"/>
        </a:p>
      </dsp:txBody>
      <dsp:txXfrm>
        <a:off x="50420" y="3532358"/>
        <a:ext cx="7976945" cy="9320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FD9FB-11A4-4307-A92F-DDBEE0973336}">
      <dsp:nvSpPr>
        <dsp:cNvPr id="0" name=""/>
        <dsp:cNvSpPr/>
      </dsp:nvSpPr>
      <dsp:spPr>
        <a:xfrm>
          <a:off x="0" y="60505"/>
          <a:ext cx="4792370" cy="69556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 remember: </a:t>
          </a:r>
        </a:p>
      </dsp:txBody>
      <dsp:txXfrm>
        <a:off x="33955" y="94460"/>
        <a:ext cx="4724460" cy="627655"/>
      </dsp:txXfrm>
    </dsp:sp>
    <dsp:sp modelId="{BEAF37E0-B4D4-4B27-A565-FAF302419F90}">
      <dsp:nvSpPr>
        <dsp:cNvPr id="0" name=""/>
        <dsp:cNvSpPr/>
      </dsp:nvSpPr>
      <dsp:spPr>
        <a:xfrm>
          <a:off x="0" y="839590"/>
          <a:ext cx="4792370" cy="695565"/>
        </a:xfrm>
        <a:prstGeom prst="roundRect">
          <a:avLst/>
        </a:prstGeom>
        <a:solidFill>
          <a:schemeClr val="accent3">
            <a:hueOff val="1367116"/>
            <a:satOff val="-1929"/>
            <a:lumOff val="-8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5% of what I hear</a:t>
          </a:r>
        </a:p>
      </dsp:txBody>
      <dsp:txXfrm>
        <a:off x="33955" y="873545"/>
        <a:ext cx="4724460" cy="627655"/>
      </dsp:txXfrm>
    </dsp:sp>
    <dsp:sp modelId="{BCF35F73-AD90-40DF-B8A9-058B8123F3D6}">
      <dsp:nvSpPr>
        <dsp:cNvPr id="0" name=""/>
        <dsp:cNvSpPr/>
      </dsp:nvSpPr>
      <dsp:spPr>
        <a:xfrm>
          <a:off x="0" y="1618675"/>
          <a:ext cx="4792370" cy="695565"/>
        </a:xfrm>
        <a:prstGeom prst="roundRect">
          <a:avLst/>
        </a:prstGeom>
        <a:solidFill>
          <a:schemeClr val="accent3">
            <a:hueOff val="2734232"/>
            <a:satOff val="-3859"/>
            <a:lumOff val="-16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10% of what I read</a:t>
          </a:r>
        </a:p>
      </dsp:txBody>
      <dsp:txXfrm>
        <a:off x="33955" y="1652630"/>
        <a:ext cx="4724460" cy="627655"/>
      </dsp:txXfrm>
    </dsp:sp>
    <dsp:sp modelId="{8EEBE1BE-E0DC-4764-8579-A73A4A071BDF}">
      <dsp:nvSpPr>
        <dsp:cNvPr id="0" name=""/>
        <dsp:cNvSpPr/>
      </dsp:nvSpPr>
      <dsp:spPr>
        <a:xfrm>
          <a:off x="0" y="2397760"/>
          <a:ext cx="4792370" cy="695565"/>
        </a:xfrm>
        <a:prstGeom prst="roundRect">
          <a:avLst/>
        </a:prstGeom>
        <a:solidFill>
          <a:schemeClr val="accent3">
            <a:hueOff val="4101349"/>
            <a:satOff val="-5788"/>
            <a:lumOff val="-25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15% of what I hear and read</a:t>
          </a:r>
        </a:p>
      </dsp:txBody>
      <dsp:txXfrm>
        <a:off x="33955" y="2431715"/>
        <a:ext cx="4724460" cy="627655"/>
      </dsp:txXfrm>
    </dsp:sp>
    <dsp:sp modelId="{357DF28A-CE40-4217-A4DE-E965B6E511F8}">
      <dsp:nvSpPr>
        <dsp:cNvPr id="0" name=""/>
        <dsp:cNvSpPr/>
      </dsp:nvSpPr>
      <dsp:spPr>
        <a:xfrm>
          <a:off x="0" y="3176845"/>
          <a:ext cx="4792370" cy="695565"/>
        </a:xfrm>
        <a:prstGeom prst="roundRect">
          <a:avLst/>
        </a:prstGeom>
        <a:solidFill>
          <a:schemeClr val="accent3">
            <a:hueOff val="5468465"/>
            <a:satOff val="-7717"/>
            <a:lumOff val="-33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30% of what I’m shown</a:t>
          </a:r>
        </a:p>
      </dsp:txBody>
      <dsp:txXfrm>
        <a:off x="33955" y="3210800"/>
        <a:ext cx="4724460" cy="627655"/>
      </dsp:txXfrm>
    </dsp:sp>
    <dsp:sp modelId="{835DD3F9-76B4-4BA0-BB7E-872EBD95662A}">
      <dsp:nvSpPr>
        <dsp:cNvPr id="0" name=""/>
        <dsp:cNvSpPr/>
      </dsp:nvSpPr>
      <dsp:spPr>
        <a:xfrm>
          <a:off x="0" y="3955930"/>
          <a:ext cx="4792370" cy="695565"/>
        </a:xfrm>
        <a:prstGeom prst="roundRect">
          <a:avLst/>
        </a:prstGeom>
        <a:solidFill>
          <a:schemeClr val="accent3">
            <a:hueOff val="6835581"/>
            <a:satOff val="-9646"/>
            <a:lumOff val="-42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50% of what I discuss</a:t>
          </a:r>
        </a:p>
      </dsp:txBody>
      <dsp:txXfrm>
        <a:off x="33955" y="3989885"/>
        <a:ext cx="4724460" cy="627655"/>
      </dsp:txXfrm>
    </dsp:sp>
    <dsp:sp modelId="{89A5F643-28C5-4D94-A414-CE0482024732}">
      <dsp:nvSpPr>
        <dsp:cNvPr id="0" name=""/>
        <dsp:cNvSpPr/>
      </dsp:nvSpPr>
      <dsp:spPr>
        <a:xfrm>
          <a:off x="0" y="4735015"/>
          <a:ext cx="4792370" cy="695565"/>
        </a:xfrm>
        <a:prstGeom prst="roundRect">
          <a:avLst/>
        </a:prstGeom>
        <a:solidFill>
          <a:schemeClr val="accent3">
            <a:hueOff val="8202697"/>
            <a:satOff val="-11576"/>
            <a:lumOff val="-50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75% of what I do</a:t>
          </a:r>
        </a:p>
      </dsp:txBody>
      <dsp:txXfrm>
        <a:off x="33955" y="4768970"/>
        <a:ext cx="4724460" cy="627655"/>
      </dsp:txXfrm>
    </dsp:sp>
    <dsp:sp modelId="{CA2D62B5-26DD-4076-AEB5-BD47FDD823F7}">
      <dsp:nvSpPr>
        <dsp:cNvPr id="0" name=""/>
        <dsp:cNvSpPr/>
      </dsp:nvSpPr>
      <dsp:spPr>
        <a:xfrm>
          <a:off x="0" y="5514100"/>
          <a:ext cx="4792370" cy="695565"/>
        </a:xfrm>
        <a:prstGeom prst="roundRect">
          <a:avLst/>
        </a:prstGeom>
        <a:solidFill>
          <a:schemeClr val="accent3">
            <a:hueOff val="9569813"/>
            <a:satOff val="-13505"/>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90% of what I teach others</a:t>
          </a:r>
        </a:p>
      </dsp:txBody>
      <dsp:txXfrm>
        <a:off x="33955" y="5548055"/>
        <a:ext cx="4724460" cy="6276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E3B-04F7-489B-AAEF-C8E979AEC1A3}">
      <dsp:nvSpPr>
        <dsp:cNvPr id="0" name=""/>
        <dsp:cNvSpPr/>
      </dsp:nvSpPr>
      <dsp:spPr>
        <a:xfrm>
          <a:off x="0" y="685047"/>
          <a:ext cx="5459991" cy="178425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dirty="0"/>
            <a:t>Remember it is an applied test of </a:t>
          </a:r>
          <a:r>
            <a:rPr lang="en-GB" sz="2500" b="1" u="sng" kern="1200" dirty="0">
              <a:latin typeface="Calibri"/>
              <a:cs typeface="Calibri"/>
            </a:rPr>
            <a:t>General Practice </a:t>
          </a:r>
          <a:r>
            <a:rPr lang="en-GB" sz="2500" kern="1200" dirty="0"/>
            <a:t>knowledge , read and re-read the questions and think about what you would do in a GP surgery</a:t>
          </a:r>
          <a:r>
            <a:rPr lang="en-GB" sz="2500" kern="1200" dirty="0">
              <a:latin typeface="Calibri Light" panose="020F0302020204030204"/>
            </a:rPr>
            <a:t> </a:t>
          </a:r>
          <a:endParaRPr lang="en-US" sz="2500" kern="1200" dirty="0">
            <a:latin typeface="Calibri Light" panose="020F0302020204030204"/>
          </a:endParaRPr>
        </a:p>
      </dsp:txBody>
      <dsp:txXfrm>
        <a:off x="87100" y="772147"/>
        <a:ext cx="5285791" cy="1610050"/>
      </dsp:txXfrm>
    </dsp:sp>
    <dsp:sp modelId="{B39095A0-BFE2-4E12-BD42-10E849ECB717}">
      <dsp:nvSpPr>
        <dsp:cNvPr id="0" name=""/>
        <dsp:cNvSpPr/>
      </dsp:nvSpPr>
      <dsp:spPr>
        <a:xfrm>
          <a:off x="0" y="2541297"/>
          <a:ext cx="5459991" cy="1784250"/>
        </a:xfrm>
        <a:prstGeom prst="roundRect">
          <a:avLst/>
        </a:prstGeom>
        <a:gradFill rotWithShape="0">
          <a:gsLst>
            <a:gs pos="0">
              <a:schemeClr val="accent3">
                <a:hueOff val="4784907"/>
                <a:satOff val="-6752"/>
                <a:lumOff val="-294"/>
                <a:alphaOff val="0"/>
                <a:tint val="97000"/>
                <a:satMod val="100000"/>
                <a:lumMod val="102000"/>
              </a:schemeClr>
            </a:gs>
            <a:gs pos="50000">
              <a:schemeClr val="accent3">
                <a:hueOff val="4784907"/>
                <a:satOff val="-6752"/>
                <a:lumOff val="-294"/>
                <a:alphaOff val="0"/>
                <a:shade val="100000"/>
                <a:satMod val="100000"/>
                <a:lumMod val="100000"/>
              </a:schemeClr>
            </a:gs>
            <a:gs pos="100000">
              <a:schemeClr val="accent3">
                <a:hueOff val="4784907"/>
                <a:satOff val="-6752"/>
                <a:lumOff val="-294"/>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dirty="0">
              <a:latin typeface="Calibri Light" panose="020F0302020204030204"/>
            </a:rPr>
            <a:t>Beware - The</a:t>
          </a:r>
          <a:r>
            <a:rPr lang="en-GB" sz="2500" kern="1200" dirty="0"/>
            <a:t> same question could be answered differently if you were a hospital doctor</a:t>
          </a:r>
          <a:r>
            <a:rPr lang="en-GB" sz="2500" kern="1200" dirty="0">
              <a:latin typeface="Calibri Light" panose="020F0302020204030204"/>
            </a:rPr>
            <a:t> (and be wrong in the AKT)!</a:t>
          </a:r>
          <a:endParaRPr lang="en-GB" sz="2500" kern="1200" dirty="0"/>
        </a:p>
      </dsp:txBody>
      <dsp:txXfrm>
        <a:off x="87100" y="2628397"/>
        <a:ext cx="5285791" cy="1610050"/>
      </dsp:txXfrm>
    </dsp:sp>
    <dsp:sp modelId="{1BC99C59-2E94-43BE-9449-A854F304A536}">
      <dsp:nvSpPr>
        <dsp:cNvPr id="0" name=""/>
        <dsp:cNvSpPr/>
      </dsp:nvSpPr>
      <dsp:spPr>
        <a:xfrm>
          <a:off x="0" y="4397547"/>
          <a:ext cx="5459991" cy="1784250"/>
        </a:xfrm>
        <a:prstGeom prst="roundRect">
          <a:avLst/>
        </a:prstGeom>
        <a:gradFill rotWithShape="0">
          <a:gsLst>
            <a:gs pos="0">
              <a:schemeClr val="accent3">
                <a:hueOff val="9569813"/>
                <a:satOff val="-13505"/>
                <a:lumOff val="-588"/>
                <a:alphaOff val="0"/>
                <a:tint val="97000"/>
                <a:satMod val="100000"/>
                <a:lumMod val="102000"/>
              </a:schemeClr>
            </a:gs>
            <a:gs pos="50000">
              <a:schemeClr val="accent3">
                <a:hueOff val="9569813"/>
                <a:satOff val="-13505"/>
                <a:lumOff val="-588"/>
                <a:alphaOff val="0"/>
                <a:shade val="100000"/>
                <a:satMod val="100000"/>
                <a:lumMod val="100000"/>
              </a:schemeClr>
            </a:gs>
            <a:gs pos="100000">
              <a:schemeClr val="accent3">
                <a:hueOff val="9569813"/>
                <a:satOff val="-13505"/>
                <a:lumOff val="-588"/>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You </a:t>
          </a:r>
          <a:r>
            <a:rPr lang="en-GB" sz="2500" b="1" kern="1200" dirty="0"/>
            <a:t>must </a:t>
          </a:r>
          <a:r>
            <a:rPr lang="en-GB" sz="2500" kern="1200" dirty="0"/>
            <a:t>answer all the questions as a GP doctor!!!!</a:t>
          </a:r>
          <a:endParaRPr lang="en-US" sz="2500" kern="1200" dirty="0"/>
        </a:p>
      </dsp:txBody>
      <dsp:txXfrm>
        <a:off x="87100" y="4484647"/>
        <a:ext cx="5285791"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FB852-D4D3-4DC3-8613-AEF56917C865}">
      <dsp:nvSpPr>
        <dsp:cNvPr id="0" name=""/>
        <dsp:cNvSpPr/>
      </dsp:nvSpPr>
      <dsp:spPr>
        <a:xfrm>
          <a:off x="73197" y="339"/>
          <a:ext cx="4117100" cy="24702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Able to identify your learning needs</a:t>
          </a:r>
          <a:endParaRPr lang="en-US" sz="3900" kern="1200"/>
        </a:p>
      </dsp:txBody>
      <dsp:txXfrm>
        <a:off x="73197" y="339"/>
        <a:ext cx="4117100" cy="2470260"/>
      </dsp:txXfrm>
    </dsp:sp>
    <dsp:sp modelId="{B5A3090E-ED88-4402-9D13-A9FF50472952}">
      <dsp:nvSpPr>
        <dsp:cNvPr id="0" name=""/>
        <dsp:cNvSpPr/>
      </dsp:nvSpPr>
      <dsp:spPr>
        <a:xfrm>
          <a:off x="4602008" y="339"/>
          <a:ext cx="4117100" cy="24702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Identify appropriate learning resources</a:t>
          </a:r>
          <a:endParaRPr lang="en-US" sz="3900" kern="1200"/>
        </a:p>
      </dsp:txBody>
      <dsp:txXfrm>
        <a:off x="4602008" y="339"/>
        <a:ext cx="4117100" cy="2470260"/>
      </dsp:txXfrm>
    </dsp:sp>
    <dsp:sp modelId="{8484973E-4615-49BC-AA18-CA73A78FB000}">
      <dsp:nvSpPr>
        <dsp:cNvPr id="0" name=""/>
        <dsp:cNvSpPr/>
      </dsp:nvSpPr>
      <dsp:spPr>
        <a:xfrm>
          <a:off x="73197" y="2882310"/>
          <a:ext cx="4117100" cy="24702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Organise yourself and efficiently use your time</a:t>
          </a:r>
          <a:endParaRPr lang="en-US" sz="3900" kern="1200"/>
        </a:p>
      </dsp:txBody>
      <dsp:txXfrm>
        <a:off x="73197" y="2882310"/>
        <a:ext cx="4117100" cy="2470260"/>
      </dsp:txXfrm>
    </dsp:sp>
    <dsp:sp modelId="{EF9B9ECA-0A09-4A84-9CB7-B5BD67CB940B}">
      <dsp:nvSpPr>
        <dsp:cNvPr id="0" name=""/>
        <dsp:cNvSpPr/>
      </dsp:nvSpPr>
      <dsp:spPr>
        <a:xfrm>
          <a:off x="4602008" y="2882310"/>
          <a:ext cx="4117100" cy="24702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Understand impact of your well being including dyslexia</a:t>
          </a:r>
          <a:endParaRPr lang="en-US" sz="3900" kern="1200"/>
        </a:p>
      </dsp:txBody>
      <dsp:txXfrm>
        <a:off x="4602008" y="2882310"/>
        <a:ext cx="4117100" cy="24702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B2C82-F818-411B-AA02-9779ACC2EF36}">
      <dsp:nvSpPr>
        <dsp:cNvPr id="0" name=""/>
        <dsp:cNvSpPr/>
      </dsp:nvSpPr>
      <dsp:spPr>
        <a:xfrm>
          <a:off x="639" y="707315"/>
          <a:ext cx="2492732" cy="14956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alibri Light" panose="020F0302020204030204"/>
            </a:rPr>
            <a:t>Supported at</a:t>
          </a:r>
          <a:r>
            <a:rPr lang="en-US" sz="3000" b="0" i="0" u="none" strike="noStrike" kern="1200" cap="none" baseline="0" noProof="0">
              <a:latin typeface="Calibri Light"/>
              <a:cs typeface="Calibri Light"/>
            </a:rPr>
            <a:t> home</a:t>
          </a:r>
          <a:endParaRPr lang="en-US" sz="3000" kern="1200"/>
        </a:p>
      </dsp:txBody>
      <dsp:txXfrm>
        <a:off x="639" y="707315"/>
        <a:ext cx="2492732" cy="1495639"/>
      </dsp:txXfrm>
    </dsp:sp>
    <dsp:sp modelId="{D7B68684-B1B6-4011-AF57-2366658A6ADD}">
      <dsp:nvSpPr>
        <dsp:cNvPr id="0" name=""/>
        <dsp:cNvSpPr/>
      </dsp:nvSpPr>
      <dsp:spPr>
        <a:xfrm>
          <a:off x="2742644" y="707315"/>
          <a:ext cx="2492732" cy="14956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alibri Light" panose="020F0302020204030204"/>
            </a:rPr>
            <a:t>Physically well</a:t>
          </a:r>
          <a:endParaRPr lang="en-US" sz="3000" kern="1200"/>
        </a:p>
      </dsp:txBody>
      <dsp:txXfrm>
        <a:off x="2742644" y="707315"/>
        <a:ext cx="2492732" cy="1495639"/>
      </dsp:txXfrm>
    </dsp:sp>
    <dsp:sp modelId="{308FBD80-BC48-4935-AD97-DEC117945D10}">
      <dsp:nvSpPr>
        <dsp:cNvPr id="0" name=""/>
        <dsp:cNvSpPr/>
      </dsp:nvSpPr>
      <dsp:spPr>
        <a:xfrm>
          <a:off x="639" y="2452227"/>
          <a:ext cx="2492732" cy="14956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alibri Light" panose="020F0302020204030204"/>
            </a:rPr>
            <a:t>Mentally well</a:t>
          </a:r>
          <a:endParaRPr lang="en-US" sz="3000" kern="1200"/>
        </a:p>
      </dsp:txBody>
      <dsp:txXfrm>
        <a:off x="639" y="2452227"/>
        <a:ext cx="2492732" cy="1495639"/>
      </dsp:txXfrm>
    </dsp:sp>
    <dsp:sp modelId="{B7898899-E92A-4E0E-8466-67B499FA550A}">
      <dsp:nvSpPr>
        <dsp:cNvPr id="0" name=""/>
        <dsp:cNvSpPr/>
      </dsp:nvSpPr>
      <dsp:spPr>
        <a:xfrm>
          <a:off x="2742644" y="2452227"/>
          <a:ext cx="2492732" cy="14956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alibri Light" panose="020F0302020204030204"/>
            </a:rPr>
            <a:t>Sleeping well (?new baby)</a:t>
          </a:r>
          <a:endParaRPr lang="en-US" sz="3000" kern="1200"/>
        </a:p>
      </dsp:txBody>
      <dsp:txXfrm>
        <a:off x="2742644" y="2452227"/>
        <a:ext cx="2492732" cy="1495639"/>
      </dsp:txXfrm>
    </dsp:sp>
    <dsp:sp modelId="{F680E74A-E837-4742-97DA-5B1967A45DB5}">
      <dsp:nvSpPr>
        <dsp:cNvPr id="0" name=""/>
        <dsp:cNvSpPr/>
      </dsp:nvSpPr>
      <dsp:spPr>
        <a:xfrm>
          <a:off x="639" y="4197140"/>
          <a:ext cx="2492732" cy="14956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alibri Light" panose="020F0302020204030204"/>
            </a:rPr>
            <a:t>Not too stressed at work</a:t>
          </a:r>
          <a:endParaRPr lang="en-US" sz="3000" kern="1200"/>
        </a:p>
      </dsp:txBody>
      <dsp:txXfrm>
        <a:off x="639" y="4197140"/>
        <a:ext cx="2492732" cy="1495639"/>
      </dsp:txXfrm>
    </dsp:sp>
    <dsp:sp modelId="{D9A6AFAC-9C0B-4122-9DA6-A35A834F3790}">
      <dsp:nvSpPr>
        <dsp:cNvPr id="0" name=""/>
        <dsp:cNvSpPr/>
      </dsp:nvSpPr>
      <dsp:spPr>
        <a:xfrm>
          <a:off x="2742644" y="4197140"/>
          <a:ext cx="2492732" cy="14956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alibri Light" panose="020F0302020204030204"/>
            </a:rPr>
            <a:t>Having time to prepare/study</a:t>
          </a:r>
        </a:p>
      </dsp:txBody>
      <dsp:txXfrm>
        <a:off x="2742644" y="4197140"/>
        <a:ext cx="2492732" cy="14956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3C7D0-4B13-4D5E-9ED2-C5401929E2FA}">
      <dsp:nvSpPr>
        <dsp:cNvPr id="0" name=""/>
        <dsp:cNvSpPr/>
      </dsp:nvSpPr>
      <dsp:spPr>
        <a:xfrm>
          <a:off x="0" y="749445"/>
          <a:ext cx="2672647" cy="16035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dirty="0"/>
            <a:t>Careful Question </a:t>
          </a:r>
          <a:r>
            <a:rPr lang="en-GB" sz="2000" kern="1200" dirty="0">
              <a:latin typeface="Calibri Light" panose="020F0302020204030204"/>
            </a:rPr>
            <a:t>reading - such</a:t>
          </a:r>
          <a:r>
            <a:rPr lang="en-GB" sz="2000" kern="1200" dirty="0"/>
            <a:t> as “single most likely”</a:t>
          </a:r>
          <a:endParaRPr lang="en-US" sz="2000" kern="1200" dirty="0"/>
        </a:p>
      </dsp:txBody>
      <dsp:txXfrm>
        <a:off x="0" y="749445"/>
        <a:ext cx="2672647" cy="1603588"/>
      </dsp:txXfrm>
    </dsp:sp>
    <dsp:sp modelId="{1F6C2920-BE6E-45F0-B737-E4534FC12481}">
      <dsp:nvSpPr>
        <dsp:cNvPr id="0" name=""/>
        <dsp:cNvSpPr/>
      </dsp:nvSpPr>
      <dsp:spPr>
        <a:xfrm>
          <a:off x="2939912" y="749445"/>
          <a:ext cx="2672647" cy="16035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Be ruthless with your timing (just under 1 minute per question)</a:t>
          </a:r>
          <a:endParaRPr lang="en-US" sz="2000" kern="1200" dirty="0"/>
        </a:p>
      </dsp:txBody>
      <dsp:txXfrm>
        <a:off x="2939912" y="749445"/>
        <a:ext cx="2672647" cy="1603588"/>
      </dsp:txXfrm>
    </dsp:sp>
    <dsp:sp modelId="{419C989E-CF44-452C-8BE0-96CC68408DEB}">
      <dsp:nvSpPr>
        <dsp:cNvPr id="0" name=""/>
        <dsp:cNvSpPr/>
      </dsp:nvSpPr>
      <dsp:spPr>
        <a:xfrm>
          <a:off x="5879824" y="749445"/>
          <a:ext cx="2672647" cy="16035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Trust your instinct and you will often be correct with your first choice.</a:t>
          </a:r>
          <a:endParaRPr lang="en-US" sz="2000" kern="1200" dirty="0"/>
        </a:p>
      </dsp:txBody>
      <dsp:txXfrm>
        <a:off x="5879824" y="749445"/>
        <a:ext cx="2672647" cy="1603588"/>
      </dsp:txXfrm>
    </dsp:sp>
    <dsp:sp modelId="{EDD5F6E9-FD63-4475-ACDF-3424FEF867A7}">
      <dsp:nvSpPr>
        <dsp:cNvPr id="0" name=""/>
        <dsp:cNvSpPr/>
      </dsp:nvSpPr>
      <dsp:spPr>
        <a:xfrm>
          <a:off x="0" y="2620298"/>
          <a:ext cx="2672647" cy="16035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Do NOT omit any question – no negative marking. GUESS!</a:t>
          </a:r>
          <a:endParaRPr lang="en-US" sz="2000" kern="1200" dirty="0"/>
        </a:p>
      </dsp:txBody>
      <dsp:txXfrm>
        <a:off x="0" y="2620298"/>
        <a:ext cx="2672647" cy="1603588"/>
      </dsp:txXfrm>
    </dsp:sp>
    <dsp:sp modelId="{639D263E-0CB0-46FC-9074-17B60F990D14}">
      <dsp:nvSpPr>
        <dsp:cNvPr id="0" name=""/>
        <dsp:cNvSpPr/>
      </dsp:nvSpPr>
      <dsp:spPr>
        <a:xfrm>
          <a:off x="2939912" y="2620298"/>
          <a:ext cx="2672647" cy="16035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dirty="0"/>
            <a:t>Make use of the ‘cover test</a:t>
          </a:r>
          <a:r>
            <a:rPr lang="en-GB" sz="2000" kern="1200" dirty="0">
              <a:latin typeface="Calibri Light" panose="020F0302020204030204"/>
            </a:rPr>
            <a:t>’ (cover answers, if the answer you thought of is there then pick it!)</a:t>
          </a:r>
          <a:endParaRPr lang="en-US" sz="2000" kern="1200" dirty="0"/>
        </a:p>
      </dsp:txBody>
      <dsp:txXfrm>
        <a:off x="2939912" y="2620298"/>
        <a:ext cx="2672647" cy="1603588"/>
      </dsp:txXfrm>
    </dsp:sp>
    <dsp:sp modelId="{A2D63CBA-7E98-4FE2-8C0C-D996A79357D1}">
      <dsp:nvSpPr>
        <dsp:cNvPr id="0" name=""/>
        <dsp:cNvSpPr/>
      </dsp:nvSpPr>
      <dsp:spPr>
        <a:xfrm>
          <a:off x="5879824" y="2620298"/>
          <a:ext cx="2672647" cy="16035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dirty="0"/>
            <a:t>Only mark 20 answers approximately to</a:t>
          </a:r>
          <a:r>
            <a:rPr lang="en-GB" sz="2000" kern="1200" dirty="0">
              <a:latin typeface="Calibri Light" panose="020F0302020204030204"/>
            </a:rPr>
            <a:t> flag</a:t>
          </a:r>
          <a:r>
            <a:rPr lang="en-GB" sz="2000" kern="1200" dirty="0"/>
            <a:t> </a:t>
          </a:r>
          <a:r>
            <a:rPr lang="en-GB" sz="2000" kern="1200" dirty="0">
              <a:latin typeface="Calibri Light" panose="020F0302020204030204"/>
            </a:rPr>
            <a:t>and </a:t>
          </a:r>
          <a:r>
            <a:rPr lang="en-GB" sz="2000" kern="1200" dirty="0"/>
            <a:t>revisit</a:t>
          </a:r>
          <a:endParaRPr lang="en-US" sz="2000" kern="1200" dirty="0"/>
        </a:p>
      </dsp:txBody>
      <dsp:txXfrm>
        <a:off x="5879824" y="2620298"/>
        <a:ext cx="2672647" cy="16035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DC2A6-7488-49EC-985C-CEFD9132D3A1}">
      <dsp:nvSpPr>
        <dsp:cNvPr id="0" name=""/>
        <dsp:cNvSpPr/>
      </dsp:nvSpPr>
      <dsp:spPr>
        <a:xfrm>
          <a:off x="0" y="433944"/>
          <a:ext cx="5129309" cy="17128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t>“Who wants to be a millionaire” approach</a:t>
          </a:r>
          <a:r>
            <a:rPr lang="en-GB" sz="2400" kern="1200">
              <a:latin typeface="Calibri Light" panose="020F0302020204030204"/>
            </a:rPr>
            <a:t> (discount obvious wrong answers).</a:t>
          </a:r>
          <a:r>
            <a:rPr lang="en-GB" sz="2400" kern="1200"/>
            <a:t> Reduces guess work to two options.</a:t>
          </a:r>
          <a:endParaRPr lang="en-US" sz="2400" kern="1200"/>
        </a:p>
      </dsp:txBody>
      <dsp:txXfrm>
        <a:off x="83616" y="517560"/>
        <a:ext cx="4962077" cy="1545648"/>
      </dsp:txXfrm>
    </dsp:sp>
    <dsp:sp modelId="{C5444CEC-EEAB-43CB-9A8F-892E809966D4}">
      <dsp:nvSpPr>
        <dsp:cNvPr id="0" name=""/>
        <dsp:cNvSpPr/>
      </dsp:nvSpPr>
      <dsp:spPr>
        <a:xfrm>
          <a:off x="0" y="2215944"/>
          <a:ext cx="5129309" cy="1712880"/>
        </a:xfrm>
        <a:prstGeom prst="roundRect">
          <a:avLst/>
        </a:prstGeom>
        <a:solidFill>
          <a:schemeClr val="accent3">
            <a:hueOff val="4784907"/>
            <a:satOff val="-6752"/>
            <a:lumOff val="-29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t>The answer ‘no action’ or ‘normal’ should not be discounted just because you think there must be something more complex.</a:t>
          </a:r>
          <a:r>
            <a:rPr lang="en-GB" sz="2400" kern="1200">
              <a:latin typeface="Calibri Light" panose="020F0302020204030204"/>
            </a:rPr>
            <a:t> </a:t>
          </a:r>
          <a:r>
            <a:rPr lang="en-GB" sz="2400" kern="1200"/>
            <a:t> </a:t>
          </a:r>
          <a:r>
            <a:rPr lang="en-GB" sz="2400" b="1" kern="1200"/>
            <a:t>Think like a GP!</a:t>
          </a:r>
          <a:endParaRPr lang="en-US" sz="2400" b="1" kern="1200"/>
        </a:p>
      </dsp:txBody>
      <dsp:txXfrm>
        <a:off x="83616" y="2299560"/>
        <a:ext cx="4962077" cy="1545648"/>
      </dsp:txXfrm>
    </dsp:sp>
    <dsp:sp modelId="{3E124A68-6B79-4F66-97AD-ABD5908F0C48}">
      <dsp:nvSpPr>
        <dsp:cNvPr id="0" name=""/>
        <dsp:cNvSpPr/>
      </dsp:nvSpPr>
      <dsp:spPr>
        <a:xfrm>
          <a:off x="0" y="3997944"/>
          <a:ext cx="5129309" cy="1712880"/>
        </a:xfrm>
        <a:prstGeom prst="roundRect">
          <a:avLst/>
        </a:prstGeom>
        <a:solidFill>
          <a:schemeClr val="accent3">
            <a:hueOff val="9569813"/>
            <a:satOff val="-13505"/>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t>The AKT can only test that knowledge which is applicable across </a:t>
          </a:r>
          <a:r>
            <a:rPr lang="en-GB" sz="2400" kern="1200">
              <a:latin typeface="Calibri Light" panose="020F0302020204030204"/>
            </a:rPr>
            <a:t>all of England, Wales, Scotland and Northern Ireland. </a:t>
          </a:r>
          <a:endParaRPr lang="en-US" sz="2400" kern="1200"/>
        </a:p>
      </dsp:txBody>
      <dsp:txXfrm>
        <a:off x="83616" y="4081560"/>
        <a:ext cx="4962077" cy="15456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3B143-DFBB-4090-88B5-440C6C485181}">
      <dsp:nvSpPr>
        <dsp:cNvPr id="0" name=""/>
        <dsp:cNvSpPr/>
      </dsp:nvSpPr>
      <dsp:spPr>
        <a:xfrm>
          <a:off x="0" y="20817"/>
          <a:ext cx="8065294" cy="17341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The AKT is designed to test the application of knowledge and interpretation of information</a:t>
          </a:r>
        </a:p>
      </dsp:txBody>
      <dsp:txXfrm>
        <a:off x="84655" y="105472"/>
        <a:ext cx="7895984" cy="1564849"/>
      </dsp:txXfrm>
    </dsp:sp>
    <dsp:sp modelId="{1B3A5502-6D03-4281-819A-A19EB8226071}">
      <dsp:nvSpPr>
        <dsp:cNvPr id="0" name=""/>
        <dsp:cNvSpPr/>
      </dsp:nvSpPr>
      <dsp:spPr>
        <a:xfrm>
          <a:off x="0" y="1844257"/>
          <a:ext cx="8065294" cy="1734159"/>
        </a:xfrm>
        <a:prstGeom prst="roundRect">
          <a:avLst/>
        </a:prstGeom>
        <a:solidFill>
          <a:schemeClr val="accent4">
            <a:hueOff val="-8110302"/>
            <a:satOff val="2573"/>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Each question is intended to explore a topic of which an ordinary GP could be expected to have a working knowledge </a:t>
          </a:r>
        </a:p>
      </dsp:txBody>
      <dsp:txXfrm>
        <a:off x="84655" y="1928912"/>
        <a:ext cx="7895984" cy="15648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EBD06-83B3-4DE2-B30D-959C7958426C}">
      <dsp:nvSpPr>
        <dsp:cNvPr id="0" name=""/>
        <dsp:cNvSpPr/>
      </dsp:nvSpPr>
      <dsp:spPr>
        <a:xfrm>
          <a:off x="0" y="33142"/>
          <a:ext cx="8077785" cy="1191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3 months minimum</a:t>
          </a:r>
          <a:endParaRPr lang="en-US" sz="3000" kern="1200" dirty="0"/>
        </a:p>
      </dsp:txBody>
      <dsp:txXfrm>
        <a:off x="58177" y="91319"/>
        <a:ext cx="7961431" cy="1075400"/>
      </dsp:txXfrm>
    </dsp:sp>
    <dsp:sp modelId="{13B81806-0BE3-405D-AA28-FCF6B84514A0}">
      <dsp:nvSpPr>
        <dsp:cNvPr id="0" name=""/>
        <dsp:cNvSpPr/>
      </dsp:nvSpPr>
      <dsp:spPr>
        <a:xfrm>
          <a:off x="0" y="1311297"/>
          <a:ext cx="8077785" cy="11917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One hour a day approx.</a:t>
          </a:r>
          <a:endParaRPr lang="en-US" sz="3000" kern="1200" dirty="0"/>
        </a:p>
      </dsp:txBody>
      <dsp:txXfrm>
        <a:off x="58177" y="1369474"/>
        <a:ext cx="7961431" cy="1075400"/>
      </dsp:txXfrm>
    </dsp:sp>
    <dsp:sp modelId="{612E5FE4-9650-4802-9A68-32F485D0EB95}">
      <dsp:nvSpPr>
        <dsp:cNvPr id="0" name=""/>
        <dsp:cNvSpPr/>
      </dsp:nvSpPr>
      <dsp:spPr>
        <a:xfrm>
          <a:off x="0" y="2589452"/>
          <a:ext cx="8077785" cy="11917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Choose the right job to sit the exam</a:t>
          </a:r>
          <a:r>
            <a:rPr lang="en-GB" sz="3000" kern="1200" dirty="0">
              <a:latin typeface="Calibri Light" panose="020F0302020204030204"/>
            </a:rPr>
            <a:t> (e.g. not when doing A&amp;E!)</a:t>
          </a:r>
          <a:endParaRPr lang="en-US" sz="3000" kern="1200" dirty="0"/>
        </a:p>
      </dsp:txBody>
      <dsp:txXfrm>
        <a:off x="58177" y="2647629"/>
        <a:ext cx="7961431" cy="1075400"/>
      </dsp:txXfrm>
    </dsp:sp>
    <dsp:sp modelId="{606C881B-C502-4622-A396-F49BCB8A4AE9}">
      <dsp:nvSpPr>
        <dsp:cNvPr id="0" name=""/>
        <dsp:cNvSpPr/>
      </dsp:nvSpPr>
      <dsp:spPr>
        <a:xfrm>
          <a:off x="0" y="3867606"/>
          <a:ext cx="8077785" cy="1191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Time it when it fits best with home life.</a:t>
          </a:r>
          <a:endParaRPr lang="en-US" sz="3000" kern="1200" dirty="0"/>
        </a:p>
      </dsp:txBody>
      <dsp:txXfrm>
        <a:off x="58177" y="3925783"/>
        <a:ext cx="7961431" cy="1075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13B06-339F-4E3B-BF20-606537196008}">
      <dsp:nvSpPr>
        <dsp:cNvPr id="0" name=""/>
        <dsp:cNvSpPr/>
      </dsp:nvSpPr>
      <dsp:spPr>
        <a:xfrm>
          <a:off x="0" y="3345"/>
          <a:ext cx="5071872" cy="12805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5FF1F-59EA-4588-9A34-957D177E6CFD}">
      <dsp:nvSpPr>
        <dsp:cNvPr id="0" name=""/>
        <dsp:cNvSpPr/>
      </dsp:nvSpPr>
      <dsp:spPr>
        <a:xfrm>
          <a:off x="176937" y="1"/>
          <a:ext cx="1125122" cy="1287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8E5AE-7255-4C77-A7D5-6E26B9F3537E}">
      <dsp:nvSpPr>
        <dsp:cNvPr id="0" name=""/>
        <dsp:cNvSpPr/>
      </dsp:nvSpPr>
      <dsp:spPr>
        <a:xfrm>
          <a:off x="1478997" y="3345"/>
          <a:ext cx="3592874" cy="128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21" tIns="135521" rIns="135521" bIns="135521" numCol="1" spcCol="1270" anchor="ctr" anchorCtr="0">
          <a:noAutofit/>
        </a:bodyPr>
        <a:lstStyle/>
        <a:p>
          <a:pPr marL="0" lvl="0" indent="0" algn="l" defTabSz="889000">
            <a:lnSpc>
              <a:spcPct val="100000"/>
            </a:lnSpc>
            <a:spcBef>
              <a:spcPct val="0"/>
            </a:spcBef>
            <a:spcAft>
              <a:spcPct val="35000"/>
            </a:spcAft>
            <a:buNone/>
          </a:pPr>
          <a:r>
            <a:rPr lang="en-GB" sz="2000" kern="1200"/>
            <a:t>Make sure you have watched the Pearson Vue tutorial video so you know what to expect</a:t>
          </a:r>
          <a:endParaRPr lang="en-US" sz="2000" kern="1200"/>
        </a:p>
      </dsp:txBody>
      <dsp:txXfrm>
        <a:off x="1478997" y="3345"/>
        <a:ext cx="3592874" cy="1280517"/>
      </dsp:txXfrm>
    </dsp:sp>
    <dsp:sp modelId="{0B421963-8A6F-425A-B242-7F1C49386FF4}">
      <dsp:nvSpPr>
        <dsp:cNvPr id="0" name=""/>
        <dsp:cNvSpPr/>
      </dsp:nvSpPr>
      <dsp:spPr>
        <a:xfrm>
          <a:off x="0" y="1607337"/>
          <a:ext cx="5071872" cy="12805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8B09E-CDD3-45C6-9045-D83278CE08AB}">
      <dsp:nvSpPr>
        <dsp:cNvPr id="0" name=""/>
        <dsp:cNvSpPr/>
      </dsp:nvSpPr>
      <dsp:spPr>
        <a:xfrm>
          <a:off x="104448" y="1625001"/>
          <a:ext cx="1270099" cy="1245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5EDDB-090C-4EE7-8244-0498FCB2E680}">
      <dsp:nvSpPr>
        <dsp:cNvPr id="0" name=""/>
        <dsp:cNvSpPr/>
      </dsp:nvSpPr>
      <dsp:spPr>
        <a:xfrm>
          <a:off x="1478997" y="1607337"/>
          <a:ext cx="3592874" cy="128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21" tIns="135521" rIns="135521" bIns="135521" numCol="1" spcCol="1270" anchor="ctr" anchorCtr="0">
          <a:noAutofit/>
        </a:bodyPr>
        <a:lstStyle/>
        <a:p>
          <a:pPr marL="0" lvl="0" indent="0" algn="l" defTabSz="889000">
            <a:lnSpc>
              <a:spcPct val="100000"/>
            </a:lnSpc>
            <a:spcBef>
              <a:spcPct val="0"/>
            </a:spcBef>
            <a:spcAft>
              <a:spcPct val="35000"/>
            </a:spcAft>
            <a:buNone/>
          </a:pPr>
          <a:r>
            <a:rPr lang="en-GB" sz="2000" kern="1200"/>
            <a:t>Take your passport/ID documents</a:t>
          </a:r>
          <a:endParaRPr lang="en-US" sz="2000" kern="1200"/>
        </a:p>
      </dsp:txBody>
      <dsp:txXfrm>
        <a:off x="1478997" y="1607337"/>
        <a:ext cx="3592874" cy="1280517"/>
      </dsp:txXfrm>
    </dsp:sp>
    <dsp:sp modelId="{F66045DF-466D-4A9E-9840-CD7F146B2520}">
      <dsp:nvSpPr>
        <dsp:cNvPr id="0" name=""/>
        <dsp:cNvSpPr/>
      </dsp:nvSpPr>
      <dsp:spPr>
        <a:xfrm>
          <a:off x="0" y="3207983"/>
          <a:ext cx="5071872" cy="12805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AEC91-8781-4FDD-983E-D05654AD68D0}">
      <dsp:nvSpPr>
        <dsp:cNvPr id="0" name=""/>
        <dsp:cNvSpPr/>
      </dsp:nvSpPr>
      <dsp:spPr>
        <a:xfrm>
          <a:off x="164855" y="3316377"/>
          <a:ext cx="1149286" cy="1063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74BF5-01A3-4342-89AB-2262893334F0}">
      <dsp:nvSpPr>
        <dsp:cNvPr id="0" name=""/>
        <dsp:cNvSpPr/>
      </dsp:nvSpPr>
      <dsp:spPr>
        <a:xfrm>
          <a:off x="1478997" y="3207983"/>
          <a:ext cx="3592874" cy="128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21" tIns="135521" rIns="135521" bIns="135521" numCol="1" spcCol="1270" anchor="ctr" anchorCtr="0">
          <a:noAutofit/>
        </a:bodyPr>
        <a:lstStyle/>
        <a:p>
          <a:pPr marL="0" lvl="0" indent="0" algn="l" defTabSz="889000">
            <a:lnSpc>
              <a:spcPct val="100000"/>
            </a:lnSpc>
            <a:spcBef>
              <a:spcPct val="0"/>
            </a:spcBef>
            <a:spcAft>
              <a:spcPct val="35000"/>
            </a:spcAft>
            <a:buNone/>
          </a:pPr>
          <a:r>
            <a:rPr lang="en-GB" sz="2000" kern="1200"/>
            <a:t>Check journey time/parking info/take money</a:t>
          </a:r>
          <a:endParaRPr lang="en-US" sz="2000" kern="1200"/>
        </a:p>
      </dsp:txBody>
      <dsp:txXfrm>
        <a:off x="1478997" y="3207983"/>
        <a:ext cx="3592874" cy="1280517"/>
      </dsp:txXfrm>
    </dsp:sp>
    <dsp:sp modelId="{8995E4CF-8A54-4558-B877-355ADA18C7A7}">
      <dsp:nvSpPr>
        <dsp:cNvPr id="0" name=""/>
        <dsp:cNvSpPr/>
      </dsp:nvSpPr>
      <dsp:spPr>
        <a:xfrm>
          <a:off x="0" y="4812055"/>
          <a:ext cx="5071872" cy="12805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DE3E1-C4C5-4DB7-8A1E-1FA8830D752E}">
      <dsp:nvSpPr>
        <dsp:cNvPr id="0" name=""/>
        <dsp:cNvSpPr/>
      </dsp:nvSpPr>
      <dsp:spPr>
        <a:xfrm>
          <a:off x="104301" y="4808630"/>
          <a:ext cx="1270395" cy="12873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C0AD8-866D-48ED-A2E6-7514C19469CA}">
      <dsp:nvSpPr>
        <dsp:cNvPr id="0" name=""/>
        <dsp:cNvSpPr/>
      </dsp:nvSpPr>
      <dsp:spPr>
        <a:xfrm>
          <a:off x="1478997" y="4812055"/>
          <a:ext cx="3592874" cy="128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21" tIns="135521" rIns="135521" bIns="135521" numCol="1" spcCol="1270" anchor="ctr" anchorCtr="0">
          <a:noAutofit/>
        </a:bodyPr>
        <a:lstStyle/>
        <a:p>
          <a:pPr marL="0" lvl="0" indent="0" algn="l" defTabSz="889000">
            <a:lnSpc>
              <a:spcPct val="100000"/>
            </a:lnSpc>
            <a:spcBef>
              <a:spcPct val="0"/>
            </a:spcBef>
            <a:spcAft>
              <a:spcPct val="35000"/>
            </a:spcAft>
            <a:buNone/>
          </a:pPr>
          <a:r>
            <a:rPr lang="en-GB" sz="2000" kern="1200"/>
            <a:t>EAT! Take a drink. Get up and stretch.</a:t>
          </a:r>
          <a:endParaRPr lang="en-US" sz="2000" kern="1200"/>
        </a:p>
      </dsp:txBody>
      <dsp:txXfrm>
        <a:off x="1478997" y="4812055"/>
        <a:ext cx="3592874" cy="128051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1DAB4-C0A0-4EE4-B291-A9CF9E3417B1}">
      <dsp:nvSpPr>
        <dsp:cNvPr id="0" name=""/>
        <dsp:cNvSpPr/>
      </dsp:nvSpPr>
      <dsp:spPr>
        <a:xfrm>
          <a:off x="0" y="1061116"/>
          <a:ext cx="5329301" cy="8634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Taking it at the wrong time</a:t>
          </a:r>
          <a:endParaRPr lang="en-US" sz="3600" kern="1200"/>
        </a:p>
      </dsp:txBody>
      <dsp:txXfrm>
        <a:off x="42151" y="1103267"/>
        <a:ext cx="5244999" cy="779158"/>
      </dsp:txXfrm>
    </dsp:sp>
    <dsp:sp modelId="{340C73B5-5E3D-4CCF-B5F2-DFAC049771D1}">
      <dsp:nvSpPr>
        <dsp:cNvPr id="0" name=""/>
        <dsp:cNvSpPr/>
      </dsp:nvSpPr>
      <dsp:spPr>
        <a:xfrm>
          <a:off x="0" y="2028256"/>
          <a:ext cx="5329301" cy="863460"/>
        </a:xfrm>
        <a:prstGeom prst="roundRect">
          <a:avLst/>
        </a:prstGeom>
        <a:solidFill>
          <a:schemeClr val="accent4">
            <a:hueOff val="-2027575"/>
            <a:satOff val="643"/>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Poorly prepared</a:t>
          </a:r>
          <a:endParaRPr lang="en-US" sz="3600" kern="1200"/>
        </a:p>
      </dsp:txBody>
      <dsp:txXfrm>
        <a:off x="42151" y="2070407"/>
        <a:ext cx="5244999" cy="779158"/>
      </dsp:txXfrm>
    </dsp:sp>
    <dsp:sp modelId="{275AC262-058C-4089-A7A1-61C7EAE6CF04}">
      <dsp:nvSpPr>
        <dsp:cNvPr id="0" name=""/>
        <dsp:cNvSpPr/>
      </dsp:nvSpPr>
      <dsp:spPr>
        <a:xfrm>
          <a:off x="0" y="2995396"/>
          <a:ext cx="5329301" cy="863460"/>
        </a:xfrm>
        <a:prstGeom prst="roundRect">
          <a:avLst/>
        </a:prstGeom>
        <a:solidFill>
          <a:schemeClr val="accent4">
            <a:hueOff val="-4055151"/>
            <a:satOff val="1286"/>
            <a:lumOff val="-117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Poor technique</a:t>
          </a:r>
          <a:endParaRPr lang="en-US" sz="3600" kern="1200"/>
        </a:p>
      </dsp:txBody>
      <dsp:txXfrm>
        <a:off x="42151" y="3037547"/>
        <a:ext cx="5244999" cy="779158"/>
      </dsp:txXfrm>
    </dsp:sp>
    <dsp:sp modelId="{D30927CA-949F-41BD-BDCD-5EF4EF54D733}">
      <dsp:nvSpPr>
        <dsp:cNvPr id="0" name=""/>
        <dsp:cNvSpPr/>
      </dsp:nvSpPr>
      <dsp:spPr>
        <a:xfrm>
          <a:off x="0" y="3962536"/>
          <a:ext cx="5329301" cy="863460"/>
        </a:xfrm>
        <a:prstGeom prst="roundRect">
          <a:avLst/>
        </a:prstGeom>
        <a:solidFill>
          <a:schemeClr val="accent4">
            <a:hueOff val="-6082726"/>
            <a:satOff val="1930"/>
            <a:lumOff val="-176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Health/anxiety</a:t>
          </a:r>
          <a:endParaRPr lang="en-US" sz="3600" kern="1200"/>
        </a:p>
      </dsp:txBody>
      <dsp:txXfrm>
        <a:off x="42151" y="4004687"/>
        <a:ext cx="5244999" cy="779158"/>
      </dsp:txXfrm>
    </dsp:sp>
    <dsp:sp modelId="{57DF6CB5-6F32-41B9-8C18-F687EAC56D59}">
      <dsp:nvSpPr>
        <dsp:cNvPr id="0" name=""/>
        <dsp:cNvSpPr/>
      </dsp:nvSpPr>
      <dsp:spPr>
        <a:xfrm>
          <a:off x="0" y="4929676"/>
          <a:ext cx="5329301" cy="863460"/>
        </a:xfrm>
        <a:prstGeom prst="roundRect">
          <a:avLst/>
        </a:prstGeom>
        <a:solidFill>
          <a:schemeClr val="accent4">
            <a:hueOff val="-8110302"/>
            <a:satOff val="2573"/>
            <a:lumOff val="-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Dyslexia</a:t>
          </a:r>
          <a:endParaRPr lang="en-US" sz="3600" kern="1200"/>
        </a:p>
      </dsp:txBody>
      <dsp:txXfrm>
        <a:off x="42151" y="4971827"/>
        <a:ext cx="5244999" cy="77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30EE-5C91-4E5A-AAB4-4DE96B2F06BF}">
      <dsp:nvSpPr>
        <dsp:cNvPr id="0" name=""/>
        <dsp:cNvSpPr/>
      </dsp:nvSpPr>
      <dsp:spPr>
        <a:xfrm>
          <a:off x="0" y="80895"/>
          <a:ext cx="4778645" cy="138663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AKT 38 </a:t>
          </a:r>
        </a:p>
      </dsp:txBody>
      <dsp:txXfrm>
        <a:off x="67690" y="148585"/>
        <a:ext cx="4643265" cy="1251252"/>
      </dsp:txXfrm>
    </dsp:sp>
    <dsp:sp modelId="{BA1D5C24-2682-4C36-A4BA-53A82B9C2686}">
      <dsp:nvSpPr>
        <dsp:cNvPr id="0" name=""/>
        <dsp:cNvSpPr/>
      </dsp:nvSpPr>
      <dsp:spPr>
        <a:xfrm>
          <a:off x="0" y="1539528"/>
          <a:ext cx="4778645" cy="13866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Pass mark = 135/200 (67.5)</a:t>
          </a:r>
        </a:p>
      </dsp:txBody>
      <dsp:txXfrm>
        <a:off x="67690" y="1607218"/>
        <a:ext cx="4643265" cy="1251252"/>
      </dsp:txXfrm>
    </dsp:sp>
    <dsp:sp modelId="{FE3FF545-443A-43B5-AE69-4B0338178D8E}">
      <dsp:nvSpPr>
        <dsp:cNvPr id="0" name=""/>
        <dsp:cNvSpPr/>
      </dsp:nvSpPr>
      <dsp:spPr>
        <a:xfrm>
          <a:off x="0" y="2998161"/>
          <a:ext cx="4778645" cy="138663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Overall pass rate = 64.2%</a:t>
          </a:r>
        </a:p>
      </dsp:txBody>
      <dsp:txXfrm>
        <a:off x="67690" y="3065851"/>
        <a:ext cx="4643265" cy="1251252"/>
      </dsp:txXfrm>
    </dsp:sp>
    <dsp:sp modelId="{CD7300C8-1242-45A9-8447-1E6F9B46D0D9}">
      <dsp:nvSpPr>
        <dsp:cNvPr id="0" name=""/>
        <dsp:cNvSpPr/>
      </dsp:nvSpPr>
      <dsp:spPr>
        <a:xfrm>
          <a:off x="0" y="4456794"/>
          <a:ext cx="4778645" cy="138663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Cumulative pass rate after four attempts for all those who take AKT is approximately 95%</a:t>
          </a:r>
        </a:p>
      </dsp:txBody>
      <dsp:txXfrm>
        <a:off x="67690" y="4524484"/>
        <a:ext cx="4643265" cy="1251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FD510-C7CF-457B-BA41-C0C8BB3A9B70}">
      <dsp:nvSpPr>
        <dsp:cNvPr id="0" name=""/>
        <dsp:cNvSpPr/>
      </dsp:nvSpPr>
      <dsp:spPr>
        <a:xfrm>
          <a:off x="2731" y="1053428"/>
          <a:ext cx="2663342" cy="105095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Clinical medicine </a:t>
          </a:r>
        </a:p>
      </dsp:txBody>
      <dsp:txXfrm>
        <a:off x="2731" y="1053428"/>
        <a:ext cx="2663342" cy="1050953"/>
      </dsp:txXfrm>
    </dsp:sp>
    <dsp:sp modelId="{A3E5685B-BE62-4C6F-9B24-63CB2561A0C2}">
      <dsp:nvSpPr>
        <dsp:cNvPr id="0" name=""/>
        <dsp:cNvSpPr/>
      </dsp:nvSpPr>
      <dsp:spPr>
        <a:xfrm>
          <a:off x="2731" y="2104382"/>
          <a:ext cx="2663342" cy="16319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160 questions</a:t>
          </a:r>
        </a:p>
        <a:p>
          <a:pPr marL="285750" lvl="1" indent="-285750" algn="l" defTabSz="1244600">
            <a:lnSpc>
              <a:spcPct val="90000"/>
            </a:lnSpc>
            <a:spcBef>
              <a:spcPct val="0"/>
            </a:spcBef>
            <a:spcAft>
              <a:spcPct val="15000"/>
            </a:spcAft>
            <a:buChar char="•"/>
          </a:pPr>
          <a:r>
            <a:rPr lang="en-US" sz="2800" kern="1200"/>
            <a:t>Average score   70.6%</a:t>
          </a:r>
        </a:p>
      </dsp:txBody>
      <dsp:txXfrm>
        <a:off x="2731" y="2104382"/>
        <a:ext cx="2663342" cy="1631902"/>
      </dsp:txXfrm>
    </dsp:sp>
    <dsp:sp modelId="{D32CBC8D-6606-45E9-91AA-6C97C7D3DB2F}">
      <dsp:nvSpPr>
        <dsp:cNvPr id="0" name=""/>
        <dsp:cNvSpPr/>
      </dsp:nvSpPr>
      <dsp:spPr>
        <a:xfrm>
          <a:off x="3038942" y="1053428"/>
          <a:ext cx="2663342" cy="105095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Evidence interpretation   </a:t>
          </a:r>
        </a:p>
      </dsp:txBody>
      <dsp:txXfrm>
        <a:off x="3038942" y="1053428"/>
        <a:ext cx="2663342" cy="1050953"/>
      </dsp:txXfrm>
    </dsp:sp>
    <dsp:sp modelId="{63AD32CD-85E1-4AFA-A67B-283D13977093}">
      <dsp:nvSpPr>
        <dsp:cNvPr id="0" name=""/>
        <dsp:cNvSpPr/>
      </dsp:nvSpPr>
      <dsp:spPr>
        <a:xfrm>
          <a:off x="3038942" y="2104382"/>
          <a:ext cx="2663342" cy="163190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20 questions </a:t>
          </a:r>
        </a:p>
        <a:p>
          <a:pPr marL="285750" lvl="1" indent="-285750" algn="l" defTabSz="1244600">
            <a:lnSpc>
              <a:spcPct val="90000"/>
            </a:lnSpc>
            <a:spcBef>
              <a:spcPct val="0"/>
            </a:spcBef>
            <a:spcAft>
              <a:spcPct val="15000"/>
            </a:spcAft>
            <a:buChar char="•"/>
          </a:pPr>
          <a:r>
            <a:rPr lang="en-US" sz="2800" kern="1200"/>
            <a:t>Average score  72.5%</a:t>
          </a:r>
        </a:p>
      </dsp:txBody>
      <dsp:txXfrm>
        <a:off x="3038942" y="2104382"/>
        <a:ext cx="2663342" cy="1631902"/>
      </dsp:txXfrm>
    </dsp:sp>
    <dsp:sp modelId="{FB4F265D-91FB-4B3E-A777-FD4581A7E6F5}">
      <dsp:nvSpPr>
        <dsp:cNvPr id="0" name=""/>
        <dsp:cNvSpPr/>
      </dsp:nvSpPr>
      <dsp:spPr>
        <a:xfrm>
          <a:off x="6075153" y="1053428"/>
          <a:ext cx="2663342" cy="105095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Organisation </a:t>
          </a:r>
        </a:p>
      </dsp:txBody>
      <dsp:txXfrm>
        <a:off x="6075153" y="1053428"/>
        <a:ext cx="2663342" cy="1050953"/>
      </dsp:txXfrm>
    </dsp:sp>
    <dsp:sp modelId="{8B909EBB-DA52-4278-9FB0-1AAAC077BDE6}">
      <dsp:nvSpPr>
        <dsp:cNvPr id="0" name=""/>
        <dsp:cNvSpPr/>
      </dsp:nvSpPr>
      <dsp:spPr>
        <a:xfrm>
          <a:off x="6075153" y="2104382"/>
          <a:ext cx="2663342" cy="163190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20 questions  </a:t>
          </a:r>
        </a:p>
        <a:p>
          <a:pPr marL="285750" lvl="1" indent="-285750" algn="l" defTabSz="1244600">
            <a:lnSpc>
              <a:spcPct val="90000"/>
            </a:lnSpc>
            <a:spcBef>
              <a:spcPct val="0"/>
            </a:spcBef>
            <a:spcAft>
              <a:spcPct val="15000"/>
            </a:spcAft>
            <a:buChar char="•"/>
          </a:pPr>
          <a:r>
            <a:rPr lang="en-US" sz="2800" kern="1200"/>
            <a:t>Average score  71.5%</a:t>
          </a:r>
        </a:p>
      </dsp:txBody>
      <dsp:txXfrm>
        <a:off x="6075153" y="2104382"/>
        <a:ext cx="2663342" cy="16319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BE9CC-5FA7-4DDD-9D78-03E75B074B04}">
      <dsp:nvSpPr>
        <dsp:cNvPr id="0" name=""/>
        <dsp:cNvSpPr/>
      </dsp:nvSpPr>
      <dsp:spPr>
        <a:xfrm>
          <a:off x="0" y="423336"/>
          <a:ext cx="8065293" cy="1350655"/>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What did not go well?</a:t>
          </a:r>
          <a:endParaRPr lang="en-US" sz="3400" kern="1200"/>
        </a:p>
      </dsp:txBody>
      <dsp:txXfrm>
        <a:off x="65934" y="489270"/>
        <a:ext cx="7933425" cy="1218787"/>
      </dsp:txXfrm>
    </dsp:sp>
    <dsp:sp modelId="{B15CF4BA-6B48-4EBE-AFAF-DE5AF3AF6730}">
      <dsp:nvSpPr>
        <dsp:cNvPr id="0" name=""/>
        <dsp:cNvSpPr/>
      </dsp:nvSpPr>
      <dsp:spPr>
        <a:xfrm>
          <a:off x="0" y="1932052"/>
          <a:ext cx="8065293" cy="135065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GB" sz="3400" kern="1200"/>
            <a:t>Write down the things that you feel did not go so well in your most recent attempt.</a:t>
          </a:r>
          <a:endParaRPr lang="en-GB" sz="3400" kern="1200">
            <a:latin typeface="Calibri Light" panose="020F0302020204030204"/>
          </a:endParaRPr>
        </a:p>
      </dsp:txBody>
      <dsp:txXfrm>
        <a:off x="65934" y="1997986"/>
        <a:ext cx="7933425" cy="1218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589F7-937A-4A50-AD05-FFA645CB5842}">
      <dsp:nvSpPr>
        <dsp:cNvPr id="0" name=""/>
        <dsp:cNvSpPr/>
      </dsp:nvSpPr>
      <dsp:spPr>
        <a:xfrm>
          <a:off x="0" y="753155"/>
          <a:ext cx="5184254" cy="8394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Taking it at the wrong time</a:t>
          </a:r>
        </a:p>
      </dsp:txBody>
      <dsp:txXfrm>
        <a:off x="40980" y="794135"/>
        <a:ext cx="5102294" cy="757514"/>
      </dsp:txXfrm>
    </dsp:sp>
    <dsp:sp modelId="{BC5B8837-FC46-4E13-A25F-A536A656139B}">
      <dsp:nvSpPr>
        <dsp:cNvPr id="0" name=""/>
        <dsp:cNvSpPr/>
      </dsp:nvSpPr>
      <dsp:spPr>
        <a:xfrm>
          <a:off x="0" y="1693430"/>
          <a:ext cx="5184254" cy="8394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Poorly prepared</a:t>
          </a:r>
        </a:p>
      </dsp:txBody>
      <dsp:txXfrm>
        <a:off x="40980" y="1734410"/>
        <a:ext cx="5102294" cy="757514"/>
      </dsp:txXfrm>
    </dsp:sp>
    <dsp:sp modelId="{9525C2F2-E7C9-43DF-BF50-A0153BC0FEF9}">
      <dsp:nvSpPr>
        <dsp:cNvPr id="0" name=""/>
        <dsp:cNvSpPr/>
      </dsp:nvSpPr>
      <dsp:spPr>
        <a:xfrm>
          <a:off x="0" y="2633705"/>
          <a:ext cx="5184254" cy="83947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Poor technique</a:t>
          </a:r>
        </a:p>
      </dsp:txBody>
      <dsp:txXfrm>
        <a:off x="40980" y="2674685"/>
        <a:ext cx="5102294" cy="757514"/>
      </dsp:txXfrm>
    </dsp:sp>
    <dsp:sp modelId="{C9666C62-6BA6-4408-98AE-55CB806BF6F5}">
      <dsp:nvSpPr>
        <dsp:cNvPr id="0" name=""/>
        <dsp:cNvSpPr/>
      </dsp:nvSpPr>
      <dsp:spPr>
        <a:xfrm>
          <a:off x="0" y="3573980"/>
          <a:ext cx="5184254" cy="83947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Health issues/anxiety</a:t>
          </a:r>
        </a:p>
      </dsp:txBody>
      <dsp:txXfrm>
        <a:off x="40980" y="3614960"/>
        <a:ext cx="5102294" cy="757514"/>
      </dsp:txXfrm>
    </dsp:sp>
    <dsp:sp modelId="{A3D66073-E79A-48B9-8591-32625C9A2B64}">
      <dsp:nvSpPr>
        <dsp:cNvPr id="0" name=""/>
        <dsp:cNvSpPr/>
      </dsp:nvSpPr>
      <dsp:spPr>
        <a:xfrm>
          <a:off x="0" y="4514255"/>
          <a:ext cx="5184254" cy="83947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Undiagnosed Dyslexia</a:t>
          </a:r>
        </a:p>
      </dsp:txBody>
      <dsp:txXfrm>
        <a:off x="40980" y="4555235"/>
        <a:ext cx="5102294" cy="757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1377D-4128-4833-9715-D6B82C5D7004}">
      <dsp:nvSpPr>
        <dsp:cNvPr id="0" name=""/>
        <dsp:cNvSpPr/>
      </dsp:nvSpPr>
      <dsp:spPr>
        <a:xfrm>
          <a:off x="0" y="481013"/>
          <a:ext cx="2735035" cy="16410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was it a lack of protected time </a:t>
          </a:r>
        </a:p>
      </dsp:txBody>
      <dsp:txXfrm>
        <a:off x="0" y="481013"/>
        <a:ext cx="2735035" cy="1641021"/>
      </dsp:txXfrm>
    </dsp:sp>
    <dsp:sp modelId="{E6A677C6-C638-41C0-BC39-78F4E0CD2D4E}">
      <dsp:nvSpPr>
        <dsp:cNvPr id="0" name=""/>
        <dsp:cNvSpPr/>
      </dsp:nvSpPr>
      <dsp:spPr>
        <a:xfrm>
          <a:off x="3008539" y="481013"/>
          <a:ext cx="2735035" cy="16410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an over-reliance on one on-line exam site</a:t>
          </a:r>
        </a:p>
      </dsp:txBody>
      <dsp:txXfrm>
        <a:off x="3008539" y="481013"/>
        <a:ext cx="2735035" cy="1641021"/>
      </dsp:txXfrm>
    </dsp:sp>
    <dsp:sp modelId="{C221727D-991A-4AB9-B472-DDA768E4DD6B}">
      <dsp:nvSpPr>
        <dsp:cNvPr id="0" name=""/>
        <dsp:cNvSpPr/>
      </dsp:nvSpPr>
      <dsp:spPr>
        <a:xfrm>
          <a:off x="6017078" y="481013"/>
          <a:ext cx="2735035" cy="16410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 lack of awareness of the signposted AKT exam website information </a:t>
          </a:r>
        </a:p>
      </dsp:txBody>
      <dsp:txXfrm>
        <a:off x="6017078" y="481013"/>
        <a:ext cx="2735035" cy="1641021"/>
      </dsp:txXfrm>
    </dsp:sp>
    <dsp:sp modelId="{201C0CFF-CE35-43CB-A170-EC94B1AD0C06}">
      <dsp:nvSpPr>
        <dsp:cNvPr id="0" name=""/>
        <dsp:cNvSpPr/>
      </dsp:nvSpPr>
      <dsp:spPr>
        <a:xfrm>
          <a:off x="1504269" y="2395538"/>
          <a:ext cx="2735035" cy="16410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an avoidance strategy when it comes to looking at your areas of weakness</a:t>
          </a:r>
        </a:p>
      </dsp:txBody>
      <dsp:txXfrm>
        <a:off x="1504269" y="2395538"/>
        <a:ext cx="2735035" cy="1641021"/>
      </dsp:txXfrm>
    </dsp:sp>
    <dsp:sp modelId="{FD07BB05-29D3-444E-A25E-DB0A89988C0D}">
      <dsp:nvSpPr>
        <dsp:cNvPr id="0" name=""/>
        <dsp:cNvSpPr/>
      </dsp:nvSpPr>
      <dsp:spPr>
        <a:xfrm>
          <a:off x="4512808" y="2395538"/>
          <a:ext cx="2735035" cy="16410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personal/health related matters outside of your training which you need to look at differently </a:t>
          </a:r>
        </a:p>
      </dsp:txBody>
      <dsp:txXfrm>
        <a:off x="4512808" y="2395538"/>
        <a:ext cx="2735035" cy="16410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FAB45-2844-4738-9B5E-7C6FB5DDCDA3}">
      <dsp:nvSpPr>
        <dsp:cNvPr id="0" name=""/>
        <dsp:cNvSpPr/>
      </dsp:nvSpPr>
      <dsp:spPr>
        <a:xfrm>
          <a:off x="0" y="66870"/>
          <a:ext cx="5656894" cy="70471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RCGP curriculum - </a:t>
          </a:r>
          <a:r>
            <a:rPr lang="en-US" sz="22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GP curriculum: overview</a:t>
          </a:r>
          <a:endParaRPr lang="en-US" sz="2200" kern="1200">
            <a:solidFill>
              <a:schemeClr val="tx1"/>
            </a:solidFill>
          </a:endParaRPr>
        </a:p>
      </dsp:txBody>
      <dsp:txXfrm>
        <a:off x="34401" y="101271"/>
        <a:ext cx="5588092" cy="635910"/>
      </dsp:txXfrm>
    </dsp:sp>
    <dsp:sp modelId="{12872A1B-CB17-489D-8F4A-23FC346280DC}">
      <dsp:nvSpPr>
        <dsp:cNvPr id="0" name=""/>
        <dsp:cNvSpPr/>
      </dsp:nvSpPr>
      <dsp:spPr>
        <a:xfrm>
          <a:off x="0" y="869154"/>
          <a:ext cx="5656894" cy="654879"/>
        </a:xfrm>
        <a:prstGeom prst="roundRect">
          <a:avLst/>
        </a:prstGeom>
        <a:solidFill>
          <a:schemeClr val="accent3">
            <a:hueOff val="1367116"/>
            <a:satOff val="-1929"/>
            <a:lumOff val="-8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RCGP content guide  - </a:t>
          </a:r>
          <a:r>
            <a:rPr lang="en-US" sz="2200" kern="12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AKT content guide</a:t>
          </a:r>
          <a:endParaRPr lang="en-US" sz="2200" kern="1200">
            <a:solidFill>
              <a:schemeClr val="tx1"/>
            </a:solidFill>
          </a:endParaRPr>
        </a:p>
      </dsp:txBody>
      <dsp:txXfrm>
        <a:off x="31969" y="901123"/>
        <a:ext cx="5592956" cy="590941"/>
      </dsp:txXfrm>
    </dsp:sp>
    <dsp:sp modelId="{EF55A2F2-423D-4EC5-A527-73C1B3C38911}">
      <dsp:nvSpPr>
        <dsp:cNvPr id="0" name=""/>
        <dsp:cNvSpPr/>
      </dsp:nvSpPr>
      <dsp:spPr>
        <a:xfrm>
          <a:off x="0" y="1587394"/>
          <a:ext cx="5656894" cy="873953"/>
        </a:xfrm>
        <a:prstGeom prst="roundRect">
          <a:avLst/>
        </a:prstGeom>
        <a:solidFill>
          <a:schemeClr val="accent3">
            <a:hueOff val="2734232"/>
            <a:satOff val="-3859"/>
            <a:lumOff val="-16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GP curriculum self assessment tool - </a:t>
          </a:r>
          <a:r>
            <a:rPr lang="en-US" sz="2200" kern="120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Self assessment tools</a:t>
          </a:r>
          <a:endParaRPr lang="en-US" sz="2200" kern="1200">
            <a:solidFill>
              <a:schemeClr val="tx1"/>
            </a:solidFill>
          </a:endParaRPr>
        </a:p>
      </dsp:txBody>
      <dsp:txXfrm>
        <a:off x="42663" y="1630057"/>
        <a:ext cx="5571568" cy="788627"/>
      </dsp:txXfrm>
    </dsp:sp>
    <dsp:sp modelId="{14FAC47C-2E3F-43A9-B07B-B2AC0CDB695E}">
      <dsp:nvSpPr>
        <dsp:cNvPr id="0" name=""/>
        <dsp:cNvSpPr/>
      </dsp:nvSpPr>
      <dsp:spPr>
        <a:xfrm>
          <a:off x="0" y="2524707"/>
          <a:ext cx="5656894" cy="824208"/>
        </a:xfrm>
        <a:prstGeom prst="roundRect">
          <a:avLst/>
        </a:prstGeom>
        <a:solidFill>
          <a:schemeClr val="accent3">
            <a:hueOff val="4101349"/>
            <a:satOff val="-5788"/>
            <a:lumOff val="-25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PUNs and DENs, Trainer feedback</a:t>
          </a:r>
        </a:p>
      </dsp:txBody>
      <dsp:txXfrm>
        <a:off x="40235" y="2564942"/>
        <a:ext cx="5576424" cy="743738"/>
      </dsp:txXfrm>
    </dsp:sp>
    <dsp:sp modelId="{4D2AAAB9-94CF-4FA9-BE30-0F098FA20786}">
      <dsp:nvSpPr>
        <dsp:cNvPr id="0" name=""/>
        <dsp:cNvSpPr/>
      </dsp:nvSpPr>
      <dsp:spPr>
        <a:xfrm>
          <a:off x="0" y="3412275"/>
          <a:ext cx="5656894" cy="622193"/>
        </a:xfrm>
        <a:prstGeom prst="roundRect">
          <a:avLst/>
        </a:prstGeom>
        <a:solidFill>
          <a:schemeClr val="accent3">
            <a:hueOff val="5468465"/>
            <a:satOff val="-7717"/>
            <a:lumOff val="-33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4"/>
            </a:rPr>
            <a:t>AKT summary reports</a:t>
          </a:r>
          <a:endParaRPr lang="en-US" sz="2200" kern="1200"/>
        </a:p>
      </dsp:txBody>
      <dsp:txXfrm>
        <a:off x="30373" y="3442648"/>
        <a:ext cx="5596148" cy="561447"/>
      </dsp:txXfrm>
    </dsp:sp>
    <dsp:sp modelId="{14B3AB74-9525-45FA-A7B0-955E0ACFC85B}">
      <dsp:nvSpPr>
        <dsp:cNvPr id="0" name=""/>
        <dsp:cNvSpPr/>
      </dsp:nvSpPr>
      <dsp:spPr>
        <a:xfrm>
          <a:off x="0" y="4097829"/>
          <a:ext cx="5656894" cy="873953"/>
        </a:xfrm>
        <a:prstGeom prst="roundRect">
          <a:avLst/>
        </a:prstGeom>
        <a:solidFill>
          <a:schemeClr val="accent3">
            <a:hueOff val="6835581"/>
            <a:satOff val="-9646"/>
            <a:lumOff val="-42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AKT sample questions and answers </a:t>
          </a:r>
          <a:r>
            <a:rPr lang="en-US" sz="2200" kern="120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MRCGP | Applied Knowledge Test (AKT)</a:t>
          </a:r>
          <a:endParaRPr lang="en-US" sz="2200" kern="1200">
            <a:solidFill>
              <a:schemeClr val="tx1"/>
            </a:solidFill>
          </a:endParaRPr>
        </a:p>
      </dsp:txBody>
      <dsp:txXfrm>
        <a:off x="42663" y="4140492"/>
        <a:ext cx="5571568" cy="788627"/>
      </dsp:txXfrm>
    </dsp:sp>
    <dsp:sp modelId="{3BF00199-DE79-4719-A7BE-1EA7C463510D}">
      <dsp:nvSpPr>
        <dsp:cNvPr id="0" name=""/>
        <dsp:cNvSpPr/>
      </dsp:nvSpPr>
      <dsp:spPr>
        <a:xfrm>
          <a:off x="0" y="5035142"/>
          <a:ext cx="5656894" cy="593720"/>
        </a:xfrm>
        <a:prstGeom prst="roundRect">
          <a:avLst/>
        </a:prstGeom>
        <a:solidFill>
          <a:schemeClr val="accent3">
            <a:hueOff val="8202697"/>
            <a:satOff val="-11576"/>
            <a:lumOff val="-50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Fourteen Fish AKT package mock AKT</a:t>
          </a:r>
        </a:p>
      </dsp:txBody>
      <dsp:txXfrm>
        <a:off x="28983" y="5064125"/>
        <a:ext cx="5598928" cy="535754"/>
      </dsp:txXfrm>
    </dsp:sp>
    <dsp:sp modelId="{254F12EC-F752-4E3D-98A3-30A4D009083B}">
      <dsp:nvSpPr>
        <dsp:cNvPr id="0" name=""/>
        <dsp:cNvSpPr/>
      </dsp:nvSpPr>
      <dsp:spPr>
        <a:xfrm>
          <a:off x="0" y="5692223"/>
          <a:ext cx="5656894" cy="738123"/>
        </a:xfrm>
        <a:prstGeom prst="roundRect">
          <a:avLst/>
        </a:prstGeom>
        <a:solidFill>
          <a:schemeClr val="accent3">
            <a:hueOff val="9569813"/>
            <a:satOff val="-13505"/>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RCGP  -GP </a:t>
          </a:r>
          <a:r>
            <a:rPr lang="en-US" sz="2200" kern="1200" err="1"/>
            <a:t>SelfTest</a:t>
          </a:r>
          <a:r>
            <a:rPr lang="en-US" sz="2200" kern="1200"/>
            <a:t>  </a:t>
          </a:r>
          <a:r>
            <a:rPr lang="en-US" sz="2200" u="sng" kern="120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Home: GP </a:t>
          </a:r>
          <a:r>
            <a:rPr lang="en-US" sz="2200" u="sng" kern="1200" err="1">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SelfTest</a:t>
          </a:r>
          <a:endParaRPr lang="en-US" sz="2200" kern="1200">
            <a:solidFill>
              <a:schemeClr val="tx1"/>
            </a:solidFill>
          </a:endParaRPr>
        </a:p>
      </dsp:txBody>
      <dsp:txXfrm>
        <a:off x="36032" y="5728255"/>
        <a:ext cx="5584830" cy="6660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8FCD5-80F9-4A21-81F2-D1FE03C166D9}">
      <dsp:nvSpPr>
        <dsp:cNvPr id="0" name=""/>
        <dsp:cNvSpPr/>
      </dsp:nvSpPr>
      <dsp:spPr>
        <a:xfrm>
          <a:off x="2209543" y="2243"/>
          <a:ext cx="4050000" cy="14804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r>
            <a:rPr lang="en-US" sz="3100" i="1" kern="1200"/>
            <a:t>For full details, go to the RCGP website,</a:t>
          </a:r>
          <a:r>
            <a:rPr lang="en-US" sz="3100" i="1" kern="1200">
              <a:latin typeface="Calibri Light" panose="020F0302020204030204"/>
            </a:rPr>
            <a:t> </a:t>
          </a:r>
          <a:r>
            <a:rPr lang="en-US" sz="3100" i="1" kern="1200"/>
            <a:t> MRCGP AKT information</a:t>
          </a:r>
          <a:endParaRPr lang="en-US" sz="3100" kern="1200"/>
        </a:p>
      </dsp:txBody>
      <dsp:txXfrm>
        <a:off x="2209543" y="2243"/>
        <a:ext cx="4050000" cy="1480414"/>
      </dsp:txXfrm>
    </dsp:sp>
    <dsp:sp modelId="{F08EA52D-1F0A-48F8-B966-99700D205E58}">
      <dsp:nvSpPr>
        <dsp:cNvPr id="0" name=""/>
        <dsp:cNvSpPr/>
      </dsp:nvSpPr>
      <dsp:spPr>
        <a:xfrm>
          <a:off x="2862043" y="1556677"/>
          <a:ext cx="2745000" cy="1480414"/>
        </a:xfrm>
        <a:prstGeom prst="rect">
          <a:avLst/>
        </a:prstGeom>
        <a:solidFill>
          <a:schemeClr val="accent4">
            <a:hueOff val="-4055151"/>
            <a:satOff val="128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i="1" kern="1200"/>
            <a:t>Read their feedback for the last 12 months.</a:t>
          </a:r>
          <a:endParaRPr lang="en-US" sz="3100" kern="1200"/>
        </a:p>
      </dsp:txBody>
      <dsp:txXfrm>
        <a:off x="2862043" y="1556677"/>
        <a:ext cx="2745000" cy="1480414"/>
      </dsp:txXfrm>
    </dsp:sp>
    <dsp:sp modelId="{22645202-53B5-4E50-A5C1-1E349D74E6F9}">
      <dsp:nvSpPr>
        <dsp:cNvPr id="0" name=""/>
        <dsp:cNvSpPr/>
      </dsp:nvSpPr>
      <dsp:spPr>
        <a:xfrm>
          <a:off x="1174543" y="3111112"/>
          <a:ext cx="6120000" cy="1480414"/>
        </a:xfrm>
        <a:prstGeom prst="rect">
          <a:avLst/>
        </a:prstGeom>
        <a:solidFill>
          <a:schemeClr val="accent4">
            <a:hueOff val="-8110302"/>
            <a:satOff val="2573"/>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r>
            <a:rPr lang="en-GB" sz="3100" kern="1200">
              <a:latin typeface="Calibri Light" panose="020F0302020204030204"/>
            </a:rPr>
            <a:t>Areas</a:t>
          </a:r>
          <a:r>
            <a:rPr lang="en-GB" sz="3100" kern="1200"/>
            <a:t> </a:t>
          </a:r>
          <a:r>
            <a:rPr lang="en-GB" sz="3100" kern="1200">
              <a:latin typeface="Calibri Light" panose="020F0302020204030204"/>
            </a:rPr>
            <a:t>of known poor performance include: Statistics</a:t>
          </a:r>
          <a:r>
            <a:rPr lang="en-GB" sz="3100" kern="1200"/>
            <a:t>, GP administration</a:t>
          </a:r>
          <a:r>
            <a:rPr lang="en-GB" sz="3100" kern="1200">
              <a:latin typeface="Calibri Light" panose="020F0302020204030204"/>
            </a:rPr>
            <a:t>,</a:t>
          </a:r>
          <a:r>
            <a:rPr lang="en-GB" sz="3100" kern="1200"/>
            <a:t> working of NHS</a:t>
          </a:r>
          <a:r>
            <a:rPr lang="en-GB" sz="3100" kern="1200">
              <a:latin typeface="Calibri Light" panose="020F0302020204030204"/>
            </a:rPr>
            <a:t> &amp;</a:t>
          </a:r>
          <a:r>
            <a:rPr lang="en-GB" sz="3100" kern="1200"/>
            <a:t> DVLA rules.</a:t>
          </a:r>
          <a:endParaRPr lang="en-US" sz="3100" i="1" kern="1200"/>
        </a:p>
      </dsp:txBody>
      <dsp:txXfrm>
        <a:off x="1174543" y="3111112"/>
        <a:ext cx="6120000" cy="14804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pPr/>
              <a:t>5/21/2020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pPr/>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pPr/>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pPr/>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pPr/>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10"/>
          </p:nvPr>
        </p:nvSpPr>
        <p:spPr/>
        <p:txBody>
          <a:bodyPr/>
          <a:lstStyle/>
          <a:p>
            <a:fld id="{DB0B3131-83C0-9847-95A8-B83A12FBB63A}" type="slidenum">
              <a:rPr lang="en-US" smtClean="0"/>
              <a:pPr/>
              <a:t>27</a:t>
            </a:fld>
            <a:endParaRPr lang="en-US"/>
          </a:p>
        </p:txBody>
      </p:sp>
    </p:spTree>
    <p:extLst>
      <p:ext uri="{BB962C8B-B14F-4D97-AF65-F5344CB8AC3E}">
        <p14:creationId xmlns:p14="http://schemas.microsoft.com/office/powerpoint/2010/main" val="104901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pPr/>
              <a:t>33</a:t>
            </a:fld>
            <a:endParaRPr lang="en-US"/>
          </a:p>
        </p:txBody>
      </p:sp>
    </p:spTree>
    <p:extLst>
      <p:ext uri="{BB962C8B-B14F-4D97-AF65-F5344CB8AC3E}">
        <p14:creationId xmlns:p14="http://schemas.microsoft.com/office/powerpoint/2010/main" val="187094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cs typeface="Calibri"/>
            </a:endParaRPr>
          </a:p>
        </p:txBody>
      </p:sp>
      <p:sp>
        <p:nvSpPr>
          <p:cNvPr id="4" name="Slide Number Placeholder 3"/>
          <p:cNvSpPr>
            <a:spLocks noGrp="1"/>
          </p:cNvSpPr>
          <p:nvPr>
            <p:ph type="sldNum" sz="quarter" idx="10"/>
          </p:nvPr>
        </p:nvSpPr>
        <p:spPr/>
        <p:txBody>
          <a:bodyPr/>
          <a:lstStyle/>
          <a:p>
            <a:fld id="{DB0B3131-83C0-9847-95A8-B83A12FBB63A}" type="slidenum">
              <a:rPr lang="en-US" smtClean="0"/>
              <a:pPr/>
              <a:t>6</a:t>
            </a:fld>
            <a:endParaRPr lang="en-US"/>
          </a:p>
        </p:txBody>
      </p:sp>
    </p:spTree>
    <p:extLst>
      <p:ext uri="{BB962C8B-B14F-4D97-AF65-F5344CB8AC3E}">
        <p14:creationId xmlns:p14="http://schemas.microsoft.com/office/powerpoint/2010/main" val="356721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pPr/>
              <a:t>7</a:t>
            </a:fld>
            <a:endParaRPr lang="en-US"/>
          </a:p>
        </p:txBody>
      </p:sp>
    </p:spTree>
    <p:extLst>
      <p:ext uri="{BB962C8B-B14F-4D97-AF65-F5344CB8AC3E}">
        <p14:creationId xmlns:p14="http://schemas.microsoft.com/office/powerpoint/2010/main" val="188688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cs typeface="Calibri"/>
            </a:endParaRPr>
          </a:p>
        </p:txBody>
      </p:sp>
      <p:sp>
        <p:nvSpPr>
          <p:cNvPr id="4" name="Slide Number Placeholder 3"/>
          <p:cNvSpPr>
            <a:spLocks noGrp="1"/>
          </p:cNvSpPr>
          <p:nvPr>
            <p:ph type="sldNum" sz="quarter" idx="10"/>
          </p:nvPr>
        </p:nvSpPr>
        <p:spPr/>
        <p:txBody>
          <a:bodyPr/>
          <a:lstStyle/>
          <a:p>
            <a:fld id="{DB0B3131-83C0-9847-95A8-B83A12FBB63A}" type="slidenum">
              <a:rPr lang="en-US" smtClean="0"/>
              <a:pPr/>
              <a:t>9</a:t>
            </a:fld>
            <a:endParaRPr lang="en-US"/>
          </a:p>
        </p:txBody>
      </p:sp>
    </p:spTree>
    <p:extLst>
      <p:ext uri="{BB962C8B-B14F-4D97-AF65-F5344CB8AC3E}">
        <p14:creationId xmlns:p14="http://schemas.microsoft.com/office/powerpoint/2010/main" val="223232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pPr/>
              <a:t>15</a:t>
            </a:fld>
            <a:endParaRPr lang="en-US"/>
          </a:p>
        </p:txBody>
      </p:sp>
    </p:spTree>
    <p:extLst>
      <p:ext uri="{BB962C8B-B14F-4D97-AF65-F5344CB8AC3E}">
        <p14:creationId xmlns:p14="http://schemas.microsoft.com/office/powerpoint/2010/main" val="274659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B0B3131-83C0-9847-95A8-B83A12FBB63A}" type="slidenum">
              <a:rPr lang="en-US" smtClean="0"/>
              <a:pPr/>
              <a:t>18</a:t>
            </a:fld>
            <a:endParaRPr lang="en-US"/>
          </a:p>
        </p:txBody>
      </p:sp>
    </p:spTree>
    <p:extLst>
      <p:ext uri="{BB962C8B-B14F-4D97-AF65-F5344CB8AC3E}">
        <p14:creationId xmlns:p14="http://schemas.microsoft.com/office/powerpoint/2010/main" val="214741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cs typeface="Calibri"/>
            </a:endParaRPr>
          </a:p>
        </p:txBody>
      </p:sp>
      <p:sp>
        <p:nvSpPr>
          <p:cNvPr id="4" name="Slide Number Placeholder 3"/>
          <p:cNvSpPr>
            <a:spLocks noGrp="1"/>
          </p:cNvSpPr>
          <p:nvPr>
            <p:ph type="sldNum" sz="quarter" idx="10"/>
          </p:nvPr>
        </p:nvSpPr>
        <p:spPr/>
        <p:txBody>
          <a:bodyPr/>
          <a:lstStyle/>
          <a:p>
            <a:fld id="{DB0B3131-83C0-9847-95A8-B83A12FBB63A}" type="slidenum">
              <a:rPr lang="en-US" smtClean="0"/>
              <a:pPr/>
              <a:t>19</a:t>
            </a:fld>
            <a:endParaRPr lang="en-US"/>
          </a:p>
        </p:txBody>
      </p:sp>
    </p:spTree>
    <p:extLst>
      <p:ext uri="{BB962C8B-B14F-4D97-AF65-F5344CB8AC3E}">
        <p14:creationId xmlns:p14="http://schemas.microsoft.com/office/powerpoint/2010/main" val="25769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pPr/>
              <a:t>23</a:t>
            </a:fld>
            <a:endParaRPr lang="en-US"/>
          </a:p>
        </p:txBody>
      </p:sp>
    </p:spTree>
    <p:extLst>
      <p:ext uri="{BB962C8B-B14F-4D97-AF65-F5344CB8AC3E}">
        <p14:creationId xmlns:p14="http://schemas.microsoft.com/office/powerpoint/2010/main" val="283087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pPr/>
              <a:t>26</a:t>
            </a:fld>
            <a:endParaRPr lang="en-US"/>
          </a:p>
        </p:txBody>
      </p:sp>
    </p:spTree>
    <p:extLst>
      <p:ext uri="{BB962C8B-B14F-4D97-AF65-F5344CB8AC3E}">
        <p14:creationId xmlns:p14="http://schemas.microsoft.com/office/powerpoint/2010/main" val="372288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smtClean="0"/>
              <a:pPr/>
              <a:t>5/21/2020</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154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857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5857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251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313446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8654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323089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9F21F-C5F2-454D-9A43-AB9BEEF5C1BC}" type="datetimeFigureOut">
              <a:rPr lang="en-GB" smtClean="0"/>
              <a:pPr/>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F76911-D7FA-4056-8292-031C8E5C0529}" type="slidenum">
              <a:rPr lang="en-GB" smtClean="0"/>
              <a:pPr/>
              <a:t>‹#›</a:t>
            </a:fld>
            <a:endParaRPr lang="en-GB"/>
          </a:p>
        </p:txBody>
      </p:sp>
    </p:spTree>
    <p:extLst>
      <p:ext uri="{BB962C8B-B14F-4D97-AF65-F5344CB8AC3E}">
        <p14:creationId xmlns:p14="http://schemas.microsoft.com/office/powerpoint/2010/main" val="327605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8179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2184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7484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5541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7798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67930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smtClean="0"/>
              <a:pPr/>
              <a:t>5/21/2020</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7500179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586B75A-687E-405C-8A0B-8D00578BA2C3}" type="datetimeFigureOut">
              <a:rPr lang="en-US" smtClean="0"/>
              <a:pPr/>
              <a:t>5/21/2020</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49444778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655" r:id="rId16"/>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jpeg"/><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1.xml"/><Relationship Id="rId4" Type="http://schemas.openxmlformats.org/officeDocument/2006/relationships/hyperlink" Target="https://profiler.app/dyslexia-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ted.com/talks/amy_cuddy_your_body_language_may_shape_who_you_are?language=en"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452628" y="381000"/>
            <a:ext cx="5262372" cy="3742267"/>
          </a:xfrm>
          <a:prstGeom prst="rect">
            <a:avLst/>
          </a:prstGeom>
          <a:ln w="76200">
            <a:solidFill>
              <a:schemeClr val="bg1">
                <a:lumMod val="95000"/>
              </a:schemeClr>
            </a:solidFill>
          </a:ln>
        </p:spPr>
        <p:txBody>
          <a:bodyPr vert="horz" lIns="91440" tIns="45720" rIns="91440" bIns="45720" rtlCol="0" anchor="b">
            <a:normAutofit/>
          </a:bodyPr>
          <a:lstStyle/>
          <a:p>
            <a:pPr algn="ctr" defTabSz="914400">
              <a:lnSpc>
                <a:spcPct val="80000"/>
              </a:lnSpc>
              <a:spcBef>
                <a:spcPct val="0"/>
              </a:spcBef>
              <a:spcAft>
                <a:spcPts val="600"/>
              </a:spcAft>
            </a:pPr>
            <a:r>
              <a:rPr lang="en-US" sz="8800" b="1" spc="-120" dirty="0">
                <a:solidFill>
                  <a:srgbClr val="FFFFFF"/>
                </a:solidFill>
                <a:latin typeface="+mj-lt"/>
                <a:ea typeface="+mj-ea"/>
                <a:cs typeface="+mj-cs"/>
              </a:rPr>
              <a:t>AKT Study Skills Advice</a:t>
            </a:r>
          </a:p>
        </p:txBody>
      </p:sp>
      <p:pic>
        <p:nvPicPr>
          <p:cNvPr id="14" name="Picture 13" descr="bottom_bran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032" y="1114795"/>
            <a:ext cx="2521370" cy="1743591"/>
          </a:xfrm>
          <a:prstGeom prst="rect">
            <a:avLst/>
          </a:prstGeom>
        </p:spPr>
      </p:pic>
      <p:pic>
        <p:nvPicPr>
          <p:cNvPr id="7" name="Picture 6"/>
          <p:cNvPicPr>
            <a:picLocks noChangeAspect="1"/>
          </p:cNvPicPr>
          <p:nvPr/>
        </p:nvPicPr>
        <p:blipFill>
          <a:blip r:embed="rId4"/>
          <a:stretch>
            <a:fillRect/>
          </a:stretch>
        </p:blipFill>
        <p:spPr>
          <a:xfrm>
            <a:off x="6140032" y="2858386"/>
            <a:ext cx="2514096" cy="267555"/>
          </a:xfrm>
          <a:prstGeom prst="rect">
            <a:avLst/>
          </a:prstGeom>
        </p:spPr>
      </p:pic>
      <p:sp>
        <p:nvSpPr>
          <p:cNvPr id="9" name="TextBox 8">
            <a:extLst>
              <a:ext uri="{FF2B5EF4-FFF2-40B4-BE49-F238E27FC236}">
                <a16:creationId xmlns:a16="http://schemas.microsoft.com/office/drawing/2014/main" id="{1FE2A6D0-3415-4C57-AB38-36F6FF0B7787}"/>
              </a:ext>
            </a:extLst>
          </p:cNvPr>
          <p:cNvSpPr txBox="1"/>
          <p:nvPr/>
        </p:nvSpPr>
        <p:spPr>
          <a:xfrm>
            <a:off x="297992" y="4497785"/>
            <a:ext cx="4099976" cy="1477328"/>
          </a:xfrm>
          <a:prstGeom prst="rect">
            <a:avLst/>
          </a:prstGeom>
          <a:noFill/>
        </p:spPr>
        <p:txBody>
          <a:bodyPr wrap="square" rtlCol="0" anchor="t">
            <a:spAutoFit/>
          </a:bodyPr>
          <a:lstStyle/>
          <a:p>
            <a:pPr algn="ctr">
              <a:spcAft>
                <a:spcPts val="600"/>
              </a:spcAft>
            </a:pPr>
            <a:r>
              <a:rPr lang="en-GB" sz="3200" b="1" dirty="0">
                <a:solidFill>
                  <a:srgbClr val="003893"/>
                </a:solidFill>
                <a:cs typeface="Calibri Light"/>
              </a:rPr>
              <a:t>Karen Bradley </a:t>
            </a:r>
            <a:r>
              <a:rPr lang="en-GB" sz="2800" b="1" dirty="0">
                <a:solidFill>
                  <a:srgbClr val="003893"/>
                </a:solidFill>
                <a:cs typeface="Calibri Light"/>
              </a:rPr>
              <a:t>  </a:t>
            </a:r>
            <a:endParaRPr lang="en-US" sz="2800" dirty="0">
              <a:solidFill>
                <a:srgbClr val="000000"/>
              </a:solidFill>
              <a:ea typeface="+mn-lt"/>
              <a:cs typeface="+mn-lt"/>
            </a:endParaRPr>
          </a:p>
          <a:p>
            <a:pPr algn="ctr">
              <a:spcAft>
                <a:spcPts val="600"/>
              </a:spcAft>
            </a:pPr>
            <a:r>
              <a:rPr lang="en-GB" sz="2400" b="1" dirty="0">
                <a:solidFill>
                  <a:srgbClr val="FFC255"/>
                </a:solidFill>
                <a:ea typeface="+mn-lt"/>
                <a:cs typeface="+mn-lt"/>
              </a:rPr>
              <a:t>School Lead for Performance    </a:t>
            </a:r>
            <a:endParaRPr lang="en-US" sz="2400" dirty="0">
              <a:solidFill>
                <a:srgbClr val="FFC255"/>
              </a:solidFill>
              <a:ea typeface="+mn-lt"/>
              <a:cs typeface="+mn-lt"/>
            </a:endParaRPr>
          </a:p>
          <a:p>
            <a:pPr algn="ctr">
              <a:spcAft>
                <a:spcPts val="600"/>
              </a:spcAft>
            </a:pPr>
            <a:r>
              <a:rPr lang="en-GB" sz="2400" b="1" dirty="0">
                <a:solidFill>
                  <a:srgbClr val="000000"/>
                </a:solidFill>
                <a:ea typeface="+mn-lt"/>
                <a:cs typeface="+mn-lt"/>
              </a:rPr>
              <a:t>karen</a:t>
            </a:r>
            <a:r>
              <a:rPr lang="en-GB" sz="2400" b="1" dirty="0">
                <a:solidFill>
                  <a:srgbClr val="000000"/>
                </a:solidFill>
                <a:cs typeface="Calibri Light"/>
              </a:rPr>
              <a:t>.bradley@hee.nhs.uk</a:t>
            </a:r>
            <a:endParaRPr lang="en-US" sz="2400" dirty="0">
              <a:solidFill>
                <a:srgbClr val="000000"/>
              </a:solidFill>
              <a:cs typeface="Calibri Light"/>
            </a:endParaRPr>
          </a:p>
        </p:txBody>
      </p:sp>
      <p:sp>
        <p:nvSpPr>
          <p:cNvPr id="3" name="TextBox 2">
            <a:extLst>
              <a:ext uri="{FF2B5EF4-FFF2-40B4-BE49-F238E27FC236}">
                <a16:creationId xmlns:a16="http://schemas.microsoft.com/office/drawing/2014/main" id="{E849E67F-0FF1-469A-871A-9CC1C8C7C7CA}"/>
              </a:ext>
            </a:extLst>
          </p:cNvPr>
          <p:cNvSpPr txBox="1"/>
          <p:nvPr/>
        </p:nvSpPr>
        <p:spPr>
          <a:xfrm>
            <a:off x="4575025" y="4536258"/>
            <a:ext cx="4401997" cy="1400383"/>
          </a:xfrm>
          <a:prstGeom prst="rect">
            <a:avLst/>
          </a:prstGeom>
          <a:noFill/>
        </p:spPr>
        <p:txBody>
          <a:bodyPr wrap="square" rtlCol="0" anchor="t">
            <a:spAutoFit/>
          </a:bodyPr>
          <a:lstStyle/>
          <a:p>
            <a:pPr algn="ctr">
              <a:spcAft>
                <a:spcPts val="600"/>
              </a:spcAft>
            </a:pPr>
            <a:r>
              <a:rPr lang="en-GB" sz="3200" b="1" dirty="0">
                <a:solidFill>
                  <a:srgbClr val="003893"/>
                </a:solidFill>
                <a:cs typeface="Calibri Light"/>
              </a:rPr>
              <a:t>Elena </a:t>
            </a:r>
            <a:r>
              <a:rPr lang="en-GB" sz="3200" b="1" dirty="0" err="1">
                <a:solidFill>
                  <a:srgbClr val="003893"/>
                </a:solidFill>
                <a:cs typeface="Calibri Light"/>
              </a:rPr>
              <a:t>Pamphilon</a:t>
            </a:r>
            <a:r>
              <a:rPr lang="en-GB" sz="3200" b="1" dirty="0">
                <a:solidFill>
                  <a:srgbClr val="003893"/>
                </a:solidFill>
                <a:cs typeface="Calibri Light"/>
              </a:rPr>
              <a:t> </a:t>
            </a:r>
            <a:r>
              <a:rPr lang="en-GB" sz="2800" b="1" dirty="0">
                <a:solidFill>
                  <a:srgbClr val="003893"/>
                </a:solidFill>
                <a:cs typeface="Calibri Light"/>
              </a:rPr>
              <a:t>  </a:t>
            </a:r>
            <a:endParaRPr lang="en-US" sz="2800" dirty="0">
              <a:solidFill>
                <a:srgbClr val="000000"/>
              </a:solidFill>
              <a:ea typeface="+mn-lt"/>
              <a:cs typeface="+mn-lt"/>
            </a:endParaRPr>
          </a:p>
          <a:p>
            <a:pPr algn="ctr"/>
            <a:r>
              <a:rPr lang="en-GB" sz="2400" b="1" dirty="0">
                <a:solidFill>
                  <a:srgbClr val="FFC255"/>
                </a:solidFill>
                <a:cs typeface="Calibri Light"/>
              </a:rPr>
              <a:t>SY </a:t>
            </a:r>
            <a:r>
              <a:rPr lang="en-GB" sz="2400" b="1" dirty="0" err="1">
                <a:solidFill>
                  <a:srgbClr val="FFC255"/>
                </a:solidFill>
                <a:cs typeface="Calibri Light"/>
              </a:rPr>
              <a:t>Locaility</a:t>
            </a:r>
            <a:r>
              <a:rPr lang="en-GB" sz="2400" b="1" dirty="0">
                <a:solidFill>
                  <a:srgbClr val="FFC255"/>
                </a:solidFill>
                <a:cs typeface="Calibri Light"/>
              </a:rPr>
              <a:t> Lead for Performance </a:t>
            </a:r>
            <a:endParaRPr lang="en-US" sz="2400" dirty="0">
              <a:solidFill>
                <a:srgbClr val="FFC255"/>
              </a:solidFill>
              <a:cs typeface="Calibri Light"/>
            </a:endParaRPr>
          </a:p>
          <a:p>
            <a:pPr algn="ctr"/>
            <a:r>
              <a:rPr lang="en-GB" sz="2400" b="1" dirty="0">
                <a:cs typeface="Calibri Light"/>
              </a:rPr>
              <a:t>elena.pamphilon@hee.nhs.uk</a:t>
            </a: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92918" y="304801"/>
            <a:ext cx="8079581" cy="1274838"/>
          </a:xfrm>
          <a:ln w="19050">
            <a:solidFill>
              <a:schemeClr val="accent1"/>
            </a:solidFill>
          </a:ln>
        </p:spPr>
        <p:txBody>
          <a:bodyPr vert="horz" lIns="91440" tIns="45720" rIns="91440" bIns="45720" rtlCol="0" anchor="ctr">
            <a:normAutofit fontScale="90000"/>
          </a:bodyPr>
          <a:lstStyle/>
          <a:p>
            <a:pPr algn="ctr">
              <a:lnSpc>
                <a:spcPct val="85000"/>
              </a:lnSpc>
            </a:pPr>
            <a:r>
              <a:rPr lang="en-US" sz="4600">
                <a:solidFill>
                  <a:schemeClr val="accent1"/>
                </a:solidFill>
              </a:rPr>
              <a:t>RCGP AKT Report: </a:t>
            </a:r>
            <a:br>
              <a:rPr lang="en-US" sz="4600">
                <a:solidFill>
                  <a:schemeClr val="accent1"/>
                </a:solidFill>
              </a:rPr>
            </a:br>
            <a:r>
              <a:rPr lang="en-US" sz="4000">
                <a:solidFill>
                  <a:schemeClr val="accent1"/>
                </a:solidFill>
              </a:rPr>
              <a:t>Room For Improvement in the Last 12 months</a:t>
            </a:r>
          </a:p>
        </p:txBody>
      </p:sp>
      <p:graphicFrame>
        <p:nvGraphicFramePr>
          <p:cNvPr id="8" name="Text Placeholder 5">
            <a:extLst>
              <a:ext uri="{FF2B5EF4-FFF2-40B4-BE49-F238E27FC236}">
                <a16:creationId xmlns:a16="http://schemas.microsoft.com/office/drawing/2014/main" id="{507C867F-885C-4128-BC32-CA9D1ECB633A}"/>
              </a:ext>
            </a:extLst>
          </p:cNvPr>
          <p:cNvGraphicFramePr/>
          <p:nvPr>
            <p:extLst>
              <p:ext uri="{D42A27DB-BD31-4B8C-83A1-F6EECF244321}">
                <p14:modId xmlns:p14="http://schemas.microsoft.com/office/powerpoint/2010/main" val="2774995006"/>
              </p:ext>
            </p:extLst>
          </p:nvPr>
        </p:nvGraphicFramePr>
        <p:xfrm>
          <a:off x="370114" y="1959430"/>
          <a:ext cx="8469086" cy="459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3390-FC49-4480-976E-BFF723C5BDCD}"/>
              </a:ext>
            </a:extLst>
          </p:cNvPr>
          <p:cNvSpPr>
            <a:spLocks noGrp="1"/>
          </p:cNvSpPr>
          <p:nvPr>
            <p:ph type="ctrTitle"/>
          </p:nvPr>
        </p:nvSpPr>
        <p:spPr>
          <a:xfrm>
            <a:off x="492918" y="499533"/>
            <a:ext cx="8079581" cy="1035353"/>
          </a:xfrm>
          <a:ln w="12700">
            <a:solidFill>
              <a:schemeClr val="accent1"/>
            </a:solidFill>
          </a:ln>
        </p:spPr>
        <p:txBody>
          <a:bodyPr vert="horz" lIns="91440" tIns="45720" rIns="91440" bIns="45720" rtlCol="0" anchor="ctr">
            <a:normAutofit/>
          </a:bodyPr>
          <a:lstStyle/>
          <a:p>
            <a:pPr algn="ctr">
              <a:lnSpc>
                <a:spcPct val="85000"/>
              </a:lnSpc>
            </a:pPr>
            <a:r>
              <a:rPr lang="en-US" sz="5400">
                <a:solidFill>
                  <a:schemeClr val="accent1"/>
                </a:solidFill>
              </a:rPr>
              <a:t>Clinical Medicine : 80%</a:t>
            </a:r>
          </a:p>
        </p:txBody>
      </p:sp>
      <p:graphicFrame>
        <p:nvGraphicFramePr>
          <p:cNvPr id="10" name="Text Placeholder 2">
            <a:extLst>
              <a:ext uri="{FF2B5EF4-FFF2-40B4-BE49-F238E27FC236}">
                <a16:creationId xmlns:a16="http://schemas.microsoft.com/office/drawing/2014/main" id="{A86AE6F9-DFA5-406E-BA82-AB6D1CFC2643}"/>
              </a:ext>
            </a:extLst>
          </p:cNvPr>
          <p:cNvGraphicFramePr/>
          <p:nvPr>
            <p:extLst>
              <p:ext uri="{D42A27DB-BD31-4B8C-83A1-F6EECF244321}">
                <p14:modId xmlns:p14="http://schemas.microsoft.com/office/powerpoint/2010/main" val="211504096"/>
              </p:ext>
            </p:extLst>
          </p:nvPr>
        </p:nvGraphicFramePr>
        <p:xfrm>
          <a:off x="228599" y="1948543"/>
          <a:ext cx="8665029" cy="4409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53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964-11A4-4071-BFF2-D27E362B10AD}"/>
              </a:ext>
            </a:extLst>
          </p:cNvPr>
          <p:cNvSpPr>
            <a:spLocks noGrp="1"/>
          </p:cNvSpPr>
          <p:nvPr>
            <p:ph type="ctrTitle"/>
          </p:nvPr>
        </p:nvSpPr>
        <p:spPr>
          <a:xfrm>
            <a:off x="250371" y="129419"/>
            <a:ext cx="8643257" cy="1220410"/>
          </a:xfrm>
          <a:ln w="12700">
            <a:solidFill>
              <a:schemeClr val="accent1"/>
            </a:solidFill>
          </a:ln>
        </p:spPr>
        <p:txBody>
          <a:bodyPr vert="horz" lIns="91440" tIns="45720" rIns="91440" bIns="45720" rtlCol="0" anchor="ctr">
            <a:noAutofit/>
          </a:bodyPr>
          <a:lstStyle/>
          <a:p>
            <a:pPr algn="ctr">
              <a:lnSpc>
                <a:spcPct val="85000"/>
              </a:lnSpc>
            </a:pPr>
            <a:r>
              <a:rPr lang="en-US" sz="4400">
                <a:solidFill>
                  <a:schemeClr val="accent1"/>
                </a:solidFill>
              </a:rPr>
              <a:t>Organization, ethics &amp; legal issues :  10%</a:t>
            </a:r>
          </a:p>
        </p:txBody>
      </p:sp>
      <p:graphicFrame>
        <p:nvGraphicFramePr>
          <p:cNvPr id="10" name="Text Placeholder 2">
            <a:extLst>
              <a:ext uri="{FF2B5EF4-FFF2-40B4-BE49-F238E27FC236}">
                <a16:creationId xmlns:a16="http://schemas.microsoft.com/office/drawing/2014/main" id="{4CBE82DE-4B5F-46A3-9C51-D8E68AB6CCFF}"/>
              </a:ext>
            </a:extLst>
          </p:cNvPr>
          <p:cNvGraphicFramePr/>
          <p:nvPr>
            <p:extLst>
              <p:ext uri="{D42A27DB-BD31-4B8C-83A1-F6EECF244321}">
                <p14:modId xmlns:p14="http://schemas.microsoft.com/office/powerpoint/2010/main" val="1423677008"/>
              </p:ext>
            </p:extLst>
          </p:nvPr>
        </p:nvGraphicFramePr>
        <p:xfrm>
          <a:off x="206829" y="1654629"/>
          <a:ext cx="8730342" cy="494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69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0991-DB7F-4E75-A85E-CD69D0322A57}"/>
              </a:ext>
            </a:extLst>
          </p:cNvPr>
          <p:cNvSpPr>
            <a:spLocks noGrp="1"/>
          </p:cNvSpPr>
          <p:nvPr>
            <p:ph type="ctrTitle"/>
          </p:nvPr>
        </p:nvSpPr>
        <p:spPr>
          <a:xfrm>
            <a:off x="532209" y="249161"/>
            <a:ext cx="8079581" cy="1416353"/>
          </a:xfrm>
          <a:ln w="19050">
            <a:solidFill>
              <a:schemeClr val="accent1"/>
            </a:solidFill>
          </a:ln>
        </p:spPr>
        <p:txBody>
          <a:bodyPr vert="horz" lIns="91440" tIns="45720" rIns="91440" bIns="45720" rtlCol="0" anchor="ctr">
            <a:normAutofit/>
          </a:bodyPr>
          <a:lstStyle/>
          <a:p>
            <a:pPr algn="ctr">
              <a:lnSpc>
                <a:spcPct val="85000"/>
              </a:lnSpc>
            </a:pPr>
            <a:r>
              <a:rPr lang="en-US" sz="4000">
                <a:solidFill>
                  <a:schemeClr val="accent1"/>
                </a:solidFill>
              </a:rPr>
              <a:t>Organization, ethics &amp; legal issues – </a:t>
            </a:r>
            <a:br>
              <a:rPr lang="en-US" sz="4000">
                <a:solidFill>
                  <a:schemeClr val="accent1"/>
                </a:solidFill>
              </a:rPr>
            </a:br>
            <a:r>
              <a:rPr lang="en-US" sz="4000">
                <a:solidFill>
                  <a:schemeClr val="accent1"/>
                </a:solidFill>
              </a:rPr>
              <a:t>areas to consider</a:t>
            </a:r>
          </a:p>
        </p:txBody>
      </p:sp>
      <p:graphicFrame>
        <p:nvGraphicFramePr>
          <p:cNvPr id="10" name="Text Placeholder 2">
            <a:extLst>
              <a:ext uri="{FF2B5EF4-FFF2-40B4-BE49-F238E27FC236}">
                <a16:creationId xmlns:a16="http://schemas.microsoft.com/office/drawing/2014/main" id="{919CDE0A-C076-4E68-8646-BF47DB955F9E}"/>
              </a:ext>
            </a:extLst>
          </p:cNvPr>
          <p:cNvGraphicFramePr/>
          <p:nvPr>
            <p:extLst>
              <p:ext uri="{D42A27DB-BD31-4B8C-83A1-F6EECF244321}">
                <p14:modId xmlns:p14="http://schemas.microsoft.com/office/powerpoint/2010/main" val="2407485720"/>
              </p:ext>
            </p:extLst>
          </p:nvPr>
        </p:nvGraphicFramePr>
        <p:xfrm>
          <a:off x="283029" y="1567542"/>
          <a:ext cx="8610600" cy="5040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17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88F8-2259-4939-9D1A-B988E30CBF1E}"/>
              </a:ext>
            </a:extLst>
          </p:cNvPr>
          <p:cNvSpPr>
            <a:spLocks noGrp="1"/>
          </p:cNvSpPr>
          <p:nvPr>
            <p:ph type="ctrTitle"/>
          </p:nvPr>
        </p:nvSpPr>
        <p:spPr>
          <a:xfrm>
            <a:off x="361950" y="336247"/>
            <a:ext cx="8420099" cy="1013581"/>
          </a:xfrm>
          <a:ln w="19050">
            <a:solidFill>
              <a:schemeClr val="accent1"/>
            </a:solidFill>
          </a:ln>
        </p:spPr>
        <p:txBody>
          <a:bodyPr vert="horz" lIns="91440" tIns="45720" rIns="91440" bIns="45720" rtlCol="0" anchor="ctr">
            <a:normAutofit/>
          </a:bodyPr>
          <a:lstStyle/>
          <a:p>
            <a:pPr algn="ctr">
              <a:lnSpc>
                <a:spcPct val="85000"/>
              </a:lnSpc>
            </a:pPr>
            <a:r>
              <a:rPr lang="en-US" sz="3400">
                <a:solidFill>
                  <a:schemeClr val="accent1"/>
                </a:solidFill>
              </a:rPr>
              <a:t>Critical appraisal and evidence based practice: 10%</a:t>
            </a:r>
          </a:p>
        </p:txBody>
      </p:sp>
      <p:graphicFrame>
        <p:nvGraphicFramePr>
          <p:cNvPr id="5" name="Text Placeholder 2">
            <a:extLst>
              <a:ext uri="{FF2B5EF4-FFF2-40B4-BE49-F238E27FC236}">
                <a16:creationId xmlns:a16="http://schemas.microsoft.com/office/drawing/2014/main" id="{77754575-4CAB-44CE-8F97-E1A5B6028042}"/>
              </a:ext>
            </a:extLst>
          </p:cNvPr>
          <p:cNvGraphicFramePr/>
          <p:nvPr>
            <p:extLst>
              <p:ext uri="{D42A27DB-BD31-4B8C-83A1-F6EECF244321}">
                <p14:modId xmlns:p14="http://schemas.microsoft.com/office/powerpoint/2010/main" val="3939647857"/>
              </p:ext>
            </p:extLst>
          </p:nvPr>
        </p:nvGraphicFramePr>
        <p:xfrm>
          <a:off x="152400" y="1621971"/>
          <a:ext cx="8839200" cy="5061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57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78631" y="260047"/>
            <a:ext cx="8079581" cy="1307496"/>
          </a:xfrm>
          <a:ln w="12700">
            <a:solidFill>
              <a:schemeClr val="accent1"/>
            </a:solidFill>
          </a:ln>
        </p:spPr>
        <p:txBody>
          <a:bodyPr vert="horz" lIns="91440" tIns="45720" rIns="91440" bIns="45720" rtlCol="0" anchor="ctr">
            <a:normAutofit/>
          </a:bodyPr>
          <a:lstStyle/>
          <a:p>
            <a:pPr algn="ctr">
              <a:lnSpc>
                <a:spcPct val="85000"/>
              </a:lnSpc>
            </a:pPr>
            <a:r>
              <a:rPr lang="en-US" sz="3200">
                <a:solidFill>
                  <a:schemeClr val="accent1"/>
                </a:solidFill>
              </a:rPr>
              <a:t>Which resources should I get my information from? </a:t>
            </a:r>
            <a:endParaRPr lang="en-US" sz="4800">
              <a:solidFill>
                <a:schemeClr val="accent1"/>
              </a:solidFill>
            </a:endParaRPr>
          </a:p>
        </p:txBody>
      </p:sp>
      <p:graphicFrame>
        <p:nvGraphicFramePr>
          <p:cNvPr id="8" name="Text Placeholder 5">
            <a:extLst>
              <a:ext uri="{FF2B5EF4-FFF2-40B4-BE49-F238E27FC236}">
                <a16:creationId xmlns:a16="http://schemas.microsoft.com/office/drawing/2014/main" id="{1150A8A7-E8DE-4B65-A481-709F8B3DDE6D}"/>
              </a:ext>
            </a:extLst>
          </p:cNvPr>
          <p:cNvGraphicFramePr/>
          <p:nvPr>
            <p:extLst>
              <p:ext uri="{D42A27DB-BD31-4B8C-83A1-F6EECF244321}">
                <p14:modId xmlns:p14="http://schemas.microsoft.com/office/powerpoint/2010/main" val="3588641740"/>
              </p:ext>
            </p:extLst>
          </p:nvPr>
        </p:nvGraphicFramePr>
        <p:xfrm>
          <a:off x="280416" y="1347788"/>
          <a:ext cx="8292084" cy="5697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526" y="220583"/>
            <a:ext cx="6953931" cy="1357846"/>
          </a:xfrm>
        </p:spPr>
        <p:txBody>
          <a:bodyPr vert="horz" lIns="91440" tIns="45720" rIns="91440" bIns="45720" rtlCol="0" anchor="ctr">
            <a:normAutofit fontScale="90000"/>
          </a:bodyPr>
          <a:lstStyle/>
          <a:p>
            <a:pPr>
              <a:lnSpc>
                <a:spcPct val="85000"/>
              </a:lnSpc>
            </a:pPr>
            <a:r>
              <a:rPr lang="en-US" sz="5400">
                <a:solidFill>
                  <a:schemeClr val="accent1"/>
                </a:solidFill>
              </a:rPr>
              <a:t>Fourteen fish AKT package</a:t>
            </a:r>
          </a:p>
        </p:txBody>
      </p:sp>
      <p:graphicFrame>
        <p:nvGraphicFramePr>
          <p:cNvPr id="14" name="Text Placeholder 2">
            <a:extLst>
              <a:ext uri="{FF2B5EF4-FFF2-40B4-BE49-F238E27FC236}">
                <a16:creationId xmlns:a16="http://schemas.microsoft.com/office/drawing/2014/main" id="{7BD713C1-EB8C-4A4C-8F46-ACBB9D040BE3}"/>
              </a:ext>
            </a:extLst>
          </p:cNvPr>
          <p:cNvGraphicFramePr/>
          <p:nvPr>
            <p:extLst>
              <p:ext uri="{D42A27DB-BD31-4B8C-83A1-F6EECF244321}">
                <p14:modId xmlns:p14="http://schemas.microsoft.com/office/powerpoint/2010/main" val="3741334223"/>
              </p:ext>
            </p:extLst>
          </p:nvPr>
        </p:nvGraphicFramePr>
        <p:xfrm>
          <a:off x="241527" y="1915886"/>
          <a:ext cx="8630330" cy="4582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fourteen fish">
            <a:extLst>
              <a:ext uri="{FF2B5EF4-FFF2-40B4-BE49-F238E27FC236}">
                <a16:creationId xmlns:a16="http://schemas.microsoft.com/office/drawing/2014/main" id="{C0C4BA6E-ADFF-40CE-9BD4-2AF9F8EC02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5457" y="193759"/>
            <a:ext cx="1809213" cy="180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4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46E8B-38F4-4C5C-A22F-D96B395B7734}"/>
              </a:ext>
            </a:extLst>
          </p:cNvPr>
          <p:cNvSpPr>
            <a:spLocks noGrp="1"/>
          </p:cNvSpPr>
          <p:nvPr>
            <p:ph type="title"/>
          </p:nvPr>
        </p:nvSpPr>
        <p:spPr>
          <a:xfrm>
            <a:off x="206829" y="1361254"/>
            <a:ext cx="2721427" cy="3395803"/>
          </a:xfrm>
          <a:ln w="19050">
            <a:solidFill>
              <a:schemeClr val="bg1"/>
            </a:solidFill>
          </a:ln>
        </p:spPr>
        <p:txBody>
          <a:bodyPr>
            <a:normAutofit/>
          </a:bodyPr>
          <a:lstStyle/>
          <a:p>
            <a:pPr algn="ctr"/>
            <a:r>
              <a:rPr lang="en-US" sz="4000" b="1">
                <a:solidFill>
                  <a:schemeClr val="bg1"/>
                </a:solidFill>
              </a:rPr>
              <a:t>Organisation and dyslexia</a:t>
            </a:r>
            <a:br>
              <a:rPr lang="en-US" sz="3800">
                <a:solidFill>
                  <a:srgbClr val="FFFFFF"/>
                </a:solidFill>
              </a:rPr>
            </a:br>
            <a:br>
              <a:rPr lang="en-US" sz="3600">
                <a:solidFill>
                  <a:srgbClr val="FFFFFF"/>
                </a:solidFill>
              </a:rPr>
            </a:br>
            <a:r>
              <a:rPr lang="en-US" sz="3600">
                <a:solidFill>
                  <a:srgbClr val="FFFFFF"/>
                </a:solidFill>
              </a:rPr>
              <a:t>How </a:t>
            </a:r>
            <a:r>
              <a:rPr lang="en-US" sz="3600" err="1">
                <a:solidFill>
                  <a:srgbClr val="FFFFFF"/>
                </a:solidFill>
              </a:rPr>
              <a:t>organised</a:t>
            </a:r>
            <a:r>
              <a:rPr lang="en-US" sz="3600">
                <a:solidFill>
                  <a:srgbClr val="FFFFFF"/>
                </a:solidFill>
              </a:rPr>
              <a:t> am I?</a:t>
            </a:r>
            <a:endParaRPr lang="en-GB" sz="3600">
              <a:solidFill>
                <a:srgbClr val="FFFFFF"/>
              </a:solidFill>
            </a:endParaRPr>
          </a:p>
        </p:txBody>
      </p:sp>
      <p:sp>
        <p:nvSpPr>
          <p:cNvPr id="3" name="Content Placeholder 2">
            <a:extLst>
              <a:ext uri="{FF2B5EF4-FFF2-40B4-BE49-F238E27FC236}">
                <a16:creationId xmlns:a16="http://schemas.microsoft.com/office/drawing/2014/main" id="{26A8DDF5-C4D8-4E1A-ADDA-474B83167081}"/>
              </a:ext>
            </a:extLst>
          </p:cNvPr>
          <p:cNvSpPr>
            <a:spLocks noGrp="1"/>
          </p:cNvSpPr>
          <p:nvPr>
            <p:ph idx="1"/>
          </p:nvPr>
        </p:nvSpPr>
        <p:spPr>
          <a:xfrm>
            <a:off x="3460791" y="936711"/>
            <a:ext cx="5111994" cy="4984578"/>
          </a:xfrm>
        </p:spPr>
        <p:txBody>
          <a:bodyPr anchor="ctr">
            <a:normAutofit fontScale="85000" lnSpcReduction="20000"/>
          </a:bodyPr>
          <a:lstStyle/>
          <a:p>
            <a:pPr marL="0" indent="0">
              <a:buNone/>
            </a:pPr>
            <a:br>
              <a:rPr lang="en-US"/>
            </a:br>
            <a:br>
              <a:rPr lang="en-US" sz="3600"/>
            </a:br>
            <a:br>
              <a:rPr lang="en-US" sz="3600"/>
            </a:br>
            <a:r>
              <a:rPr lang="en-US" sz="3600"/>
              <a:t>AKT unmasks dyslexia regularly in high achieving doctors.</a:t>
            </a:r>
          </a:p>
          <a:p>
            <a:pPr marL="0" indent="0">
              <a:buNone/>
            </a:pPr>
            <a:endParaRPr lang="en-US" sz="3600"/>
          </a:p>
          <a:p>
            <a:pPr marL="0" indent="0">
              <a:buNone/>
            </a:pPr>
            <a:r>
              <a:rPr lang="en-US" sz="3600"/>
              <a:t>Problems with being </a:t>
            </a:r>
            <a:r>
              <a:rPr lang="en-US" sz="3600" err="1"/>
              <a:t>organised</a:t>
            </a:r>
            <a:r>
              <a:rPr lang="en-US" sz="3600"/>
              <a:t> are often linked with dyslexia.</a:t>
            </a:r>
          </a:p>
          <a:p>
            <a:pPr marL="0" indent="0">
              <a:buNone/>
            </a:pPr>
            <a:endParaRPr lang="en-US" sz="3600"/>
          </a:p>
          <a:p>
            <a:pPr marL="0" indent="0">
              <a:buNone/>
            </a:pPr>
            <a:r>
              <a:rPr lang="en-US" sz="3600"/>
              <a:t>Would recommend that anyone who has failed AKT does dyslexia screening</a:t>
            </a:r>
          </a:p>
          <a:p>
            <a:pPr marL="0" indent="0">
              <a:buNone/>
            </a:pPr>
            <a:br>
              <a:rPr lang="en-US"/>
            </a:br>
            <a:endParaRPr lang="en-GB"/>
          </a:p>
        </p:txBody>
      </p:sp>
    </p:spTree>
    <p:extLst>
      <p:ext uri="{BB962C8B-B14F-4D97-AF65-F5344CB8AC3E}">
        <p14:creationId xmlns:p14="http://schemas.microsoft.com/office/powerpoint/2010/main" val="282722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40DF9-8C5A-4C45-B483-C03F33FCB6A5}"/>
              </a:ext>
            </a:extLst>
          </p:cNvPr>
          <p:cNvSpPr>
            <a:spLocks noGrp="1"/>
          </p:cNvSpPr>
          <p:nvPr>
            <p:ph type="title"/>
          </p:nvPr>
        </p:nvSpPr>
        <p:spPr>
          <a:xfrm>
            <a:off x="242412" y="639763"/>
            <a:ext cx="2236271" cy="5192946"/>
          </a:xfrm>
        </p:spPr>
        <p:txBody>
          <a:bodyPr vert="horz" lIns="91440" tIns="45720" rIns="91440" bIns="45720" rtlCol="0" anchor="ctr">
            <a:normAutofit/>
          </a:bodyPr>
          <a:lstStyle/>
          <a:p>
            <a:pPr algn="ctr"/>
            <a:r>
              <a:rPr lang="en-US" sz="4400" dirty="0"/>
              <a:t>Why doctors with dyslexia  can present so late</a:t>
            </a:r>
            <a:endParaRPr lang="en-US" dirty="0"/>
          </a:p>
        </p:txBody>
      </p:sp>
      <p:graphicFrame>
        <p:nvGraphicFramePr>
          <p:cNvPr id="5" name="Content Placeholder 2">
            <a:extLst>
              <a:ext uri="{FF2B5EF4-FFF2-40B4-BE49-F238E27FC236}">
                <a16:creationId xmlns:a16="http://schemas.microsoft.com/office/drawing/2014/main" id="{63096768-C9E8-456A-AD6F-8ED3F71871B8}"/>
              </a:ext>
            </a:extLst>
          </p:cNvPr>
          <p:cNvGraphicFramePr>
            <a:graphicFrameLocks noGrp="1"/>
          </p:cNvGraphicFramePr>
          <p:nvPr>
            <p:ph idx="1"/>
            <p:extLst>
              <p:ext uri="{D42A27DB-BD31-4B8C-83A1-F6EECF244321}">
                <p14:modId xmlns:p14="http://schemas.microsoft.com/office/powerpoint/2010/main" val="2736184922"/>
              </p:ext>
            </p:extLst>
          </p:nvPr>
        </p:nvGraphicFramePr>
        <p:xfrm>
          <a:off x="2916949" y="165076"/>
          <a:ext cx="6015173" cy="6517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636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92918" y="499533"/>
            <a:ext cx="8079581" cy="1658198"/>
          </a:xfrm>
        </p:spPr>
        <p:txBody>
          <a:bodyPr vert="horz" lIns="91440" tIns="45720" rIns="91440" bIns="45720" rtlCol="0" anchor="ctr">
            <a:normAutofit/>
          </a:bodyPr>
          <a:lstStyle/>
          <a:p>
            <a:pPr>
              <a:lnSpc>
                <a:spcPct val="85000"/>
              </a:lnSpc>
            </a:pPr>
            <a:r>
              <a:rPr lang="en-US" sz="5400">
                <a:solidFill>
                  <a:schemeClr val="accent1"/>
                </a:solidFill>
              </a:rPr>
              <a:t>Eligibility for dyslexia screening</a:t>
            </a:r>
          </a:p>
        </p:txBody>
      </p:sp>
      <p:graphicFrame>
        <p:nvGraphicFramePr>
          <p:cNvPr id="8" name="Text Placeholder 5">
            <a:extLst>
              <a:ext uri="{FF2B5EF4-FFF2-40B4-BE49-F238E27FC236}">
                <a16:creationId xmlns:a16="http://schemas.microsoft.com/office/drawing/2014/main" id="{8D67D2D1-7302-4E44-8169-E937CC072AE5}"/>
              </a:ext>
            </a:extLst>
          </p:cNvPr>
          <p:cNvGraphicFramePr/>
          <p:nvPr>
            <p:extLst>
              <p:ext uri="{D42A27DB-BD31-4B8C-83A1-F6EECF244321}">
                <p14:modId xmlns:p14="http://schemas.microsoft.com/office/powerpoint/2010/main" val="173875172"/>
              </p:ext>
            </p:extLst>
          </p:nvPr>
        </p:nvGraphicFramePr>
        <p:xfrm>
          <a:off x="494715" y="1923845"/>
          <a:ext cx="8077785" cy="467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492918" y="4772508"/>
            <a:ext cx="8079581" cy="1658198"/>
          </a:xfrm>
        </p:spPr>
        <p:txBody>
          <a:bodyPr vert="horz" lIns="91440" tIns="45720" rIns="91440" bIns="45720" rtlCol="0" anchor="ctr">
            <a:normAutofit/>
          </a:bodyPr>
          <a:lstStyle/>
          <a:p>
            <a:pPr>
              <a:lnSpc>
                <a:spcPct val="85000"/>
              </a:lnSpc>
            </a:pPr>
            <a:r>
              <a:rPr lang="en-US" sz="5400">
                <a:solidFill>
                  <a:srgbClr val="FFFFFF"/>
                </a:solidFill>
              </a:rPr>
              <a:t>What is this advice going to cover?</a:t>
            </a:r>
          </a:p>
        </p:txBody>
      </p:sp>
      <p:graphicFrame>
        <p:nvGraphicFramePr>
          <p:cNvPr id="9" name="Text Placeholder 6">
            <a:extLst>
              <a:ext uri="{FF2B5EF4-FFF2-40B4-BE49-F238E27FC236}">
                <a16:creationId xmlns:a16="http://schemas.microsoft.com/office/drawing/2014/main" id="{1CA8564A-1A20-4DB1-92AE-E075BADEEB68}"/>
              </a:ext>
            </a:extLst>
          </p:cNvPr>
          <p:cNvGraphicFramePr/>
          <p:nvPr>
            <p:extLst>
              <p:ext uri="{D42A27DB-BD31-4B8C-83A1-F6EECF244321}">
                <p14:modId xmlns:p14="http://schemas.microsoft.com/office/powerpoint/2010/main" val="3216161821"/>
              </p:ext>
            </p:extLst>
          </p:nvPr>
        </p:nvGraphicFramePr>
        <p:xfrm>
          <a:off x="507206" y="643468"/>
          <a:ext cx="8154193" cy="3501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47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93FC-974E-41A1-A5B3-005C2C0229D3}"/>
              </a:ext>
            </a:extLst>
          </p:cNvPr>
          <p:cNvSpPr>
            <a:spLocks noGrp="1"/>
          </p:cNvSpPr>
          <p:nvPr>
            <p:ph type="ctrTitle"/>
          </p:nvPr>
        </p:nvSpPr>
        <p:spPr>
          <a:xfrm>
            <a:off x="452628" y="770467"/>
            <a:ext cx="8086725" cy="4527029"/>
          </a:xfrm>
        </p:spPr>
        <p:txBody>
          <a:bodyPr/>
          <a:lstStyle/>
          <a:p>
            <a:pPr algn="ctr"/>
            <a:br>
              <a:rPr lang="en-GB" sz="4800" dirty="0"/>
            </a:br>
            <a:br>
              <a:rPr lang="en-GB" sz="4800" dirty="0"/>
            </a:br>
            <a:r>
              <a:rPr lang="en-GB" sz="4800" dirty="0"/>
              <a:t>This is the link to the online dyslexia screening:</a:t>
            </a:r>
            <a:br>
              <a:rPr lang="en-GB" sz="4800" dirty="0"/>
            </a:br>
            <a:br>
              <a:rPr lang="en-GB" sz="4800" dirty="0"/>
            </a:br>
            <a:r>
              <a:rPr lang="en-GB" sz="4800" dirty="0"/>
              <a:t>doitprofiler.com</a:t>
            </a:r>
            <a:br>
              <a:rPr lang="en-GB" sz="4800" dirty="0">
                <a:hlinkClick r:id="rId2" invalidUrl="http://"/>
              </a:rPr>
            </a:br>
            <a:br>
              <a:rPr lang="en-GB" sz="4800" dirty="0">
                <a:hlinkClick r:id="rId3" invalidUrl="http://"/>
              </a:rPr>
            </a:br>
            <a:r>
              <a:rPr lang="en-GB" sz="4800" dirty="0">
                <a:hlinkClick r:id="rId4"/>
              </a:rPr>
              <a:t>https://profiler.app/dyslexia-2/</a:t>
            </a:r>
            <a:endParaRPr lang="en-GB" sz="4800" dirty="0"/>
          </a:p>
        </p:txBody>
      </p:sp>
    </p:spTree>
    <p:extLst>
      <p:ext uri="{BB962C8B-B14F-4D97-AF65-F5344CB8AC3E}">
        <p14:creationId xmlns:p14="http://schemas.microsoft.com/office/powerpoint/2010/main" val="176472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ABB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31750" cap="sq">
            <a:solidFill>
              <a:srgbClr val="ABBC5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game, device&#10;&#10;Description generated with very high confidence">
            <a:extLst>
              <a:ext uri="{FF2B5EF4-FFF2-40B4-BE49-F238E27FC236}">
                <a16:creationId xmlns:a16="http://schemas.microsoft.com/office/drawing/2014/main" id="{745B9864-8887-4EFF-9301-406A0C7A6EE8}"/>
              </a:ext>
            </a:extLst>
          </p:cNvPr>
          <p:cNvPicPr>
            <a:picLocks noChangeAspect="1"/>
          </p:cNvPicPr>
          <p:nvPr/>
        </p:nvPicPr>
        <p:blipFill>
          <a:blip r:embed="rId2"/>
          <a:stretch>
            <a:fillRect/>
          </a:stretch>
        </p:blipFill>
        <p:spPr>
          <a:xfrm>
            <a:off x="478438" y="622094"/>
            <a:ext cx="8162140" cy="56138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293914" y="1292906"/>
            <a:ext cx="3234079" cy="3866923"/>
          </a:xfrm>
          <a:ln w="19050">
            <a:solidFill>
              <a:schemeClr val="bg1"/>
            </a:solidFill>
          </a:ln>
        </p:spPr>
        <p:txBody>
          <a:bodyPr vert="horz" lIns="91440" tIns="45720" rIns="91440" bIns="45720" rtlCol="0" anchor="ctr">
            <a:normAutofit/>
          </a:bodyPr>
          <a:lstStyle/>
          <a:p>
            <a:pPr algn="ctr">
              <a:lnSpc>
                <a:spcPct val="85000"/>
              </a:lnSpc>
            </a:pPr>
            <a:r>
              <a:rPr lang="en-US" sz="4000">
                <a:solidFill>
                  <a:srgbClr val="FFFFFF"/>
                </a:solidFill>
              </a:rPr>
              <a:t>How can I practice using the information in preparation for the exam?</a:t>
            </a:r>
          </a:p>
        </p:txBody>
      </p:sp>
      <p:graphicFrame>
        <p:nvGraphicFramePr>
          <p:cNvPr id="9" name="Text Placeholder 6">
            <a:extLst>
              <a:ext uri="{FF2B5EF4-FFF2-40B4-BE49-F238E27FC236}">
                <a16:creationId xmlns:a16="http://schemas.microsoft.com/office/drawing/2014/main" id="{6C3CFD43-6600-48AD-877D-7C8AE3C76D1D}"/>
              </a:ext>
            </a:extLst>
          </p:cNvPr>
          <p:cNvGraphicFramePr/>
          <p:nvPr>
            <p:extLst>
              <p:ext uri="{D42A27DB-BD31-4B8C-83A1-F6EECF244321}">
                <p14:modId xmlns:p14="http://schemas.microsoft.com/office/powerpoint/2010/main" val="1463058424"/>
              </p:ext>
            </p:extLst>
          </p:nvPr>
        </p:nvGraphicFramePr>
        <p:xfrm>
          <a:off x="4057716" y="228600"/>
          <a:ext cx="4792370" cy="627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7232" y="499533"/>
            <a:ext cx="2780071" cy="5632980"/>
          </a:xfrm>
        </p:spPr>
        <p:txBody>
          <a:bodyPr vert="horz" lIns="91440" tIns="45720" rIns="91440" bIns="45720" rtlCol="0" anchor="ctr">
            <a:normAutofit/>
          </a:bodyPr>
          <a:lstStyle/>
          <a:p>
            <a:pPr algn="ctr"/>
            <a:r>
              <a:rPr lang="en-US" sz="3800" dirty="0">
                <a:solidFill>
                  <a:schemeClr val="bg1"/>
                </a:solidFill>
              </a:rPr>
              <a:t>How can I use my clinical experience to improve my performance in AKT</a:t>
            </a:r>
            <a:endParaRPr lang="en-US"/>
          </a:p>
        </p:txBody>
      </p:sp>
      <p:graphicFrame>
        <p:nvGraphicFramePr>
          <p:cNvPr id="8" name="Picture Placeholder 3">
            <a:extLst>
              <a:ext uri="{FF2B5EF4-FFF2-40B4-BE49-F238E27FC236}">
                <a16:creationId xmlns:a16="http://schemas.microsoft.com/office/drawing/2014/main" id="{A66D7F86-6527-41ED-9BDA-2ECEFF780F51}"/>
              </a:ext>
            </a:extLst>
          </p:cNvPr>
          <p:cNvGraphicFramePr>
            <a:graphicFrameLocks noGrp="1"/>
          </p:cNvGraphicFramePr>
          <p:nvPr>
            <p:ph idx="1"/>
            <p:extLst>
              <p:ext uri="{D42A27DB-BD31-4B8C-83A1-F6EECF244321}">
                <p14:modId xmlns:p14="http://schemas.microsoft.com/office/powerpoint/2010/main" val="1295001509"/>
              </p:ext>
            </p:extLst>
          </p:nvPr>
        </p:nvGraphicFramePr>
        <p:xfrm>
          <a:off x="200240" y="2683"/>
          <a:ext cx="5459991" cy="686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F4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2628" y="770467"/>
            <a:ext cx="2600288" cy="3352800"/>
          </a:xfrm>
        </p:spPr>
        <p:txBody>
          <a:bodyPr vert="horz" lIns="91440" tIns="45720" rIns="91440" bIns="45720" rtlCol="0" anchor="b">
            <a:normAutofit/>
          </a:bodyPr>
          <a:lstStyle/>
          <a:p>
            <a:pPr>
              <a:lnSpc>
                <a:spcPct val="80000"/>
              </a:lnSpc>
            </a:pPr>
            <a:r>
              <a:rPr lang="en-US" sz="4800">
                <a:solidFill>
                  <a:srgbClr val="FFFFFF"/>
                </a:solidFill>
              </a:rPr>
              <a:t>Personal Wellbeing</a:t>
            </a:r>
          </a:p>
        </p:txBody>
      </p:sp>
      <p:sp>
        <p:nvSpPr>
          <p:cNvPr id="14" name="Rectangle 13">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encrypted-tbn0.gstatic.com/images?q=tbn:ANd9GcRXLMpaItK5tbh3VoDm1Z6GXFAAAbevu_li__6bKKIjXFnUSuOB"/>
          <p:cNvPicPr>
            <a:picLocks noGrp="1" noChangeAspect="1" noChangeArrowheads="1"/>
          </p:cNvPicPr>
          <p:nvPr>
            <p:ph type="pic" sz="quarter" idx="14"/>
          </p:nvPr>
        </p:nvPicPr>
        <p:blipFill rotWithShape="1">
          <a:blip r:embed="rId2" cstate="print">
            <a:extLst>
              <a:ext uri="{28A0092B-C50C-407E-A947-70E740481C1C}">
                <a14:useLocalDpi xmlns:a14="http://schemas.microsoft.com/office/drawing/2010/main" val="0"/>
              </a:ext>
            </a:extLst>
          </a:blip>
          <a:srcRect l="8748" r="42530" b="1"/>
          <a:stretch/>
        </p:blipFill>
        <p:spPr bwMode="auto">
          <a:xfrm>
            <a:off x="4390748" y="629266"/>
            <a:ext cx="3841796" cy="5247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A461-A4C3-41A2-9574-30675C50EF30}"/>
              </a:ext>
            </a:extLst>
          </p:cNvPr>
          <p:cNvSpPr>
            <a:spLocks noGrp="1"/>
          </p:cNvSpPr>
          <p:nvPr>
            <p:ph type="title"/>
          </p:nvPr>
        </p:nvSpPr>
        <p:spPr>
          <a:xfrm>
            <a:off x="5997980" y="1116904"/>
            <a:ext cx="2778395" cy="2307097"/>
          </a:xfrm>
        </p:spPr>
        <p:txBody>
          <a:bodyPr/>
          <a:lstStyle/>
          <a:p>
            <a:pPr algn="ctr"/>
            <a:r>
              <a:rPr lang="en-US" sz="4000">
                <a:cs typeface="Calibri Light"/>
              </a:rPr>
              <a:t>Personal Wellbeing checklist</a:t>
            </a:r>
            <a:br>
              <a:rPr lang="en-US">
                <a:cs typeface="Calibri Light"/>
              </a:rPr>
            </a:br>
            <a:br>
              <a:rPr lang="en-US">
                <a:cs typeface="Calibri Light"/>
              </a:rPr>
            </a:br>
            <a:br>
              <a:rPr lang="en-US">
                <a:cs typeface="Calibri Light"/>
              </a:rPr>
            </a:br>
            <a:endParaRPr lang="en-US">
              <a:cs typeface="Calibri Light"/>
            </a:endParaRPr>
          </a:p>
        </p:txBody>
      </p:sp>
      <p:graphicFrame>
        <p:nvGraphicFramePr>
          <p:cNvPr id="5" name="Diagram 5">
            <a:extLst>
              <a:ext uri="{FF2B5EF4-FFF2-40B4-BE49-F238E27FC236}">
                <a16:creationId xmlns:a16="http://schemas.microsoft.com/office/drawing/2014/main" id="{258933AF-9BD6-4829-A0EB-B2B0FD9ED0F6}"/>
              </a:ext>
            </a:extLst>
          </p:cNvPr>
          <p:cNvGraphicFramePr>
            <a:graphicFrameLocks noGrp="1"/>
          </p:cNvGraphicFramePr>
          <p:nvPr>
            <p:ph idx="1"/>
            <p:extLst>
              <p:ext uri="{D42A27DB-BD31-4B8C-83A1-F6EECF244321}">
                <p14:modId xmlns:p14="http://schemas.microsoft.com/office/powerpoint/2010/main" val="2963996333"/>
              </p:ext>
            </p:extLst>
          </p:nvPr>
        </p:nvGraphicFramePr>
        <p:xfrm>
          <a:off x="271697" y="312296"/>
          <a:ext cx="5236016" cy="640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27340ABC-C02F-4A83-B0DE-0B71979DB11C}"/>
              </a:ext>
            </a:extLst>
          </p:cNvPr>
          <p:cNvSpPr>
            <a:spLocks noGrp="1"/>
          </p:cNvSpPr>
          <p:nvPr>
            <p:ph type="body" sz="half" idx="2"/>
          </p:nvPr>
        </p:nvSpPr>
        <p:spPr>
          <a:xfrm>
            <a:off x="5857061" y="1388176"/>
            <a:ext cx="3048561" cy="5050724"/>
          </a:xfrm>
        </p:spPr>
        <p:txBody>
          <a:bodyPr vert="horz" lIns="91440" tIns="45720" rIns="91440" bIns="45720" rtlCol="0" anchor="t">
            <a:noAutofit/>
          </a:bodyPr>
          <a:lstStyle/>
          <a:p>
            <a:endParaRPr lang="en-US">
              <a:cs typeface="Calibri Light"/>
            </a:endParaRPr>
          </a:p>
          <a:p>
            <a:endParaRPr lang="en-US">
              <a:cs typeface="Calibri Light"/>
            </a:endParaRPr>
          </a:p>
          <a:p>
            <a:pPr algn="ctr"/>
            <a:r>
              <a:rPr lang="en-US" sz="2600" dirty="0">
                <a:cs typeface="Calibri Light"/>
              </a:rPr>
              <a:t>It is important you look at all of these areas and consider if now is really the right time for you to be sitting the exam. If you have any issues with these or you are not sure please talk to one of your TPD's for advice.</a:t>
            </a:r>
          </a:p>
        </p:txBody>
      </p:sp>
    </p:spTree>
    <p:extLst>
      <p:ext uri="{BB962C8B-B14F-4D97-AF65-F5344CB8AC3E}">
        <p14:creationId xmlns:p14="http://schemas.microsoft.com/office/powerpoint/2010/main" val="2746836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2628" y="770467"/>
            <a:ext cx="3154176" cy="3352800"/>
          </a:xfrm>
        </p:spPr>
        <p:txBody>
          <a:bodyPr vert="horz" lIns="91440" tIns="45720" rIns="91440" bIns="45720" rtlCol="0" anchor="b">
            <a:normAutofit/>
          </a:bodyPr>
          <a:lstStyle/>
          <a:p>
            <a:pPr>
              <a:lnSpc>
                <a:spcPct val="80000"/>
              </a:lnSpc>
            </a:pPr>
            <a:r>
              <a:rPr lang="en-US" sz="6300">
                <a:solidFill>
                  <a:srgbClr val="FFFFFF"/>
                </a:solidFill>
              </a:rPr>
              <a:t>Before the exam</a:t>
            </a:r>
          </a:p>
        </p:txBody>
      </p:sp>
      <p:pic>
        <p:nvPicPr>
          <p:cNvPr id="9" name="Picture Placeholder 8" descr="relaxation.jpg"/>
          <p:cNvPicPr>
            <a:picLocks noGrp="1" noChangeAspect="1"/>
          </p:cNvPicPr>
          <p:nvPr>
            <p:ph type="pic" sz="quarter" idx="14"/>
          </p:nvPr>
        </p:nvPicPr>
        <p:blipFill>
          <a:blip r:embed="rId3"/>
          <a:srcRect t="11764" b="11764"/>
          <a:stretch>
            <a:fillRect/>
          </a:stretch>
        </p:blipFill>
        <p:spPr>
          <a:xfrm>
            <a:off x="3535181" y="1637850"/>
            <a:ext cx="5625893" cy="32682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8079581" cy="1183510"/>
          </a:xfrm>
        </p:spPr>
        <p:txBody>
          <a:bodyPr>
            <a:normAutofit/>
          </a:bodyPr>
          <a:lstStyle/>
          <a:p>
            <a:pPr algn="ctr"/>
            <a:r>
              <a:rPr lang="en-GB" b="1" dirty="0"/>
              <a:t>Exam Tips</a:t>
            </a:r>
            <a:endParaRPr lang="en-US" dirty="0"/>
          </a:p>
        </p:txBody>
      </p:sp>
      <p:graphicFrame>
        <p:nvGraphicFramePr>
          <p:cNvPr id="10" name="Content Placeholder 2">
            <a:extLst>
              <a:ext uri="{FF2B5EF4-FFF2-40B4-BE49-F238E27FC236}">
                <a16:creationId xmlns:a16="http://schemas.microsoft.com/office/drawing/2014/main" id="{5937A26E-FBBE-41D9-AB3D-8D54C47E40F9}"/>
              </a:ext>
            </a:extLst>
          </p:cNvPr>
          <p:cNvGraphicFramePr>
            <a:graphicFrameLocks noGrp="1"/>
          </p:cNvGraphicFramePr>
          <p:nvPr>
            <p:ph idx="1"/>
            <p:extLst>
              <p:ext uri="{D42A27DB-BD31-4B8C-83A1-F6EECF244321}">
                <p14:modId xmlns:p14="http://schemas.microsoft.com/office/powerpoint/2010/main" val="3131761084"/>
              </p:ext>
            </p:extLst>
          </p:nvPr>
        </p:nvGraphicFramePr>
        <p:xfrm>
          <a:off x="294847" y="1499123"/>
          <a:ext cx="8552472" cy="4973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734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GB" sz="5200">
                <a:solidFill>
                  <a:srgbClr val="FFFFFF"/>
                </a:solidFill>
              </a:rPr>
              <a:t>More tips</a:t>
            </a:r>
          </a:p>
        </p:txBody>
      </p:sp>
      <p:graphicFrame>
        <p:nvGraphicFramePr>
          <p:cNvPr id="10" name="Content Placeholder 2">
            <a:extLst>
              <a:ext uri="{FF2B5EF4-FFF2-40B4-BE49-F238E27FC236}">
                <a16:creationId xmlns:a16="http://schemas.microsoft.com/office/drawing/2014/main" id="{91BD77EE-75F0-4D84-BF69-A16596452774}"/>
              </a:ext>
            </a:extLst>
          </p:cNvPr>
          <p:cNvGraphicFramePr>
            <a:graphicFrameLocks noGrp="1"/>
          </p:cNvGraphicFramePr>
          <p:nvPr>
            <p:ph idx="1"/>
            <p:extLst>
              <p:ext uri="{D42A27DB-BD31-4B8C-83A1-F6EECF244321}">
                <p14:modId xmlns:p14="http://schemas.microsoft.com/office/powerpoint/2010/main" val="2958823273"/>
              </p:ext>
            </p:extLst>
          </p:nvPr>
        </p:nvGraphicFramePr>
        <p:xfrm>
          <a:off x="3527994" y="304800"/>
          <a:ext cx="5129310" cy="6144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546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92918" y="499533"/>
            <a:ext cx="8079581" cy="1220410"/>
          </a:xfrm>
          <a:ln w="19050">
            <a:solidFill>
              <a:schemeClr val="accent1"/>
            </a:solidFill>
          </a:ln>
        </p:spPr>
        <p:txBody>
          <a:bodyPr vert="horz" lIns="91440" tIns="45720" rIns="91440" bIns="45720" rtlCol="0" anchor="ctr">
            <a:normAutofit/>
          </a:bodyPr>
          <a:lstStyle/>
          <a:p>
            <a:pPr algn="ctr">
              <a:lnSpc>
                <a:spcPct val="85000"/>
              </a:lnSpc>
            </a:pPr>
            <a:r>
              <a:rPr lang="en-US" sz="5400">
                <a:solidFill>
                  <a:schemeClr val="accent1"/>
                </a:solidFill>
              </a:rPr>
              <a:t>Remember!!</a:t>
            </a:r>
          </a:p>
        </p:txBody>
      </p:sp>
      <p:graphicFrame>
        <p:nvGraphicFramePr>
          <p:cNvPr id="14" name="Text Placeholder 6">
            <a:extLst>
              <a:ext uri="{FF2B5EF4-FFF2-40B4-BE49-F238E27FC236}">
                <a16:creationId xmlns:a16="http://schemas.microsoft.com/office/drawing/2014/main" id="{8B1038B2-9ABF-417A-B712-84A688301DD0}"/>
              </a:ext>
            </a:extLst>
          </p:cNvPr>
          <p:cNvGraphicFramePr/>
          <p:nvPr>
            <p:extLst>
              <p:ext uri="{D42A27DB-BD31-4B8C-83A1-F6EECF244321}">
                <p14:modId xmlns:p14="http://schemas.microsoft.com/office/powerpoint/2010/main" val="3037427585"/>
              </p:ext>
            </p:extLst>
          </p:nvPr>
        </p:nvGraphicFramePr>
        <p:xfrm>
          <a:off x="507206" y="2373549"/>
          <a:ext cx="8065294"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47844" y="56118"/>
            <a:ext cx="8079581" cy="1658198"/>
          </a:xfrm>
        </p:spPr>
        <p:txBody>
          <a:bodyPr vert="horz" lIns="91440" tIns="45720" rIns="91440" bIns="45720" rtlCol="0" anchor="ctr">
            <a:normAutofit/>
          </a:bodyPr>
          <a:lstStyle/>
          <a:p>
            <a:pPr algn="ctr">
              <a:lnSpc>
                <a:spcPct val="85000"/>
              </a:lnSpc>
            </a:pPr>
            <a:r>
              <a:rPr lang="en-US" sz="5400">
                <a:solidFill>
                  <a:schemeClr val="accent1"/>
                </a:solidFill>
              </a:rPr>
              <a:t>Learning Objectives</a:t>
            </a:r>
          </a:p>
        </p:txBody>
      </p:sp>
      <p:graphicFrame>
        <p:nvGraphicFramePr>
          <p:cNvPr id="11" name="Text Placeholder 8">
            <a:extLst>
              <a:ext uri="{FF2B5EF4-FFF2-40B4-BE49-F238E27FC236}">
                <a16:creationId xmlns:a16="http://schemas.microsoft.com/office/drawing/2014/main" id="{3158C838-254B-4D50-A36D-5C352B8A34C0}"/>
              </a:ext>
            </a:extLst>
          </p:cNvPr>
          <p:cNvGraphicFramePr/>
          <p:nvPr>
            <p:extLst>
              <p:ext uri="{D42A27DB-BD31-4B8C-83A1-F6EECF244321}">
                <p14:modId xmlns:p14="http://schemas.microsoft.com/office/powerpoint/2010/main" val="670384175"/>
              </p:ext>
            </p:extLst>
          </p:nvPr>
        </p:nvGraphicFramePr>
        <p:xfrm>
          <a:off x="196949" y="1448972"/>
          <a:ext cx="8792306" cy="5352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85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918" y="499533"/>
            <a:ext cx="8079581" cy="1318381"/>
          </a:xfrm>
          <a:ln w="19050">
            <a:solidFill>
              <a:schemeClr val="accent1"/>
            </a:solidFill>
          </a:ln>
        </p:spPr>
        <p:txBody>
          <a:bodyPr vert="horz" lIns="91440" tIns="45720" rIns="91440" bIns="45720" rtlCol="0" anchor="ctr">
            <a:normAutofit/>
          </a:bodyPr>
          <a:lstStyle/>
          <a:p>
            <a:pPr algn="ctr">
              <a:lnSpc>
                <a:spcPct val="85000"/>
              </a:lnSpc>
            </a:pPr>
            <a:r>
              <a:rPr lang="en-US" sz="5400">
                <a:solidFill>
                  <a:schemeClr val="accent1"/>
                </a:solidFill>
              </a:rPr>
              <a:t>How much work?</a:t>
            </a:r>
          </a:p>
        </p:txBody>
      </p:sp>
      <p:graphicFrame>
        <p:nvGraphicFramePr>
          <p:cNvPr id="5" name="Text Placeholder 2">
            <a:extLst>
              <a:ext uri="{FF2B5EF4-FFF2-40B4-BE49-F238E27FC236}">
                <a16:creationId xmlns:a16="http://schemas.microsoft.com/office/drawing/2014/main" id="{4C693CEF-96BD-495E-B359-9783175D35A6}"/>
              </a:ext>
            </a:extLst>
          </p:cNvPr>
          <p:cNvGraphicFramePr/>
          <p:nvPr>
            <p:extLst>
              <p:ext uri="{D42A27DB-BD31-4B8C-83A1-F6EECF244321}">
                <p14:modId xmlns:p14="http://schemas.microsoft.com/office/powerpoint/2010/main" val="447300964"/>
              </p:ext>
            </p:extLst>
          </p:nvPr>
        </p:nvGraphicFramePr>
        <p:xfrm>
          <a:off x="494715" y="1659988"/>
          <a:ext cx="8077785" cy="509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27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3995" y="1430905"/>
            <a:ext cx="2998270" cy="3910466"/>
          </a:xfrm>
          <a:ln w="19050">
            <a:solidFill>
              <a:schemeClr val="bg1"/>
            </a:solidFill>
          </a:ln>
        </p:spPr>
        <p:txBody>
          <a:bodyPr vert="horz" lIns="91440" tIns="45720" rIns="91440" bIns="45720" rtlCol="0" anchor="ctr">
            <a:normAutofit/>
          </a:bodyPr>
          <a:lstStyle/>
          <a:p>
            <a:pPr>
              <a:lnSpc>
                <a:spcPct val="85000"/>
              </a:lnSpc>
            </a:pPr>
            <a:r>
              <a:rPr lang="en-US" sz="5200">
                <a:solidFill>
                  <a:srgbClr val="FFFFFF"/>
                </a:solidFill>
              </a:rPr>
              <a:t>On the Day</a:t>
            </a:r>
          </a:p>
        </p:txBody>
      </p:sp>
      <p:graphicFrame>
        <p:nvGraphicFramePr>
          <p:cNvPr id="5" name="Text Placeholder 2">
            <a:extLst>
              <a:ext uri="{FF2B5EF4-FFF2-40B4-BE49-F238E27FC236}">
                <a16:creationId xmlns:a16="http://schemas.microsoft.com/office/drawing/2014/main" id="{22E9E309-2DF6-42D2-B9BC-0FF9A7C54B2E}"/>
              </a:ext>
            </a:extLst>
          </p:cNvPr>
          <p:cNvGraphicFramePr/>
          <p:nvPr>
            <p:extLst>
              <p:ext uri="{D42A27DB-BD31-4B8C-83A1-F6EECF244321}">
                <p14:modId xmlns:p14="http://schemas.microsoft.com/office/powerpoint/2010/main" val="2713053926"/>
              </p:ext>
            </p:extLst>
          </p:nvPr>
        </p:nvGraphicFramePr>
        <p:xfrm>
          <a:off x="3718560" y="341376"/>
          <a:ext cx="5071872"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268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2143" y="1577181"/>
            <a:ext cx="2998270" cy="3703637"/>
          </a:xfrm>
          <a:ln w="19050">
            <a:solidFill>
              <a:schemeClr val="bg1"/>
            </a:solidFill>
          </a:ln>
        </p:spPr>
        <p:txBody>
          <a:bodyPr vert="horz" lIns="91440" tIns="45720" rIns="91440" bIns="45720" rtlCol="0" anchor="ctr">
            <a:normAutofit/>
          </a:bodyPr>
          <a:lstStyle/>
          <a:p>
            <a:pPr algn="ctr">
              <a:lnSpc>
                <a:spcPct val="85000"/>
              </a:lnSpc>
            </a:pPr>
            <a:r>
              <a:rPr lang="en-US" sz="4000">
                <a:solidFill>
                  <a:srgbClr val="FFFFFF"/>
                </a:solidFill>
              </a:rPr>
              <a:t>Revisit reasons for failure – have you addressed these?</a:t>
            </a:r>
          </a:p>
        </p:txBody>
      </p:sp>
      <p:graphicFrame>
        <p:nvGraphicFramePr>
          <p:cNvPr id="5" name="Text Placeholder 2">
            <a:extLst>
              <a:ext uri="{FF2B5EF4-FFF2-40B4-BE49-F238E27FC236}">
                <a16:creationId xmlns:a16="http://schemas.microsoft.com/office/drawing/2014/main" id="{FF771140-7DE7-40DF-A1B0-5399F23E6CA2}"/>
              </a:ext>
            </a:extLst>
          </p:cNvPr>
          <p:cNvGraphicFramePr/>
          <p:nvPr>
            <p:extLst>
              <p:ext uri="{D42A27DB-BD31-4B8C-83A1-F6EECF244321}">
                <p14:modId xmlns:p14="http://schemas.microsoft.com/office/powerpoint/2010/main" val="3689905250"/>
              </p:ext>
            </p:extLst>
          </p:nvPr>
        </p:nvGraphicFramePr>
        <p:xfrm>
          <a:off x="3542556" y="119743"/>
          <a:ext cx="5329301" cy="6854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492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062F7-1053-4DC9-80EF-21B664DA9622}"/>
              </a:ext>
            </a:extLst>
          </p:cNvPr>
          <p:cNvSpPr>
            <a:spLocks noGrp="1"/>
          </p:cNvSpPr>
          <p:nvPr>
            <p:ph type="title"/>
          </p:nvPr>
        </p:nvSpPr>
        <p:spPr>
          <a:xfrm>
            <a:off x="486918" y="5418668"/>
            <a:ext cx="8085582" cy="615985"/>
          </a:xfrm>
        </p:spPr>
        <p:txBody>
          <a:bodyPr>
            <a:noAutofit/>
          </a:bodyPr>
          <a:lstStyle/>
          <a:p>
            <a:pPr algn="ctr"/>
            <a:r>
              <a:rPr lang="en-GB" sz="3400" dirty="0">
                <a:cs typeface="Calibri Light"/>
              </a:rPr>
              <a:t>This is worth a watch – Power poses for success!</a:t>
            </a:r>
            <a:endParaRPr lang="en-US" sz="3400" dirty="0"/>
          </a:p>
        </p:txBody>
      </p:sp>
      <p:pic>
        <p:nvPicPr>
          <p:cNvPr id="8" name="Picture Placeholder 7" descr="A person in a wooded area&#10;&#10;Description automatically generated">
            <a:extLst>
              <a:ext uri="{FF2B5EF4-FFF2-40B4-BE49-F238E27FC236}">
                <a16:creationId xmlns:a16="http://schemas.microsoft.com/office/drawing/2014/main" id="{E6BA997E-28E5-4DEC-BB16-3376A789F817}"/>
              </a:ext>
            </a:extLst>
          </p:cNvPr>
          <p:cNvPicPr>
            <a:picLocks noGrp="1" noChangeAspect="1"/>
          </p:cNvPicPr>
          <p:nvPr>
            <p:ph type="pic" idx="1"/>
          </p:nvPr>
        </p:nvPicPr>
        <p:blipFill>
          <a:blip r:embed="rId3"/>
          <a:srcRect t="6280" b="6280"/>
          <a:stretch>
            <a:fillRect/>
          </a:stretch>
        </p:blipFill>
        <p:spPr/>
      </p:pic>
      <p:sp>
        <p:nvSpPr>
          <p:cNvPr id="6" name="Text Placeholder 5">
            <a:extLst>
              <a:ext uri="{FF2B5EF4-FFF2-40B4-BE49-F238E27FC236}">
                <a16:creationId xmlns:a16="http://schemas.microsoft.com/office/drawing/2014/main" id="{37764B5B-B5EA-4FC9-B0EE-1373BD650003}"/>
              </a:ext>
            </a:extLst>
          </p:cNvPr>
          <p:cNvSpPr>
            <a:spLocks noGrp="1"/>
          </p:cNvSpPr>
          <p:nvPr>
            <p:ph type="body" sz="half" idx="2"/>
          </p:nvPr>
        </p:nvSpPr>
        <p:spPr>
          <a:xfrm>
            <a:off x="495001" y="6034653"/>
            <a:ext cx="7983810" cy="733268"/>
          </a:xfrm>
        </p:spPr>
        <p:txBody>
          <a:bodyPr vert="horz" lIns="91440" tIns="45720" rIns="91440" bIns="45720" rtlCol="0" anchor="t">
            <a:normAutofit/>
          </a:bodyPr>
          <a:lstStyle/>
          <a:p>
            <a:pPr algn="ctr"/>
            <a:r>
              <a:rPr lang="en-GB" sz="2000" dirty="0">
                <a:ea typeface="+mn-lt"/>
                <a:cs typeface="+mn-lt"/>
                <a:hlinkClick r:id="rId4"/>
              </a:rPr>
              <a:t>https://www.ted.com/talks/amy_cuddy_your_body_language_may_shape_who_you_are?language=en</a:t>
            </a:r>
            <a:endParaRPr lang="en-US" sz="2000" dirty="0">
              <a:cs typeface="Calibri Light" panose="020F0302020204030204"/>
            </a:endParaRPr>
          </a:p>
        </p:txBody>
      </p:sp>
    </p:spTree>
    <p:extLst>
      <p:ext uri="{BB962C8B-B14F-4D97-AF65-F5344CB8AC3E}">
        <p14:creationId xmlns:p14="http://schemas.microsoft.com/office/powerpoint/2010/main" val="416295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good luck chalkboard">
            <a:extLst>
              <a:ext uri="{FF2B5EF4-FFF2-40B4-BE49-F238E27FC236}">
                <a16:creationId xmlns:a16="http://schemas.microsoft.com/office/drawing/2014/main" id="{800DAF15-4347-4591-AC5B-257A67713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26" t="20635" r="11593" b="34444"/>
          <a:stretch/>
        </p:blipFill>
        <p:spPr bwMode="auto">
          <a:xfrm>
            <a:off x="357759" y="381000"/>
            <a:ext cx="8437898" cy="5996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399095" y="1292906"/>
            <a:ext cx="2998270" cy="3344408"/>
          </a:xfrm>
          <a:ln w="19050">
            <a:solidFill>
              <a:schemeClr val="accent4"/>
            </a:solidFill>
          </a:ln>
        </p:spPr>
        <p:txBody>
          <a:bodyPr vert="horz" lIns="91440" tIns="45720" rIns="91440" bIns="45720" rtlCol="0" anchor="ctr">
            <a:normAutofit/>
          </a:bodyPr>
          <a:lstStyle/>
          <a:p>
            <a:pPr algn="ctr">
              <a:lnSpc>
                <a:spcPct val="85000"/>
              </a:lnSpc>
            </a:pPr>
            <a:r>
              <a:rPr lang="en-US" sz="5200" dirty="0">
                <a:solidFill>
                  <a:schemeClr val="accent1"/>
                </a:solidFill>
              </a:rPr>
              <a:t>Vital Statistics Jan 2020</a:t>
            </a:r>
          </a:p>
        </p:txBody>
      </p:sp>
      <p:graphicFrame>
        <p:nvGraphicFramePr>
          <p:cNvPr id="17" name="Text Placeholder 7">
            <a:extLst>
              <a:ext uri="{FF2B5EF4-FFF2-40B4-BE49-F238E27FC236}">
                <a16:creationId xmlns:a16="http://schemas.microsoft.com/office/drawing/2014/main" id="{10437F27-3DB5-4229-90AB-211BF0C3D291}"/>
              </a:ext>
            </a:extLst>
          </p:cNvPr>
          <p:cNvGraphicFramePr/>
          <p:nvPr>
            <p:extLst>
              <p:ext uri="{D42A27DB-BD31-4B8C-83A1-F6EECF244321}">
                <p14:modId xmlns:p14="http://schemas.microsoft.com/office/powerpoint/2010/main" val="3049112348"/>
              </p:ext>
            </p:extLst>
          </p:nvPr>
        </p:nvGraphicFramePr>
        <p:xfrm>
          <a:off x="3966260" y="466838"/>
          <a:ext cx="4778645" cy="592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31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918" y="499533"/>
            <a:ext cx="8079581" cy="1176867"/>
          </a:xfrm>
        </p:spPr>
        <p:txBody>
          <a:bodyPr vert="horz" lIns="91440" tIns="45720" rIns="91440" bIns="45720" rtlCol="0" anchor="ctr">
            <a:normAutofit/>
          </a:bodyPr>
          <a:lstStyle/>
          <a:p>
            <a:pPr algn="ctr">
              <a:lnSpc>
                <a:spcPct val="85000"/>
              </a:lnSpc>
            </a:pPr>
            <a:r>
              <a:rPr lang="en-US" sz="5400">
                <a:solidFill>
                  <a:schemeClr val="accent1"/>
                </a:solidFill>
              </a:rPr>
              <a:t>Breakdown of scores</a:t>
            </a:r>
          </a:p>
        </p:txBody>
      </p:sp>
      <p:graphicFrame>
        <p:nvGraphicFramePr>
          <p:cNvPr id="14" name="Text Placeholder 2">
            <a:extLst>
              <a:ext uri="{FF2B5EF4-FFF2-40B4-BE49-F238E27FC236}">
                <a16:creationId xmlns:a16="http://schemas.microsoft.com/office/drawing/2014/main" id="{B6011F61-A1B3-4DEF-A5BA-FCA2E99446CC}"/>
              </a:ext>
            </a:extLst>
          </p:cNvPr>
          <p:cNvGraphicFramePr/>
          <p:nvPr>
            <p:extLst>
              <p:ext uri="{D42A27DB-BD31-4B8C-83A1-F6EECF244321}">
                <p14:modId xmlns:p14="http://schemas.microsoft.com/office/powerpoint/2010/main" val="1778148108"/>
              </p:ext>
            </p:extLst>
          </p:nvPr>
        </p:nvGraphicFramePr>
        <p:xfrm>
          <a:off x="206830" y="1763486"/>
          <a:ext cx="8741228" cy="478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8079581" cy="1658198"/>
          </a:xfrm>
        </p:spPr>
        <p:txBody>
          <a:bodyPr>
            <a:normAutofit/>
          </a:bodyPr>
          <a:lstStyle/>
          <a:p>
            <a:pPr algn="ctr"/>
            <a:r>
              <a:rPr lang="en-GB" b="1">
                <a:solidFill>
                  <a:schemeClr val="tx1"/>
                </a:solidFill>
              </a:rPr>
              <a:t>Preparing to Re-sit AKT</a:t>
            </a:r>
          </a:p>
        </p:txBody>
      </p:sp>
      <p:graphicFrame>
        <p:nvGraphicFramePr>
          <p:cNvPr id="10" name="Content Placeholder 2">
            <a:extLst>
              <a:ext uri="{FF2B5EF4-FFF2-40B4-BE49-F238E27FC236}">
                <a16:creationId xmlns:a16="http://schemas.microsoft.com/office/drawing/2014/main" id="{A0ABE80E-05DE-426C-832B-FE47A953E86E}"/>
              </a:ext>
            </a:extLst>
          </p:cNvPr>
          <p:cNvGraphicFramePr>
            <a:graphicFrameLocks noGrp="1"/>
          </p:cNvGraphicFramePr>
          <p:nvPr>
            <p:ph idx="1"/>
            <p:extLst>
              <p:ext uri="{D42A27DB-BD31-4B8C-83A1-F6EECF244321}">
                <p14:modId xmlns:p14="http://schemas.microsoft.com/office/powerpoint/2010/main" val="588963270"/>
              </p:ext>
            </p:extLst>
          </p:nvPr>
        </p:nvGraphicFramePr>
        <p:xfrm>
          <a:off x="507492" y="2011680"/>
          <a:ext cx="8065293"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4112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6438" y="1456192"/>
            <a:ext cx="2998270" cy="3583894"/>
          </a:xfrm>
          <a:ln w="12700">
            <a:solidFill>
              <a:schemeClr val="accent1"/>
            </a:solidFill>
          </a:ln>
        </p:spPr>
        <p:txBody>
          <a:bodyPr vert="horz" lIns="91440" tIns="45720" rIns="91440" bIns="45720" rtlCol="0" anchor="ctr">
            <a:normAutofit/>
          </a:bodyPr>
          <a:lstStyle/>
          <a:p>
            <a:pPr algn="ctr">
              <a:lnSpc>
                <a:spcPct val="85000"/>
              </a:lnSpc>
            </a:pPr>
            <a:r>
              <a:rPr lang="en-US" sz="5200">
                <a:solidFill>
                  <a:schemeClr val="accent1"/>
                </a:solidFill>
              </a:rPr>
              <a:t>Most common reasons for failing AKT</a:t>
            </a:r>
          </a:p>
        </p:txBody>
      </p:sp>
      <p:graphicFrame>
        <p:nvGraphicFramePr>
          <p:cNvPr id="10" name="Text Placeholder 2">
            <a:extLst>
              <a:ext uri="{FF2B5EF4-FFF2-40B4-BE49-F238E27FC236}">
                <a16:creationId xmlns:a16="http://schemas.microsoft.com/office/drawing/2014/main" id="{477D7765-7235-4E35-92CA-C231BB640FEA}"/>
              </a:ext>
            </a:extLst>
          </p:cNvPr>
          <p:cNvGraphicFramePr/>
          <p:nvPr>
            <p:extLst>
              <p:ext uri="{D42A27DB-BD31-4B8C-83A1-F6EECF244321}">
                <p14:modId xmlns:p14="http://schemas.microsoft.com/office/powerpoint/2010/main" val="1946292156"/>
              </p:ext>
            </p:extLst>
          </p:nvPr>
        </p:nvGraphicFramePr>
        <p:xfrm>
          <a:off x="3731146" y="272143"/>
          <a:ext cx="5184254" cy="6106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56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918" y="499533"/>
            <a:ext cx="8079581" cy="1231296"/>
          </a:xfrm>
          <a:ln w="28575">
            <a:solidFill>
              <a:schemeClr val="accent1">
                <a:lumMod val="60000"/>
                <a:lumOff val="40000"/>
              </a:schemeClr>
            </a:solidFill>
          </a:ln>
        </p:spPr>
        <p:txBody>
          <a:bodyPr vert="horz" lIns="91440" tIns="45720" rIns="91440" bIns="45720" rtlCol="0" anchor="ctr">
            <a:normAutofit fontScale="90000"/>
          </a:bodyPr>
          <a:lstStyle/>
          <a:p>
            <a:pPr algn="ctr">
              <a:lnSpc>
                <a:spcPct val="85000"/>
              </a:lnSpc>
            </a:pPr>
            <a:r>
              <a:rPr lang="en-US" sz="5400">
                <a:solidFill>
                  <a:schemeClr val="accent1"/>
                </a:solidFill>
              </a:rPr>
              <a:t>You will need to change strategy</a:t>
            </a:r>
          </a:p>
        </p:txBody>
      </p:sp>
      <p:graphicFrame>
        <p:nvGraphicFramePr>
          <p:cNvPr id="12" name="Text Placeholder 2">
            <a:extLst>
              <a:ext uri="{FF2B5EF4-FFF2-40B4-BE49-F238E27FC236}">
                <a16:creationId xmlns:a16="http://schemas.microsoft.com/office/drawing/2014/main" id="{13382FC2-4845-4732-AB1E-9656CB1696B0}"/>
              </a:ext>
            </a:extLst>
          </p:cNvPr>
          <p:cNvGraphicFramePr/>
          <p:nvPr>
            <p:extLst>
              <p:ext uri="{D42A27DB-BD31-4B8C-83A1-F6EECF244321}">
                <p14:modId xmlns:p14="http://schemas.microsoft.com/office/powerpoint/2010/main" val="1429466346"/>
              </p:ext>
            </p:extLst>
          </p:nvPr>
        </p:nvGraphicFramePr>
        <p:xfrm>
          <a:off x="206829" y="2013857"/>
          <a:ext cx="8752114" cy="4517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96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239486" y="1162277"/>
            <a:ext cx="2768648" cy="3670980"/>
          </a:xfrm>
          <a:ln w="12700">
            <a:solidFill>
              <a:schemeClr val="bg1"/>
            </a:solidFill>
          </a:ln>
        </p:spPr>
        <p:txBody>
          <a:bodyPr vert="horz" lIns="91440" tIns="45720" rIns="91440" bIns="45720" rtlCol="0" anchor="ctr">
            <a:normAutofit/>
          </a:bodyPr>
          <a:lstStyle/>
          <a:p>
            <a:pPr>
              <a:lnSpc>
                <a:spcPct val="85000"/>
              </a:lnSpc>
            </a:pPr>
            <a:r>
              <a:rPr lang="en-US" sz="4800">
                <a:solidFill>
                  <a:srgbClr val="FFFFFF"/>
                </a:solidFill>
              </a:rPr>
              <a:t>Do I know where I’m weakest?</a:t>
            </a:r>
          </a:p>
        </p:txBody>
      </p:sp>
      <p:graphicFrame>
        <p:nvGraphicFramePr>
          <p:cNvPr id="20" name="Text Placeholder 5">
            <a:extLst>
              <a:ext uri="{FF2B5EF4-FFF2-40B4-BE49-F238E27FC236}">
                <a16:creationId xmlns:a16="http://schemas.microsoft.com/office/drawing/2014/main" id="{76D2389E-B718-4F09-80D7-8EAB899F26E0}"/>
              </a:ext>
            </a:extLst>
          </p:cNvPr>
          <p:cNvGraphicFramePr/>
          <p:nvPr>
            <p:extLst>
              <p:ext uri="{D42A27DB-BD31-4B8C-83A1-F6EECF244321}">
                <p14:modId xmlns:p14="http://schemas.microsoft.com/office/powerpoint/2010/main" val="281648784"/>
              </p:ext>
            </p:extLst>
          </p:nvPr>
        </p:nvGraphicFramePr>
        <p:xfrm>
          <a:off x="3247620" y="141514"/>
          <a:ext cx="5656894" cy="6531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3F97374602D6498866B3FF7EFE5C51" ma:contentTypeVersion="2" ma:contentTypeDescription="Create a new document." ma:contentTypeScope="" ma:versionID="66c5b8e7b4b567b3e5054386999500ed">
  <xsd:schema xmlns:xsd="http://www.w3.org/2001/XMLSchema" xmlns:xs="http://www.w3.org/2001/XMLSchema" xmlns:p="http://schemas.microsoft.com/office/2006/metadata/properties" xmlns:ns2="86ebb82c-9ac4-4668-8acf-cf25c91d8164" targetNamespace="http://schemas.microsoft.com/office/2006/metadata/properties" ma:root="true" ma:fieldsID="88591b335aa8984558dd034cc11f6a84" ns2:_="">
    <xsd:import namespace="86ebb82c-9ac4-4668-8acf-cf25c91d816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bb82c-9ac4-4668-8acf-cf25c91d81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36531F-A673-4ECA-A7D0-3ACAB7D762E4}">
  <ds:schemaRefs>
    <ds:schemaRef ds:uri="http://schemas.microsoft.com/sharepoint/v3/contenttype/forms"/>
  </ds:schemaRefs>
</ds:datastoreItem>
</file>

<file path=customXml/itemProps2.xml><?xml version="1.0" encoding="utf-8"?>
<ds:datastoreItem xmlns:ds="http://schemas.openxmlformats.org/officeDocument/2006/customXml" ds:itemID="{DC82E58F-DC74-4AD6-990D-E7CB75ED0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bb82c-9ac4-4668-8acf-cf25c91d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550D77-3B35-4DA3-AAEB-2327492BA780}">
  <ds:schemaRefs>
    <ds:schemaRef ds:uri="http://purl.org/dc/dcmitype/"/>
    <ds:schemaRef ds:uri="http://purl.org/dc/elements/1.1/"/>
    <ds:schemaRef ds:uri="http://purl.org/dc/terms/"/>
    <ds:schemaRef ds:uri="http://www.w3.org/XML/1998/namespace"/>
    <ds:schemaRef ds:uri="http://schemas.microsoft.com/office/2006/documentManagement/types"/>
    <ds:schemaRef ds:uri="86ebb82c-9ac4-4668-8acf-cf25c91d8164"/>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TotalTime>
  <Words>1795</Words>
  <Application>Microsoft Office PowerPoint</Application>
  <PresentationFormat>On-screen Show (4:3)</PresentationFormat>
  <Paragraphs>205</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Metropolitan</vt:lpstr>
      <vt:lpstr>PowerPoint Presentation</vt:lpstr>
      <vt:lpstr>What is this advice going to cover?</vt:lpstr>
      <vt:lpstr>Learning Objectives</vt:lpstr>
      <vt:lpstr>Vital Statistics Jan 2020</vt:lpstr>
      <vt:lpstr>Breakdown of scores</vt:lpstr>
      <vt:lpstr>Preparing to Re-sit AKT</vt:lpstr>
      <vt:lpstr>Most common reasons for failing AKT</vt:lpstr>
      <vt:lpstr>You will need to change strategy</vt:lpstr>
      <vt:lpstr>Do I know where I’m weakest?</vt:lpstr>
      <vt:lpstr>RCGP AKT Report:  Room For Improvement in the Last 12 months</vt:lpstr>
      <vt:lpstr>Clinical Medicine : 80%</vt:lpstr>
      <vt:lpstr>Organization, ethics &amp; legal issues :  10%</vt:lpstr>
      <vt:lpstr>Organization, ethics &amp; legal issues –  areas to consider</vt:lpstr>
      <vt:lpstr>Critical appraisal and evidence based practice: 10%</vt:lpstr>
      <vt:lpstr>Which resources should I get my information from? </vt:lpstr>
      <vt:lpstr>Fourteen fish AKT package</vt:lpstr>
      <vt:lpstr>Organisation and dyslexia  How organised am I?</vt:lpstr>
      <vt:lpstr>Why doctors with dyslexia  can present so late</vt:lpstr>
      <vt:lpstr>Eligibility for dyslexia screening</vt:lpstr>
      <vt:lpstr>  This is the link to the online dyslexia screening:  doitprofiler.com  https://profiler.app/dyslexia-2/</vt:lpstr>
      <vt:lpstr>PowerPoint Presentation</vt:lpstr>
      <vt:lpstr>How can I practice using the information in preparation for the exam?</vt:lpstr>
      <vt:lpstr>How can I use my clinical experience to improve my performance in AKT</vt:lpstr>
      <vt:lpstr>Personal Wellbeing</vt:lpstr>
      <vt:lpstr>Personal Wellbeing checklist   </vt:lpstr>
      <vt:lpstr>Before the exam</vt:lpstr>
      <vt:lpstr>Exam Tips</vt:lpstr>
      <vt:lpstr>More tips</vt:lpstr>
      <vt:lpstr>Remember!!</vt:lpstr>
      <vt:lpstr>How much work?</vt:lpstr>
      <vt:lpstr>On the Day</vt:lpstr>
      <vt:lpstr>Revisit reasons for failure – have you addressed these?</vt:lpstr>
      <vt:lpstr>This is worth a watch – Power poses for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Nix (High Storrs - Student)</dc:creator>
  <cp:lastModifiedBy>Benjamin Nix (High Storrs - Student)</cp:lastModifiedBy>
  <cp:revision>16</cp:revision>
  <dcterms:created xsi:type="dcterms:W3CDTF">2020-05-17T19:53:41Z</dcterms:created>
  <dcterms:modified xsi:type="dcterms:W3CDTF">2020-05-21T07:47:01Z</dcterms:modified>
</cp:coreProperties>
</file>