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64" r:id="rId8"/>
    <p:sldId id="259" r:id="rId9"/>
    <p:sldId id="261" r:id="rId10"/>
    <p:sldId id="263" r:id="rId11"/>
    <p:sldId id="260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E4EE"/>
    <a:srgbClr val="9C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82"/>
    <p:restoredTop sz="61479"/>
  </p:normalViewPr>
  <p:slideViewPr>
    <p:cSldViewPr snapToGrid="0" snapToObjects="1">
      <p:cViewPr varScale="1">
        <p:scale>
          <a:sx n="84" d="100"/>
          <a:sy n="84" d="100"/>
        </p:scale>
        <p:origin x="163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ShefGasCAT@gmail.co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ShefGasCAT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C5F0F-C599-4380-B33F-06335A6459C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B81F9A9-D45F-44EB-AAB2-17129A246AE2}">
      <dgm:prSet/>
      <dgm:spPr/>
      <dgm:t>
        <a:bodyPr/>
        <a:lstStyle/>
        <a:p>
          <a:r>
            <a:rPr lang="en-US"/>
            <a:t>Email: </a:t>
          </a:r>
          <a:r>
            <a:rPr lang="en-US">
              <a:hlinkClick xmlns:r="http://schemas.openxmlformats.org/officeDocument/2006/relationships" r:id="rId1"/>
            </a:rPr>
            <a:t>ShefGasCAT@gmail.com</a:t>
          </a:r>
          <a:endParaRPr lang="en-US"/>
        </a:p>
      </dgm:t>
    </dgm:pt>
    <dgm:pt modelId="{95EC0B10-D434-4F94-BFCD-C64F62CE0A61}" type="parTrans" cxnId="{9A1E62AB-98DB-4FA7-8151-72D109824ABD}">
      <dgm:prSet/>
      <dgm:spPr/>
      <dgm:t>
        <a:bodyPr/>
        <a:lstStyle/>
        <a:p>
          <a:endParaRPr lang="en-US"/>
        </a:p>
      </dgm:t>
    </dgm:pt>
    <dgm:pt modelId="{7E203A2D-5DC6-4EFE-A2AB-0A591A8EA215}" type="sibTrans" cxnId="{9A1E62AB-98DB-4FA7-8151-72D109824ABD}">
      <dgm:prSet/>
      <dgm:spPr/>
      <dgm:t>
        <a:bodyPr/>
        <a:lstStyle/>
        <a:p>
          <a:endParaRPr lang="en-US"/>
        </a:p>
      </dgm:t>
    </dgm:pt>
    <dgm:pt modelId="{9EE91D89-2DC4-46AB-BC40-EA1D97D7E992}">
      <dgm:prSet/>
      <dgm:spPr/>
      <dgm:t>
        <a:bodyPr/>
        <a:lstStyle/>
        <a:p>
          <a:r>
            <a:rPr lang="en-US"/>
            <a:t>Twitter: @shefgascat</a:t>
          </a:r>
        </a:p>
      </dgm:t>
    </dgm:pt>
    <dgm:pt modelId="{39CB4C2E-46F7-434B-A6FD-53D5D972B182}" type="parTrans" cxnId="{271809E6-237A-40C5-AA86-088469AB99D5}">
      <dgm:prSet/>
      <dgm:spPr/>
      <dgm:t>
        <a:bodyPr/>
        <a:lstStyle/>
        <a:p>
          <a:endParaRPr lang="en-US"/>
        </a:p>
      </dgm:t>
    </dgm:pt>
    <dgm:pt modelId="{1431266F-A3BE-40C7-9AA9-31BCBD441555}" type="sibTrans" cxnId="{271809E6-237A-40C5-AA86-088469AB99D5}">
      <dgm:prSet/>
      <dgm:spPr/>
      <dgm:t>
        <a:bodyPr/>
        <a:lstStyle/>
        <a:p>
          <a:endParaRPr lang="en-US"/>
        </a:p>
      </dgm:t>
    </dgm:pt>
    <dgm:pt modelId="{CF8F2F92-A091-46BD-B6AB-CD3E5885ECC8}">
      <dgm:prSet/>
      <dgm:spPr/>
      <dgm:t>
        <a:bodyPr/>
        <a:lstStyle/>
        <a:p>
          <a:r>
            <a:rPr lang="en-US"/>
            <a:t>Instagram: @shefgascat</a:t>
          </a:r>
        </a:p>
      </dgm:t>
    </dgm:pt>
    <dgm:pt modelId="{C49972A3-ED8E-4BA6-8371-1B76008C1B51}" type="parTrans" cxnId="{F048BC2B-9D20-403A-B1A1-538A02179981}">
      <dgm:prSet/>
      <dgm:spPr/>
      <dgm:t>
        <a:bodyPr/>
        <a:lstStyle/>
        <a:p>
          <a:endParaRPr lang="en-US"/>
        </a:p>
      </dgm:t>
    </dgm:pt>
    <dgm:pt modelId="{069524B0-EB37-4B3E-B989-9E8227E40018}" type="sibTrans" cxnId="{F048BC2B-9D20-403A-B1A1-538A02179981}">
      <dgm:prSet/>
      <dgm:spPr/>
      <dgm:t>
        <a:bodyPr/>
        <a:lstStyle/>
        <a:p>
          <a:endParaRPr lang="en-US"/>
        </a:p>
      </dgm:t>
    </dgm:pt>
    <dgm:pt modelId="{99ED2650-ED1D-6541-8CBE-1B1076B07AFA}" type="pres">
      <dgm:prSet presAssocID="{5B8C5F0F-C599-4380-B33F-06335A6459C3}" presName="linear" presStyleCnt="0">
        <dgm:presLayoutVars>
          <dgm:animLvl val="lvl"/>
          <dgm:resizeHandles val="exact"/>
        </dgm:presLayoutVars>
      </dgm:prSet>
      <dgm:spPr/>
    </dgm:pt>
    <dgm:pt modelId="{A67015D0-F406-B548-B313-9A0E87E3581F}" type="pres">
      <dgm:prSet presAssocID="{0B81F9A9-D45F-44EB-AAB2-17129A246A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638EFC-B1BA-EB44-9E4F-4E20522B3485}" type="pres">
      <dgm:prSet presAssocID="{7E203A2D-5DC6-4EFE-A2AB-0A591A8EA215}" presName="spacer" presStyleCnt="0"/>
      <dgm:spPr/>
    </dgm:pt>
    <dgm:pt modelId="{5DA54AEF-0B13-E445-B0A6-6AECFFBDB48B}" type="pres">
      <dgm:prSet presAssocID="{9EE91D89-2DC4-46AB-BC40-EA1D97D7E9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226EEC-E92A-974A-99C0-366B48B0B4BB}" type="pres">
      <dgm:prSet presAssocID="{1431266F-A3BE-40C7-9AA9-31BCBD441555}" presName="spacer" presStyleCnt="0"/>
      <dgm:spPr/>
    </dgm:pt>
    <dgm:pt modelId="{03B354F9-FDB0-A540-8FBF-10341C624209}" type="pres">
      <dgm:prSet presAssocID="{CF8F2F92-A091-46BD-B6AB-CD3E5885ECC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048BC2B-9D20-403A-B1A1-538A02179981}" srcId="{5B8C5F0F-C599-4380-B33F-06335A6459C3}" destId="{CF8F2F92-A091-46BD-B6AB-CD3E5885ECC8}" srcOrd="2" destOrd="0" parTransId="{C49972A3-ED8E-4BA6-8371-1B76008C1B51}" sibTransId="{069524B0-EB37-4B3E-B989-9E8227E40018}"/>
    <dgm:cxn modelId="{50C36058-2B63-C343-9E8F-71C06716B835}" type="presOf" srcId="{5B8C5F0F-C599-4380-B33F-06335A6459C3}" destId="{99ED2650-ED1D-6541-8CBE-1B1076B07AFA}" srcOrd="0" destOrd="0" presId="urn:microsoft.com/office/officeart/2005/8/layout/vList2"/>
    <dgm:cxn modelId="{9A1E62AB-98DB-4FA7-8151-72D109824ABD}" srcId="{5B8C5F0F-C599-4380-B33F-06335A6459C3}" destId="{0B81F9A9-D45F-44EB-AAB2-17129A246AE2}" srcOrd="0" destOrd="0" parTransId="{95EC0B10-D434-4F94-BFCD-C64F62CE0A61}" sibTransId="{7E203A2D-5DC6-4EFE-A2AB-0A591A8EA215}"/>
    <dgm:cxn modelId="{ED8808AC-F3B2-3946-A27E-AB5E5A94C206}" type="presOf" srcId="{CF8F2F92-A091-46BD-B6AB-CD3E5885ECC8}" destId="{03B354F9-FDB0-A540-8FBF-10341C624209}" srcOrd="0" destOrd="0" presId="urn:microsoft.com/office/officeart/2005/8/layout/vList2"/>
    <dgm:cxn modelId="{2F44A4C6-9A0F-E24D-AD3F-140C5AEC4838}" type="presOf" srcId="{9EE91D89-2DC4-46AB-BC40-EA1D97D7E992}" destId="{5DA54AEF-0B13-E445-B0A6-6AECFFBDB48B}" srcOrd="0" destOrd="0" presId="urn:microsoft.com/office/officeart/2005/8/layout/vList2"/>
    <dgm:cxn modelId="{271809E6-237A-40C5-AA86-088469AB99D5}" srcId="{5B8C5F0F-C599-4380-B33F-06335A6459C3}" destId="{9EE91D89-2DC4-46AB-BC40-EA1D97D7E992}" srcOrd="1" destOrd="0" parTransId="{39CB4C2E-46F7-434B-A6FD-53D5D972B182}" sibTransId="{1431266F-A3BE-40C7-9AA9-31BCBD441555}"/>
    <dgm:cxn modelId="{53E6ACEF-6AF8-8540-80B6-A1799237C9E7}" type="presOf" srcId="{0B81F9A9-D45F-44EB-AAB2-17129A246AE2}" destId="{A67015D0-F406-B548-B313-9A0E87E3581F}" srcOrd="0" destOrd="0" presId="urn:microsoft.com/office/officeart/2005/8/layout/vList2"/>
    <dgm:cxn modelId="{C7A35876-E3EA-F544-B843-EF6213845A01}" type="presParOf" srcId="{99ED2650-ED1D-6541-8CBE-1B1076B07AFA}" destId="{A67015D0-F406-B548-B313-9A0E87E3581F}" srcOrd="0" destOrd="0" presId="urn:microsoft.com/office/officeart/2005/8/layout/vList2"/>
    <dgm:cxn modelId="{2D42DE5A-AA65-1944-84D3-6535F05FAABE}" type="presParOf" srcId="{99ED2650-ED1D-6541-8CBE-1B1076B07AFA}" destId="{56638EFC-B1BA-EB44-9E4F-4E20522B3485}" srcOrd="1" destOrd="0" presId="urn:microsoft.com/office/officeart/2005/8/layout/vList2"/>
    <dgm:cxn modelId="{7A1CE09C-9A9B-7348-89FF-EBDE7C9C000C}" type="presParOf" srcId="{99ED2650-ED1D-6541-8CBE-1B1076B07AFA}" destId="{5DA54AEF-0B13-E445-B0A6-6AECFFBDB48B}" srcOrd="2" destOrd="0" presId="urn:microsoft.com/office/officeart/2005/8/layout/vList2"/>
    <dgm:cxn modelId="{805DFF30-1520-994A-A4D6-75CCF7BC9691}" type="presParOf" srcId="{99ED2650-ED1D-6541-8CBE-1B1076B07AFA}" destId="{97226EEC-E92A-974A-99C0-366B48B0B4BB}" srcOrd="3" destOrd="0" presId="urn:microsoft.com/office/officeart/2005/8/layout/vList2"/>
    <dgm:cxn modelId="{C9E3DFB3-812C-0F44-991B-2C97814658C8}" type="presParOf" srcId="{99ED2650-ED1D-6541-8CBE-1B1076B07AFA}" destId="{03B354F9-FDB0-A540-8FBF-10341C6242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015D0-F406-B548-B313-9A0E87E3581F}">
      <dsp:nvSpPr>
        <dsp:cNvPr id="0" name=""/>
        <dsp:cNvSpPr/>
      </dsp:nvSpPr>
      <dsp:spPr>
        <a:xfrm>
          <a:off x="0" y="48969"/>
          <a:ext cx="5393361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Email: </a:t>
          </a:r>
          <a:r>
            <a:rPr lang="en-US" sz="3400" kern="1200">
              <a:hlinkClick xmlns:r="http://schemas.openxmlformats.org/officeDocument/2006/relationships" r:id="rId1"/>
            </a:rPr>
            <a:t>ShefGasCAT@gmail.com</a:t>
          </a:r>
          <a:endParaRPr lang="en-US" sz="3400" kern="1200"/>
        </a:p>
      </dsp:txBody>
      <dsp:txXfrm>
        <a:off x="66025" y="114994"/>
        <a:ext cx="5261311" cy="1220470"/>
      </dsp:txXfrm>
    </dsp:sp>
    <dsp:sp modelId="{5DA54AEF-0B13-E445-B0A6-6AECFFBDB48B}">
      <dsp:nvSpPr>
        <dsp:cNvPr id="0" name=""/>
        <dsp:cNvSpPr/>
      </dsp:nvSpPr>
      <dsp:spPr>
        <a:xfrm>
          <a:off x="0" y="1499409"/>
          <a:ext cx="5393361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Twitter: @shefgascat</a:t>
          </a:r>
        </a:p>
      </dsp:txBody>
      <dsp:txXfrm>
        <a:off x="66025" y="1565434"/>
        <a:ext cx="5261311" cy="1220470"/>
      </dsp:txXfrm>
    </dsp:sp>
    <dsp:sp modelId="{03B354F9-FDB0-A540-8FBF-10341C624209}">
      <dsp:nvSpPr>
        <dsp:cNvPr id="0" name=""/>
        <dsp:cNvSpPr/>
      </dsp:nvSpPr>
      <dsp:spPr>
        <a:xfrm>
          <a:off x="0" y="2949848"/>
          <a:ext cx="5393361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Instagram: @shefgascat</a:t>
          </a:r>
        </a:p>
      </dsp:txBody>
      <dsp:txXfrm>
        <a:off x="66025" y="3015873"/>
        <a:ext cx="5261311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F546C-8A06-D94F-8305-9406E2B7AB0B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26B4F-D7F6-7A49-BFE3-E1880556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heffieldcatball@gmail.co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26B4F-D7F6-7A49-BFE3-E18805569E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26B4F-D7F6-7A49-BFE3-E18805569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26B4F-D7F6-7A49-BFE3-E18805569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7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everyone,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reminder that tickets are selling quickly for the Anaesthesia ball 2022. They are £40 and will be available until the end of August. Included in the ticket price is a 3 course meal, a drink on arrival followed by music and dancing until 1am.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tickets please email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sheffieldcatball@gmail.com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26B4F-D7F6-7A49-BFE3-E18805569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year a few of use wrote a novice guide</a:t>
            </a:r>
          </a:p>
          <a:p>
            <a:r>
              <a:rPr lang="en-US" dirty="0"/>
              <a:t>We did this because we felt that novice period was so overwhelming and sometimes a bit inconsistent in your experiences so wanted to show you the basic patterns that are present in most </a:t>
            </a:r>
            <a:r>
              <a:rPr lang="en-US" dirty="0" err="1"/>
              <a:t>anaesthetics</a:t>
            </a:r>
            <a:r>
              <a:rPr lang="en-US" dirty="0"/>
              <a:t>, can sometimes be difficult to decode at first</a:t>
            </a:r>
          </a:p>
          <a:p>
            <a:r>
              <a:rPr lang="en-US" dirty="0"/>
              <a:t>Also has some information on how to use the portfolio and admin things</a:t>
            </a:r>
          </a:p>
          <a:p>
            <a:r>
              <a:rPr lang="en-US" dirty="0"/>
              <a:t>Ask other/senior trainees questions about how to do stuff!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26B4F-D7F6-7A49-BFE3-E18805569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26B4F-D7F6-7A49-BFE3-E18805569E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4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DFD1-2F80-A87E-D1D3-9AA91F24F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9DB06-7048-1EF3-8B4D-ECDBBD4A6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880FC-09A8-3F27-5747-A7A558C6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846D7-A6D6-D3EA-0FE3-88A566CA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68FC7-2491-DC67-FF4B-E6A923B1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303E-E51E-8006-A90D-7841FDBF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9AACA-3B27-B087-FD37-2D34A3FE5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30522-F2F3-6C7E-4516-92859441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A7648-3424-F26B-2FBB-A2DEF6EF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BE32-543A-6556-9614-A46FBAA3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4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D7AE4-B99F-91EE-5BBA-075695108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9891B-C227-F2C6-AF49-B578EE54B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A5A29-8AD1-F5BC-1593-154A303D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09D2B-0171-6C4B-6EE9-81CC086D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6FE5B-1303-740D-7F05-4F87BFD6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0CC6-CDA5-19D9-B9A0-E111642A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EEDB-2A69-26B5-DD33-C318E860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A2BFB-C57C-7134-58E7-A24DBD65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E0F7-A6D2-54B8-F2FA-3D166E69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1291-1AF3-4391-AC10-BE31802F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F892-BE80-C9E4-B146-718CAD18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4BF98-A4B2-B9EE-BD96-99CA7B965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DE7B8-C026-8C7D-B290-93D9E0B0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175D2-AE88-EFD5-6EBC-C5FA158D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5674F-0CF0-4793-5C48-A65956B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0B32-4D82-FCFC-0C2C-C05A5F7A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D3EA-4825-515F-7135-FEA8B1460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2E12E-678D-661D-9EB6-1127A9DF2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2420F-F4EB-95C4-F141-5733816C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1F891-4944-205F-0133-70D4C8E9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28CF6-8404-3852-041E-0F977EF3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3B4B-C373-4741-9A26-D24AEBA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7660D-13D3-3FA4-BDE7-4EF04E613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B31F9-7DFE-1E6E-678A-02ADF179E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B463-B7DA-A6F2-8C0A-D3523BD4C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F1AF0-4195-701A-54B3-B73015C05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35C16C-A856-D443-9C13-07917777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8EEA3-3225-7ED9-7480-5546D910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F8D80-8317-AB3A-0E8F-1717D369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1A02-C99D-59AC-9AB6-EED5FD4B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8315E-4A4A-3D50-CB51-139EE6C9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C640E-AF09-0578-709A-0786D0BA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0F77C-D447-12E1-AA50-3669147A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9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528DB-5D25-5C60-E151-8DAECF66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5E6D02-E92C-5600-24B1-A1CA000A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0A88C-9B16-47DF-0244-A6D86603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2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5A69-B16C-B1E9-6C53-F06AF26A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6D5E5-F8D4-EE5C-AE15-FE9BBA292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14BB4-4230-EFE3-A70D-D3DE64498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E858E-5C2B-2BC0-B3E7-723AAF7F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27127-7217-31C7-D6DD-DBC3B752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FBEB5-D856-5834-B70F-77289D59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5A29-3F31-5C99-5ADC-203FA968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549E2-54B6-4891-295E-2EE536F88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96089-61FD-0F9C-438F-1E8C60B3F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5ADB1-63C1-A833-294A-E36AB5E0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5AA09-AA75-31BC-76FE-7D8F7A3B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36814-7D59-C5F6-C990-D3C31903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3CB08-0667-64D0-606D-796C2FAA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AB15D-6991-523B-6869-975341BE2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7A403-D7A7-E694-CA14-59F7B11DD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908E-BEA2-A34A-937B-F7550FE78B9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5BF4E-799A-2EB4-17F1-D07C1E76D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BACA5-079A-EA7C-F6FB-9B66F236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A549-99EE-E745-8B9A-35916237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0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effieldCATball@gmail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D4ED-BC4B-58D7-6858-23A233646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CAT South Yorkshire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E3EB6-6F45-8C1E-132E-798B581BF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Committee of Anaesthetic Trainees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E48E9-A810-A854-B007-42DF3D5182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367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E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508D5-A607-E572-6AC4-240B69D6FB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2346798" y="0"/>
            <a:ext cx="7386536" cy="4154926"/>
          </a:xfrm>
          <a:prstGeom prst="rect">
            <a:avLst/>
          </a:prstGeom>
          <a:effectLst>
            <a:softEdge rad="345944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6D454-9C4D-F391-5730-B9A32528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3949344"/>
            <a:ext cx="10515600" cy="1325563"/>
          </a:xfrm>
        </p:spPr>
        <p:txBody>
          <a:bodyPr/>
          <a:lstStyle/>
          <a:p>
            <a:r>
              <a:rPr lang="en-US" dirty="0"/>
              <a:t>What is CAT?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7087-95C7-E686-D7C2-7D3B5784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5069325"/>
            <a:ext cx="9379086" cy="4351338"/>
          </a:xfrm>
        </p:spPr>
        <p:txBody>
          <a:bodyPr/>
          <a:lstStyle/>
          <a:p>
            <a:r>
              <a:rPr lang="en-US" dirty="0"/>
              <a:t>Informal group of anaesthetic trainees who represent South Yorkshire about training/welfare issues</a:t>
            </a:r>
          </a:p>
          <a:p>
            <a:r>
              <a:rPr lang="en-US" dirty="0"/>
              <a:t>Organise events (wellbeing, socials, conferences)</a:t>
            </a:r>
          </a:p>
        </p:txBody>
      </p:sp>
    </p:spTree>
    <p:extLst>
      <p:ext uri="{BB962C8B-B14F-4D97-AF65-F5344CB8AC3E}">
        <p14:creationId xmlns:p14="http://schemas.microsoft.com/office/powerpoint/2010/main" val="387376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D9E837-B90A-D11C-0335-0301A7AA7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663" y="555625"/>
            <a:ext cx="2398713" cy="2395538"/>
          </a:xfrm>
          <a:prstGeom prst="rect">
            <a:avLst/>
          </a:prstGeom>
        </p:spPr>
      </p:pic>
      <p:pic>
        <p:nvPicPr>
          <p:cNvPr id="12" name="Picture 11" descr="A picture containing person, outdoor, hat, jacket&#10;&#10;Description automatically generated">
            <a:extLst>
              <a:ext uri="{FF2B5EF4-FFF2-40B4-BE49-F238E27FC236}">
                <a16:creationId xmlns:a16="http://schemas.microsoft.com/office/drawing/2014/main" id="{360F7E32-8C11-0530-3CD2-2B57770B26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556" y="537204"/>
            <a:ext cx="1779588" cy="2395538"/>
          </a:xfrm>
          <a:prstGeom prst="rect">
            <a:avLst/>
          </a:prstGeom>
        </p:spPr>
      </p:pic>
      <p:pic>
        <p:nvPicPr>
          <p:cNvPr id="17" name="Picture 16" descr="A picture containing person&#10;&#10;Description automatically generated">
            <a:extLst>
              <a:ext uri="{FF2B5EF4-FFF2-40B4-BE49-F238E27FC236}">
                <a16:creationId xmlns:a16="http://schemas.microsoft.com/office/drawing/2014/main" id="{912E49BF-6E5A-0F31-0376-F456CDFDE2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620" y="555625"/>
            <a:ext cx="1779588" cy="2395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D438E8-7E47-5CD1-495F-079C6C3D5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233" y="537204"/>
            <a:ext cx="1760538" cy="2395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286EE0-F911-E664-1D90-55660EAC3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1138" y="555625"/>
            <a:ext cx="1981200" cy="2395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6738C4-07E0-426C-B6B6-38D0D2008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663" y="3019425"/>
            <a:ext cx="2165350" cy="2165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67DC8-66E8-016A-7A4A-124057806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3275" y="3019425"/>
            <a:ext cx="2047875" cy="2165350"/>
          </a:xfrm>
          <a:prstGeom prst="rect">
            <a:avLst/>
          </a:prstGeom>
        </p:spPr>
      </p:pic>
      <p:pic>
        <p:nvPicPr>
          <p:cNvPr id="13" name="Picture 12" descr="A person taking a selfie&#10;&#10;Description automatically generated">
            <a:extLst>
              <a:ext uri="{FF2B5EF4-FFF2-40B4-BE49-F238E27FC236}">
                <a16:creationId xmlns:a16="http://schemas.microsoft.com/office/drawing/2014/main" id="{AF8FA9F9-22D0-6EF5-73F8-4561384B12A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825" y="3019425"/>
            <a:ext cx="2051050" cy="2165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5D35AB-C88E-21E6-1532-42AF0F8228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7138" y="3019425"/>
            <a:ext cx="1949450" cy="216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B497B-AD79-3B98-B85C-8D6264D992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4850" y="3019425"/>
            <a:ext cx="1487488" cy="2165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79D35E-8274-D495-804A-9B63BF4B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are we?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BB0FCF-EB93-F478-73A3-CF7A8D31D392}"/>
              </a:ext>
            </a:extLst>
          </p:cNvPr>
          <p:cNvSpPr txBox="1"/>
          <p:nvPr/>
        </p:nvSpPr>
        <p:spPr>
          <a:xfrm>
            <a:off x="1179727" y="355663"/>
            <a:ext cx="2256552" cy="369332"/>
          </a:xfrm>
          <a:custGeom>
            <a:avLst/>
            <a:gdLst>
              <a:gd name="connsiteX0" fmla="*/ 0 w 2256552"/>
              <a:gd name="connsiteY0" fmla="*/ 0 h 369332"/>
              <a:gd name="connsiteX1" fmla="*/ 541572 w 2256552"/>
              <a:gd name="connsiteY1" fmla="*/ 0 h 369332"/>
              <a:gd name="connsiteX2" fmla="*/ 1105710 w 2256552"/>
              <a:gd name="connsiteY2" fmla="*/ 0 h 369332"/>
              <a:gd name="connsiteX3" fmla="*/ 1669848 w 2256552"/>
              <a:gd name="connsiteY3" fmla="*/ 0 h 369332"/>
              <a:gd name="connsiteX4" fmla="*/ 2256552 w 2256552"/>
              <a:gd name="connsiteY4" fmla="*/ 0 h 369332"/>
              <a:gd name="connsiteX5" fmla="*/ 2256552 w 2256552"/>
              <a:gd name="connsiteY5" fmla="*/ 369332 h 369332"/>
              <a:gd name="connsiteX6" fmla="*/ 1692414 w 2256552"/>
              <a:gd name="connsiteY6" fmla="*/ 369332 h 369332"/>
              <a:gd name="connsiteX7" fmla="*/ 1173407 w 2256552"/>
              <a:gd name="connsiteY7" fmla="*/ 369332 h 369332"/>
              <a:gd name="connsiteX8" fmla="*/ 654400 w 2256552"/>
              <a:gd name="connsiteY8" fmla="*/ 369332 h 369332"/>
              <a:gd name="connsiteX9" fmla="*/ 0 w 2256552"/>
              <a:gd name="connsiteY9" fmla="*/ 369332 h 369332"/>
              <a:gd name="connsiteX10" fmla="*/ 0 w 2256552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6552" h="369332" fill="none" extrusionOk="0">
                <a:moveTo>
                  <a:pt x="0" y="0"/>
                </a:moveTo>
                <a:cubicBezTo>
                  <a:pt x="161497" y="-476"/>
                  <a:pt x="397213" y="56189"/>
                  <a:pt x="541572" y="0"/>
                </a:cubicBezTo>
                <a:cubicBezTo>
                  <a:pt x="685931" y="-56189"/>
                  <a:pt x="895367" y="24494"/>
                  <a:pt x="1105710" y="0"/>
                </a:cubicBezTo>
                <a:cubicBezTo>
                  <a:pt x="1316053" y="-24494"/>
                  <a:pt x="1516680" y="37199"/>
                  <a:pt x="1669848" y="0"/>
                </a:cubicBezTo>
                <a:cubicBezTo>
                  <a:pt x="1823016" y="-37199"/>
                  <a:pt x="2063065" y="46450"/>
                  <a:pt x="2256552" y="0"/>
                </a:cubicBezTo>
                <a:cubicBezTo>
                  <a:pt x="2290679" y="155178"/>
                  <a:pt x="2223068" y="252069"/>
                  <a:pt x="2256552" y="369332"/>
                </a:cubicBezTo>
                <a:cubicBezTo>
                  <a:pt x="2131024" y="396185"/>
                  <a:pt x="1961852" y="315698"/>
                  <a:pt x="1692414" y="369332"/>
                </a:cubicBezTo>
                <a:cubicBezTo>
                  <a:pt x="1422976" y="422966"/>
                  <a:pt x="1357240" y="326185"/>
                  <a:pt x="1173407" y="369332"/>
                </a:cubicBezTo>
                <a:cubicBezTo>
                  <a:pt x="989574" y="412479"/>
                  <a:pt x="805299" y="323125"/>
                  <a:pt x="654400" y="369332"/>
                </a:cubicBezTo>
                <a:cubicBezTo>
                  <a:pt x="503501" y="415539"/>
                  <a:pt x="150517" y="295932"/>
                  <a:pt x="0" y="369332"/>
                </a:cubicBezTo>
                <a:cubicBezTo>
                  <a:pt x="-14311" y="228637"/>
                  <a:pt x="33447" y="133990"/>
                  <a:pt x="0" y="0"/>
                </a:cubicBezTo>
                <a:close/>
              </a:path>
              <a:path w="2256552" h="369332" stroke="0" extrusionOk="0">
                <a:moveTo>
                  <a:pt x="0" y="0"/>
                </a:moveTo>
                <a:cubicBezTo>
                  <a:pt x="229864" y="-12305"/>
                  <a:pt x="389702" y="64665"/>
                  <a:pt x="541572" y="0"/>
                </a:cubicBezTo>
                <a:cubicBezTo>
                  <a:pt x="693442" y="-64665"/>
                  <a:pt x="921338" y="32585"/>
                  <a:pt x="1038014" y="0"/>
                </a:cubicBezTo>
                <a:cubicBezTo>
                  <a:pt x="1154690" y="-32585"/>
                  <a:pt x="1444093" y="64811"/>
                  <a:pt x="1647283" y="0"/>
                </a:cubicBezTo>
                <a:cubicBezTo>
                  <a:pt x="1850473" y="-64811"/>
                  <a:pt x="2067447" y="15420"/>
                  <a:pt x="2256552" y="0"/>
                </a:cubicBezTo>
                <a:cubicBezTo>
                  <a:pt x="2277351" y="91456"/>
                  <a:pt x="2241472" y="211595"/>
                  <a:pt x="2256552" y="369332"/>
                </a:cubicBezTo>
                <a:cubicBezTo>
                  <a:pt x="2008694" y="409446"/>
                  <a:pt x="1890202" y="340052"/>
                  <a:pt x="1737545" y="369332"/>
                </a:cubicBezTo>
                <a:cubicBezTo>
                  <a:pt x="1584888" y="398612"/>
                  <a:pt x="1412851" y="316398"/>
                  <a:pt x="1218538" y="369332"/>
                </a:cubicBezTo>
                <a:cubicBezTo>
                  <a:pt x="1024225" y="422266"/>
                  <a:pt x="844467" y="320092"/>
                  <a:pt x="609269" y="369332"/>
                </a:cubicBezTo>
                <a:cubicBezTo>
                  <a:pt x="374071" y="418572"/>
                  <a:pt x="209716" y="355321"/>
                  <a:pt x="0" y="369332"/>
                </a:cubicBezTo>
                <a:cubicBezTo>
                  <a:pt x="-29239" y="231265"/>
                  <a:pt x="21229" y="17578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Ahmed – Stage 3 Rep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B5CE6F-9FFF-410A-648A-17E67152C896}"/>
              </a:ext>
            </a:extLst>
          </p:cNvPr>
          <p:cNvSpPr txBox="1"/>
          <p:nvPr/>
        </p:nvSpPr>
        <p:spPr>
          <a:xfrm>
            <a:off x="7630588" y="348107"/>
            <a:ext cx="1372154" cy="369332"/>
          </a:xfrm>
          <a:custGeom>
            <a:avLst/>
            <a:gdLst>
              <a:gd name="connsiteX0" fmla="*/ 0 w 1372154"/>
              <a:gd name="connsiteY0" fmla="*/ 0 h 369332"/>
              <a:gd name="connsiteX1" fmla="*/ 484828 w 1372154"/>
              <a:gd name="connsiteY1" fmla="*/ 0 h 369332"/>
              <a:gd name="connsiteX2" fmla="*/ 955934 w 1372154"/>
              <a:gd name="connsiteY2" fmla="*/ 0 h 369332"/>
              <a:gd name="connsiteX3" fmla="*/ 1372154 w 1372154"/>
              <a:gd name="connsiteY3" fmla="*/ 0 h 369332"/>
              <a:gd name="connsiteX4" fmla="*/ 1372154 w 1372154"/>
              <a:gd name="connsiteY4" fmla="*/ 369332 h 369332"/>
              <a:gd name="connsiteX5" fmla="*/ 942212 w 1372154"/>
              <a:gd name="connsiteY5" fmla="*/ 369332 h 369332"/>
              <a:gd name="connsiteX6" fmla="*/ 484828 w 1372154"/>
              <a:gd name="connsiteY6" fmla="*/ 369332 h 369332"/>
              <a:gd name="connsiteX7" fmla="*/ 0 w 1372154"/>
              <a:gd name="connsiteY7" fmla="*/ 369332 h 369332"/>
              <a:gd name="connsiteX8" fmla="*/ 0 w 1372154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154" h="369332" fill="none" extrusionOk="0">
                <a:moveTo>
                  <a:pt x="0" y="0"/>
                </a:moveTo>
                <a:cubicBezTo>
                  <a:pt x="119263" y="-55524"/>
                  <a:pt x="337658" y="53068"/>
                  <a:pt x="484828" y="0"/>
                </a:cubicBezTo>
                <a:cubicBezTo>
                  <a:pt x="631998" y="-53068"/>
                  <a:pt x="807452" y="10049"/>
                  <a:pt x="955934" y="0"/>
                </a:cubicBezTo>
                <a:cubicBezTo>
                  <a:pt x="1104416" y="-10049"/>
                  <a:pt x="1172915" y="18955"/>
                  <a:pt x="1372154" y="0"/>
                </a:cubicBezTo>
                <a:cubicBezTo>
                  <a:pt x="1376192" y="158233"/>
                  <a:pt x="1335860" y="205698"/>
                  <a:pt x="1372154" y="369332"/>
                </a:cubicBezTo>
                <a:cubicBezTo>
                  <a:pt x="1266187" y="391821"/>
                  <a:pt x="1111729" y="368560"/>
                  <a:pt x="942212" y="369332"/>
                </a:cubicBezTo>
                <a:cubicBezTo>
                  <a:pt x="772695" y="370104"/>
                  <a:pt x="583257" y="347857"/>
                  <a:pt x="484828" y="369332"/>
                </a:cubicBezTo>
                <a:cubicBezTo>
                  <a:pt x="386399" y="390807"/>
                  <a:pt x="178548" y="348961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72154" h="369332" stroke="0" extrusionOk="0">
                <a:moveTo>
                  <a:pt x="0" y="0"/>
                </a:moveTo>
                <a:cubicBezTo>
                  <a:pt x="158915" y="-19311"/>
                  <a:pt x="339259" y="50707"/>
                  <a:pt x="443663" y="0"/>
                </a:cubicBezTo>
                <a:cubicBezTo>
                  <a:pt x="548067" y="-50707"/>
                  <a:pt x="674638" y="33658"/>
                  <a:pt x="859883" y="0"/>
                </a:cubicBezTo>
                <a:cubicBezTo>
                  <a:pt x="1045128" y="-33658"/>
                  <a:pt x="1155711" y="17559"/>
                  <a:pt x="1372154" y="0"/>
                </a:cubicBezTo>
                <a:cubicBezTo>
                  <a:pt x="1407742" y="113493"/>
                  <a:pt x="1345347" y="197069"/>
                  <a:pt x="1372154" y="369332"/>
                </a:cubicBezTo>
                <a:cubicBezTo>
                  <a:pt x="1284266" y="409400"/>
                  <a:pt x="1142761" y="361273"/>
                  <a:pt x="942212" y="369332"/>
                </a:cubicBezTo>
                <a:cubicBezTo>
                  <a:pt x="741663" y="377391"/>
                  <a:pt x="659711" y="364847"/>
                  <a:pt x="457385" y="369332"/>
                </a:cubicBezTo>
                <a:cubicBezTo>
                  <a:pt x="255059" y="373817"/>
                  <a:pt x="136133" y="325844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Ben – TOOT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FDE2D7-DFF9-43DE-191C-08BE6A7BE39F}"/>
              </a:ext>
            </a:extLst>
          </p:cNvPr>
          <p:cNvSpPr txBox="1"/>
          <p:nvPr/>
        </p:nvSpPr>
        <p:spPr>
          <a:xfrm>
            <a:off x="5254172" y="355663"/>
            <a:ext cx="2351555" cy="369332"/>
          </a:xfrm>
          <a:custGeom>
            <a:avLst/>
            <a:gdLst>
              <a:gd name="connsiteX0" fmla="*/ 0 w 2351555"/>
              <a:gd name="connsiteY0" fmla="*/ 0 h 369332"/>
              <a:gd name="connsiteX1" fmla="*/ 564373 w 2351555"/>
              <a:gd name="connsiteY1" fmla="*/ 0 h 369332"/>
              <a:gd name="connsiteX2" fmla="*/ 1152262 w 2351555"/>
              <a:gd name="connsiteY2" fmla="*/ 0 h 369332"/>
              <a:gd name="connsiteX3" fmla="*/ 1740151 w 2351555"/>
              <a:gd name="connsiteY3" fmla="*/ 0 h 369332"/>
              <a:gd name="connsiteX4" fmla="*/ 2351555 w 2351555"/>
              <a:gd name="connsiteY4" fmla="*/ 0 h 369332"/>
              <a:gd name="connsiteX5" fmla="*/ 2351555 w 2351555"/>
              <a:gd name="connsiteY5" fmla="*/ 369332 h 369332"/>
              <a:gd name="connsiteX6" fmla="*/ 1763666 w 2351555"/>
              <a:gd name="connsiteY6" fmla="*/ 369332 h 369332"/>
              <a:gd name="connsiteX7" fmla="*/ 1222809 w 2351555"/>
              <a:gd name="connsiteY7" fmla="*/ 369332 h 369332"/>
              <a:gd name="connsiteX8" fmla="*/ 681951 w 2351555"/>
              <a:gd name="connsiteY8" fmla="*/ 369332 h 369332"/>
              <a:gd name="connsiteX9" fmla="*/ 0 w 2351555"/>
              <a:gd name="connsiteY9" fmla="*/ 369332 h 369332"/>
              <a:gd name="connsiteX10" fmla="*/ 0 w 2351555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1555" h="369332" fill="none" extrusionOk="0">
                <a:moveTo>
                  <a:pt x="0" y="0"/>
                </a:moveTo>
                <a:cubicBezTo>
                  <a:pt x="281042" y="-28667"/>
                  <a:pt x="388324" y="58750"/>
                  <a:pt x="564373" y="0"/>
                </a:cubicBezTo>
                <a:cubicBezTo>
                  <a:pt x="740422" y="-58750"/>
                  <a:pt x="958010" y="52223"/>
                  <a:pt x="1152262" y="0"/>
                </a:cubicBezTo>
                <a:cubicBezTo>
                  <a:pt x="1346514" y="-52223"/>
                  <a:pt x="1509698" y="10489"/>
                  <a:pt x="1740151" y="0"/>
                </a:cubicBezTo>
                <a:cubicBezTo>
                  <a:pt x="1970604" y="-10489"/>
                  <a:pt x="2192450" y="40756"/>
                  <a:pt x="2351555" y="0"/>
                </a:cubicBezTo>
                <a:cubicBezTo>
                  <a:pt x="2385682" y="155178"/>
                  <a:pt x="2318071" y="252069"/>
                  <a:pt x="2351555" y="369332"/>
                </a:cubicBezTo>
                <a:cubicBezTo>
                  <a:pt x="2120035" y="434182"/>
                  <a:pt x="1969681" y="321439"/>
                  <a:pt x="1763666" y="369332"/>
                </a:cubicBezTo>
                <a:cubicBezTo>
                  <a:pt x="1557651" y="417225"/>
                  <a:pt x="1442389" y="337961"/>
                  <a:pt x="1222809" y="369332"/>
                </a:cubicBezTo>
                <a:cubicBezTo>
                  <a:pt x="1003229" y="400703"/>
                  <a:pt x="806396" y="324395"/>
                  <a:pt x="681951" y="369332"/>
                </a:cubicBezTo>
                <a:cubicBezTo>
                  <a:pt x="557506" y="414269"/>
                  <a:pt x="269643" y="309057"/>
                  <a:pt x="0" y="369332"/>
                </a:cubicBezTo>
                <a:cubicBezTo>
                  <a:pt x="-14311" y="228637"/>
                  <a:pt x="33447" y="133990"/>
                  <a:pt x="0" y="0"/>
                </a:cubicBezTo>
                <a:close/>
              </a:path>
              <a:path w="2351555" h="369332" stroke="0" extrusionOk="0">
                <a:moveTo>
                  <a:pt x="0" y="0"/>
                </a:moveTo>
                <a:cubicBezTo>
                  <a:pt x="194760" y="-36397"/>
                  <a:pt x="335500" y="7908"/>
                  <a:pt x="564373" y="0"/>
                </a:cubicBezTo>
                <a:cubicBezTo>
                  <a:pt x="793246" y="-7908"/>
                  <a:pt x="922744" y="51567"/>
                  <a:pt x="1081715" y="0"/>
                </a:cubicBezTo>
                <a:cubicBezTo>
                  <a:pt x="1240686" y="-51567"/>
                  <a:pt x="1441403" y="68578"/>
                  <a:pt x="1716635" y="0"/>
                </a:cubicBezTo>
                <a:cubicBezTo>
                  <a:pt x="1991867" y="-68578"/>
                  <a:pt x="2091947" y="23157"/>
                  <a:pt x="2351555" y="0"/>
                </a:cubicBezTo>
                <a:cubicBezTo>
                  <a:pt x="2372354" y="91456"/>
                  <a:pt x="2336475" y="211595"/>
                  <a:pt x="2351555" y="369332"/>
                </a:cubicBezTo>
                <a:cubicBezTo>
                  <a:pt x="2110721" y="405753"/>
                  <a:pt x="2074629" y="345266"/>
                  <a:pt x="1810697" y="369332"/>
                </a:cubicBezTo>
                <a:cubicBezTo>
                  <a:pt x="1546765" y="393398"/>
                  <a:pt x="1419142" y="318793"/>
                  <a:pt x="1269840" y="369332"/>
                </a:cubicBezTo>
                <a:cubicBezTo>
                  <a:pt x="1120538" y="419871"/>
                  <a:pt x="875761" y="343443"/>
                  <a:pt x="634920" y="369332"/>
                </a:cubicBezTo>
                <a:cubicBezTo>
                  <a:pt x="394079" y="395221"/>
                  <a:pt x="137598" y="316929"/>
                  <a:pt x="0" y="369332"/>
                </a:cubicBezTo>
                <a:cubicBezTo>
                  <a:pt x="-29239" y="231265"/>
                  <a:pt x="21229" y="17578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Annette – Stage 2 Rep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4EB35F-EA37-A6E1-9D6D-E22431A18B74}"/>
              </a:ext>
            </a:extLst>
          </p:cNvPr>
          <p:cNvSpPr txBox="1"/>
          <p:nvPr/>
        </p:nvSpPr>
        <p:spPr>
          <a:xfrm>
            <a:off x="3533554" y="333520"/>
            <a:ext cx="1760538" cy="369332"/>
          </a:xfrm>
          <a:custGeom>
            <a:avLst/>
            <a:gdLst>
              <a:gd name="connsiteX0" fmla="*/ 0 w 1760538"/>
              <a:gd name="connsiteY0" fmla="*/ 0 h 369332"/>
              <a:gd name="connsiteX1" fmla="*/ 622057 w 1760538"/>
              <a:gd name="connsiteY1" fmla="*/ 0 h 369332"/>
              <a:gd name="connsiteX2" fmla="*/ 1226508 w 1760538"/>
              <a:gd name="connsiteY2" fmla="*/ 0 h 369332"/>
              <a:gd name="connsiteX3" fmla="*/ 1760538 w 1760538"/>
              <a:gd name="connsiteY3" fmla="*/ 0 h 369332"/>
              <a:gd name="connsiteX4" fmla="*/ 1760538 w 1760538"/>
              <a:gd name="connsiteY4" fmla="*/ 369332 h 369332"/>
              <a:gd name="connsiteX5" fmla="*/ 1208903 w 1760538"/>
              <a:gd name="connsiteY5" fmla="*/ 369332 h 369332"/>
              <a:gd name="connsiteX6" fmla="*/ 622057 w 1760538"/>
              <a:gd name="connsiteY6" fmla="*/ 369332 h 369332"/>
              <a:gd name="connsiteX7" fmla="*/ 0 w 1760538"/>
              <a:gd name="connsiteY7" fmla="*/ 369332 h 369332"/>
              <a:gd name="connsiteX8" fmla="*/ 0 w 1760538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538" h="369332" fill="none" extrusionOk="0">
                <a:moveTo>
                  <a:pt x="0" y="0"/>
                </a:moveTo>
                <a:cubicBezTo>
                  <a:pt x="253922" y="-10927"/>
                  <a:pt x="412273" y="41229"/>
                  <a:pt x="622057" y="0"/>
                </a:cubicBezTo>
                <a:cubicBezTo>
                  <a:pt x="831841" y="-41229"/>
                  <a:pt x="1085457" y="6444"/>
                  <a:pt x="1226508" y="0"/>
                </a:cubicBezTo>
                <a:cubicBezTo>
                  <a:pt x="1367559" y="-6444"/>
                  <a:pt x="1627921" y="62073"/>
                  <a:pt x="1760538" y="0"/>
                </a:cubicBezTo>
                <a:cubicBezTo>
                  <a:pt x="1764576" y="158233"/>
                  <a:pt x="1724244" y="205698"/>
                  <a:pt x="1760538" y="369332"/>
                </a:cubicBezTo>
                <a:cubicBezTo>
                  <a:pt x="1521364" y="370809"/>
                  <a:pt x="1352516" y="304290"/>
                  <a:pt x="1208903" y="369332"/>
                </a:cubicBezTo>
                <a:cubicBezTo>
                  <a:pt x="1065290" y="434374"/>
                  <a:pt x="866639" y="331852"/>
                  <a:pt x="622057" y="369332"/>
                </a:cubicBezTo>
                <a:cubicBezTo>
                  <a:pt x="377475" y="406812"/>
                  <a:pt x="299107" y="361206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760538" h="369332" stroke="0" extrusionOk="0">
                <a:moveTo>
                  <a:pt x="0" y="0"/>
                </a:moveTo>
                <a:cubicBezTo>
                  <a:pt x="192763" y="-18931"/>
                  <a:pt x="382842" y="24961"/>
                  <a:pt x="569241" y="0"/>
                </a:cubicBezTo>
                <a:cubicBezTo>
                  <a:pt x="755640" y="-24961"/>
                  <a:pt x="870202" y="7398"/>
                  <a:pt x="1103270" y="0"/>
                </a:cubicBezTo>
                <a:cubicBezTo>
                  <a:pt x="1336338" y="-7398"/>
                  <a:pt x="1625277" y="66038"/>
                  <a:pt x="1760538" y="0"/>
                </a:cubicBezTo>
                <a:cubicBezTo>
                  <a:pt x="1796126" y="113493"/>
                  <a:pt x="1733731" y="197069"/>
                  <a:pt x="1760538" y="369332"/>
                </a:cubicBezTo>
                <a:cubicBezTo>
                  <a:pt x="1576423" y="398383"/>
                  <a:pt x="1474165" y="308315"/>
                  <a:pt x="1208903" y="369332"/>
                </a:cubicBezTo>
                <a:cubicBezTo>
                  <a:pt x="943642" y="430349"/>
                  <a:pt x="878817" y="322112"/>
                  <a:pt x="586846" y="369332"/>
                </a:cubicBezTo>
                <a:cubicBezTo>
                  <a:pt x="294875" y="416552"/>
                  <a:pt x="162755" y="331707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Julia – Co-Chair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F09EEE-6D1E-3FE7-AB70-BFEDEA829753}"/>
              </a:ext>
            </a:extLst>
          </p:cNvPr>
          <p:cNvSpPr txBox="1"/>
          <p:nvPr/>
        </p:nvSpPr>
        <p:spPr>
          <a:xfrm>
            <a:off x="9362029" y="287325"/>
            <a:ext cx="1372154" cy="369332"/>
          </a:xfrm>
          <a:custGeom>
            <a:avLst/>
            <a:gdLst>
              <a:gd name="connsiteX0" fmla="*/ 0 w 1372154"/>
              <a:gd name="connsiteY0" fmla="*/ 0 h 369332"/>
              <a:gd name="connsiteX1" fmla="*/ 484828 w 1372154"/>
              <a:gd name="connsiteY1" fmla="*/ 0 h 369332"/>
              <a:gd name="connsiteX2" fmla="*/ 955934 w 1372154"/>
              <a:gd name="connsiteY2" fmla="*/ 0 h 369332"/>
              <a:gd name="connsiteX3" fmla="*/ 1372154 w 1372154"/>
              <a:gd name="connsiteY3" fmla="*/ 0 h 369332"/>
              <a:gd name="connsiteX4" fmla="*/ 1372154 w 1372154"/>
              <a:gd name="connsiteY4" fmla="*/ 369332 h 369332"/>
              <a:gd name="connsiteX5" fmla="*/ 942212 w 1372154"/>
              <a:gd name="connsiteY5" fmla="*/ 369332 h 369332"/>
              <a:gd name="connsiteX6" fmla="*/ 484828 w 1372154"/>
              <a:gd name="connsiteY6" fmla="*/ 369332 h 369332"/>
              <a:gd name="connsiteX7" fmla="*/ 0 w 1372154"/>
              <a:gd name="connsiteY7" fmla="*/ 369332 h 369332"/>
              <a:gd name="connsiteX8" fmla="*/ 0 w 1372154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154" h="369332" fill="none" extrusionOk="0">
                <a:moveTo>
                  <a:pt x="0" y="0"/>
                </a:moveTo>
                <a:cubicBezTo>
                  <a:pt x="119263" y="-55524"/>
                  <a:pt x="337658" y="53068"/>
                  <a:pt x="484828" y="0"/>
                </a:cubicBezTo>
                <a:cubicBezTo>
                  <a:pt x="631998" y="-53068"/>
                  <a:pt x="807452" y="10049"/>
                  <a:pt x="955934" y="0"/>
                </a:cubicBezTo>
                <a:cubicBezTo>
                  <a:pt x="1104416" y="-10049"/>
                  <a:pt x="1172915" y="18955"/>
                  <a:pt x="1372154" y="0"/>
                </a:cubicBezTo>
                <a:cubicBezTo>
                  <a:pt x="1376192" y="158233"/>
                  <a:pt x="1335860" y="205698"/>
                  <a:pt x="1372154" y="369332"/>
                </a:cubicBezTo>
                <a:cubicBezTo>
                  <a:pt x="1266187" y="391821"/>
                  <a:pt x="1111729" y="368560"/>
                  <a:pt x="942212" y="369332"/>
                </a:cubicBezTo>
                <a:cubicBezTo>
                  <a:pt x="772695" y="370104"/>
                  <a:pt x="583257" y="347857"/>
                  <a:pt x="484828" y="369332"/>
                </a:cubicBezTo>
                <a:cubicBezTo>
                  <a:pt x="386399" y="390807"/>
                  <a:pt x="178548" y="348961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72154" h="369332" stroke="0" extrusionOk="0">
                <a:moveTo>
                  <a:pt x="0" y="0"/>
                </a:moveTo>
                <a:cubicBezTo>
                  <a:pt x="158915" y="-19311"/>
                  <a:pt x="339259" y="50707"/>
                  <a:pt x="443663" y="0"/>
                </a:cubicBezTo>
                <a:cubicBezTo>
                  <a:pt x="548067" y="-50707"/>
                  <a:pt x="674638" y="33658"/>
                  <a:pt x="859883" y="0"/>
                </a:cubicBezTo>
                <a:cubicBezTo>
                  <a:pt x="1045128" y="-33658"/>
                  <a:pt x="1155711" y="17559"/>
                  <a:pt x="1372154" y="0"/>
                </a:cubicBezTo>
                <a:cubicBezTo>
                  <a:pt x="1407742" y="113493"/>
                  <a:pt x="1345347" y="197069"/>
                  <a:pt x="1372154" y="369332"/>
                </a:cubicBezTo>
                <a:cubicBezTo>
                  <a:pt x="1284266" y="409400"/>
                  <a:pt x="1142761" y="361273"/>
                  <a:pt x="942212" y="369332"/>
                </a:cubicBezTo>
                <a:cubicBezTo>
                  <a:pt x="741663" y="377391"/>
                  <a:pt x="659711" y="364847"/>
                  <a:pt x="457385" y="369332"/>
                </a:cubicBezTo>
                <a:cubicBezTo>
                  <a:pt x="255059" y="373817"/>
                  <a:pt x="136133" y="325844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Jenny - LTFT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34DF8-F76D-18AE-7D40-ECC75FC0AB79}"/>
              </a:ext>
            </a:extLst>
          </p:cNvPr>
          <p:cNvSpPr txBox="1"/>
          <p:nvPr/>
        </p:nvSpPr>
        <p:spPr>
          <a:xfrm>
            <a:off x="1393222" y="2834759"/>
            <a:ext cx="1750379" cy="369332"/>
          </a:xfrm>
          <a:custGeom>
            <a:avLst/>
            <a:gdLst>
              <a:gd name="connsiteX0" fmla="*/ 0 w 1750379"/>
              <a:gd name="connsiteY0" fmla="*/ 0 h 369332"/>
              <a:gd name="connsiteX1" fmla="*/ 618467 w 1750379"/>
              <a:gd name="connsiteY1" fmla="*/ 0 h 369332"/>
              <a:gd name="connsiteX2" fmla="*/ 1219431 w 1750379"/>
              <a:gd name="connsiteY2" fmla="*/ 0 h 369332"/>
              <a:gd name="connsiteX3" fmla="*/ 1750379 w 1750379"/>
              <a:gd name="connsiteY3" fmla="*/ 0 h 369332"/>
              <a:gd name="connsiteX4" fmla="*/ 1750379 w 1750379"/>
              <a:gd name="connsiteY4" fmla="*/ 369332 h 369332"/>
              <a:gd name="connsiteX5" fmla="*/ 1201927 w 1750379"/>
              <a:gd name="connsiteY5" fmla="*/ 369332 h 369332"/>
              <a:gd name="connsiteX6" fmla="*/ 618467 w 1750379"/>
              <a:gd name="connsiteY6" fmla="*/ 369332 h 369332"/>
              <a:gd name="connsiteX7" fmla="*/ 0 w 1750379"/>
              <a:gd name="connsiteY7" fmla="*/ 369332 h 369332"/>
              <a:gd name="connsiteX8" fmla="*/ 0 w 1750379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0379" h="369332" fill="none" extrusionOk="0">
                <a:moveTo>
                  <a:pt x="0" y="0"/>
                </a:moveTo>
                <a:cubicBezTo>
                  <a:pt x="231590" y="-70796"/>
                  <a:pt x="417609" y="56838"/>
                  <a:pt x="618467" y="0"/>
                </a:cubicBezTo>
                <a:cubicBezTo>
                  <a:pt x="819325" y="-56838"/>
                  <a:pt x="1035199" y="17138"/>
                  <a:pt x="1219431" y="0"/>
                </a:cubicBezTo>
                <a:cubicBezTo>
                  <a:pt x="1403663" y="-17138"/>
                  <a:pt x="1588590" y="30876"/>
                  <a:pt x="1750379" y="0"/>
                </a:cubicBezTo>
                <a:cubicBezTo>
                  <a:pt x="1754417" y="158233"/>
                  <a:pt x="1714085" y="205698"/>
                  <a:pt x="1750379" y="369332"/>
                </a:cubicBezTo>
                <a:cubicBezTo>
                  <a:pt x="1538578" y="433083"/>
                  <a:pt x="1335206" y="315999"/>
                  <a:pt x="1201927" y="369332"/>
                </a:cubicBezTo>
                <a:cubicBezTo>
                  <a:pt x="1068648" y="422665"/>
                  <a:pt x="791920" y="328031"/>
                  <a:pt x="618467" y="369332"/>
                </a:cubicBezTo>
                <a:cubicBezTo>
                  <a:pt x="445014" y="410633"/>
                  <a:pt x="246432" y="308255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750379" h="369332" stroke="0" extrusionOk="0">
                <a:moveTo>
                  <a:pt x="0" y="0"/>
                </a:moveTo>
                <a:cubicBezTo>
                  <a:pt x="261082" y="-41756"/>
                  <a:pt x="381468" y="66197"/>
                  <a:pt x="565956" y="0"/>
                </a:cubicBezTo>
                <a:cubicBezTo>
                  <a:pt x="750444" y="-66197"/>
                  <a:pt x="854860" y="16742"/>
                  <a:pt x="1096904" y="0"/>
                </a:cubicBezTo>
                <a:cubicBezTo>
                  <a:pt x="1338948" y="-16742"/>
                  <a:pt x="1431394" y="53240"/>
                  <a:pt x="1750379" y="0"/>
                </a:cubicBezTo>
                <a:cubicBezTo>
                  <a:pt x="1785967" y="113493"/>
                  <a:pt x="1723572" y="197069"/>
                  <a:pt x="1750379" y="369332"/>
                </a:cubicBezTo>
                <a:cubicBezTo>
                  <a:pt x="1492124" y="380401"/>
                  <a:pt x="1356149" y="345713"/>
                  <a:pt x="1201927" y="369332"/>
                </a:cubicBezTo>
                <a:cubicBezTo>
                  <a:pt x="1047705" y="392951"/>
                  <a:pt x="873859" y="345045"/>
                  <a:pt x="583460" y="369332"/>
                </a:cubicBezTo>
                <a:cubicBezTo>
                  <a:pt x="293061" y="393619"/>
                  <a:pt x="121767" y="307401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Kab</a:t>
            </a:r>
            <a:r>
              <a:rPr lang="en-US" dirty="0"/>
              <a:t> – Treasurer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203119-9E1D-F48D-DA72-1D746932060A}"/>
              </a:ext>
            </a:extLst>
          </p:cNvPr>
          <p:cNvSpPr txBox="1"/>
          <p:nvPr/>
        </p:nvSpPr>
        <p:spPr>
          <a:xfrm>
            <a:off x="3155531" y="2853506"/>
            <a:ext cx="2503525" cy="369332"/>
          </a:xfrm>
          <a:custGeom>
            <a:avLst/>
            <a:gdLst>
              <a:gd name="connsiteX0" fmla="*/ 0 w 2503525"/>
              <a:gd name="connsiteY0" fmla="*/ 0 h 369332"/>
              <a:gd name="connsiteX1" fmla="*/ 475670 w 2503525"/>
              <a:gd name="connsiteY1" fmla="*/ 0 h 369332"/>
              <a:gd name="connsiteX2" fmla="*/ 976375 w 2503525"/>
              <a:gd name="connsiteY2" fmla="*/ 0 h 369332"/>
              <a:gd name="connsiteX3" fmla="*/ 1502115 w 2503525"/>
              <a:gd name="connsiteY3" fmla="*/ 0 h 369332"/>
              <a:gd name="connsiteX4" fmla="*/ 2027855 w 2503525"/>
              <a:gd name="connsiteY4" fmla="*/ 0 h 369332"/>
              <a:gd name="connsiteX5" fmla="*/ 2503525 w 2503525"/>
              <a:gd name="connsiteY5" fmla="*/ 0 h 369332"/>
              <a:gd name="connsiteX6" fmla="*/ 2503525 w 2503525"/>
              <a:gd name="connsiteY6" fmla="*/ 369332 h 369332"/>
              <a:gd name="connsiteX7" fmla="*/ 1952750 w 2503525"/>
              <a:gd name="connsiteY7" fmla="*/ 369332 h 369332"/>
              <a:gd name="connsiteX8" fmla="*/ 1401974 w 2503525"/>
              <a:gd name="connsiteY8" fmla="*/ 369332 h 369332"/>
              <a:gd name="connsiteX9" fmla="*/ 901269 w 2503525"/>
              <a:gd name="connsiteY9" fmla="*/ 369332 h 369332"/>
              <a:gd name="connsiteX10" fmla="*/ 0 w 2503525"/>
              <a:gd name="connsiteY10" fmla="*/ 369332 h 369332"/>
              <a:gd name="connsiteX11" fmla="*/ 0 w 2503525"/>
              <a:gd name="connsiteY11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3525" h="369332" fill="none" extrusionOk="0">
                <a:moveTo>
                  <a:pt x="0" y="0"/>
                </a:moveTo>
                <a:cubicBezTo>
                  <a:pt x="168879" y="-41779"/>
                  <a:pt x="366432" y="39871"/>
                  <a:pt x="475670" y="0"/>
                </a:cubicBezTo>
                <a:cubicBezTo>
                  <a:pt x="584908" y="-39871"/>
                  <a:pt x="834131" y="29714"/>
                  <a:pt x="976375" y="0"/>
                </a:cubicBezTo>
                <a:cubicBezTo>
                  <a:pt x="1118619" y="-29714"/>
                  <a:pt x="1324563" y="42226"/>
                  <a:pt x="1502115" y="0"/>
                </a:cubicBezTo>
                <a:cubicBezTo>
                  <a:pt x="1679667" y="-42226"/>
                  <a:pt x="1822124" y="878"/>
                  <a:pt x="2027855" y="0"/>
                </a:cubicBezTo>
                <a:cubicBezTo>
                  <a:pt x="2233586" y="-878"/>
                  <a:pt x="2310960" y="37812"/>
                  <a:pt x="2503525" y="0"/>
                </a:cubicBezTo>
                <a:cubicBezTo>
                  <a:pt x="2520359" y="102192"/>
                  <a:pt x="2466760" y="207137"/>
                  <a:pt x="2503525" y="369332"/>
                </a:cubicBezTo>
                <a:cubicBezTo>
                  <a:pt x="2252533" y="393573"/>
                  <a:pt x="2199561" y="345912"/>
                  <a:pt x="1952750" y="369332"/>
                </a:cubicBezTo>
                <a:cubicBezTo>
                  <a:pt x="1705940" y="392752"/>
                  <a:pt x="1627645" y="343335"/>
                  <a:pt x="1401974" y="369332"/>
                </a:cubicBezTo>
                <a:cubicBezTo>
                  <a:pt x="1176303" y="395329"/>
                  <a:pt x="1030602" y="315855"/>
                  <a:pt x="901269" y="369332"/>
                </a:cubicBezTo>
                <a:cubicBezTo>
                  <a:pt x="771937" y="422809"/>
                  <a:pt x="271123" y="358830"/>
                  <a:pt x="0" y="369332"/>
                </a:cubicBezTo>
                <a:cubicBezTo>
                  <a:pt x="-1275" y="191808"/>
                  <a:pt x="34267" y="163671"/>
                  <a:pt x="0" y="0"/>
                </a:cubicBezTo>
                <a:close/>
              </a:path>
              <a:path w="2503525" h="369332" stroke="0" extrusionOk="0">
                <a:moveTo>
                  <a:pt x="0" y="0"/>
                </a:moveTo>
                <a:cubicBezTo>
                  <a:pt x="200193" y="-26897"/>
                  <a:pt x="343167" y="20139"/>
                  <a:pt x="475670" y="0"/>
                </a:cubicBezTo>
                <a:cubicBezTo>
                  <a:pt x="608173" y="-20139"/>
                  <a:pt x="724544" y="24005"/>
                  <a:pt x="901269" y="0"/>
                </a:cubicBezTo>
                <a:cubicBezTo>
                  <a:pt x="1077994" y="-24005"/>
                  <a:pt x="1331368" y="21219"/>
                  <a:pt x="1452045" y="0"/>
                </a:cubicBezTo>
                <a:cubicBezTo>
                  <a:pt x="1572722" y="-21219"/>
                  <a:pt x="1793778" y="15801"/>
                  <a:pt x="1927714" y="0"/>
                </a:cubicBezTo>
                <a:cubicBezTo>
                  <a:pt x="2061650" y="-15801"/>
                  <a:pt x="2328838" y="58382"/>
                  <a:pt x="2503525" y="0"/>
                </a:cubicBezTo>
                <a:cubicBezTo>
                  <a:pt x="2539685" y="81226"/>
                  <a:pt x="2481987" y="278722"/>
                  <a:pt x="2503525" y="369332"/>
                </a:cubicBezTo>
                <a:cubicBezTo>
                  <a:pt x="2359305" y="424683"/>
                  <a:pt x="2227642" y="341909"/>
                  <a:pt x="2002820" y="369332"/>
                </a:cubicBezTo>
                <a:cubicBezTo>
                  <a:pt x="1777999" y="396755"/>
                  <a:pt x="1602517" y="341885"/>
                  <a:pt x="1452045" y="369332"/>
                </a:cubicBezTo>
                <a:cubicBezTo>
                  <a:pt x="1301574" y="396779"/>
                  <a:pt x="1229780" y="360681"/>
                  <a:pt x="1026445" y="369332"/>
                </a:cubicBezTo>
                <a:cubicBezTo>
                  <a:pt x="823110" y="377983"/>
                  <a:pt x="626306" y="357959"/>
                  <a:pt x="525740" y="369332"/>
                </a:cubicBezTo>
                <a:cubicBezTo>
                  <a:pt x="425174" y="380705"/>
                  <a:pt x="126195" y="340352"/>
                  <a:pt x="0" y="369332"/>
                </a:cubicBezTo>
                <a:cubicBezTo>
                  <a:pt x="-36656" y="211973"/>
                  <a:pt x="14639" y="17552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Morwenna - Secretary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7FAEC-B63A-284D-E363-90747743E995}"/>
              </a:ext>
            </a:extLst>
          </p:cNvPr>
          <p:cNvSpPr txBox="1"/>
          <p:nvPr/>
        </p:nvSpPr>
        <p:spPr>
          <a:xfrm>
            <a:off x="5652012" y="2865836"/>
            <a:ext cx="1802782" cy="369332"/>
          </a:xfrm>
          <a:custGeom>
            <a:avLst/>
            <a:gdLst>
              <a:gd name="connsiteX0" fmla="*/ 0 w 1802782"/>
              <a:gd name="connsiteY0" fmla="*/ 0 h 369332"/>
              <a:gd name="connsiteX1" fmla="*/ 432668 w 1802782"/>
              <a:gd name="connsiteY1" fmla="*/ 0 h 369332"/>
              <a:gd name="connsiteX2" fmla="*/ 883363 w 1802782"/>
              <a:gd name="connsiteY2" fmla="*/ 0 h 369332"/>
              <a:gd name="connsiteX3" fmla="*/ 1334059 w 1802782"/>
              <a:gd name="connsiteY3" fmla="*/ 0 h 369332"/>
              <a:gd name="connsiteX4" fmla="*/ 1802782 w 1802782"/>
              <a:gd name="connsiteY4" fmla="*/ 0 h 369332"/>
              <a:gd name="connsiteX5" fmla="*/ 1802782 w 1802782"/>
              <a:gd name="connsiteY5" fmla="*/ 369332 h 369332"/>
              <a:gd name="connsiteX6" fmla="*/ 1352087 w 1802782"/>
              <a:gd name="connsiteY6" fmla="*/ 369332 h 369332"/>
              <a:gd name="connsiteX7" fmla="*/ 937447 w 1802782"/>
              <a:gd name="connsiteY7" fmla="*/ 369332 h 369332"/>
              <a:gd name="connsiteX8" fmla="*/ 522807 w 1802782"/>
              <a:gd name="connsiteY8" fmla="*/ 369332 h 369332"/>
              <a:gd name="connsiteX9" fmla="*/ 0 w 1802782"/>
              <a:gd name="connsiteY9" fmla="*/ 369332 h 369332"/>
              <a:gd name="connsiteX10" fmla="*/ 0 w 1802782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2782" h="369332" fill="none" extrusionOk="0">
                <a:moveTo>
                  <a:pt x="0" y="0"/>
                </a:moveTo>
                <a:cubicBezTo>
                  <a:pt x="128437" y="-24770"/>
                  <a:pt x="317938" y="32936"/>
                  <a:pt x="432668" y="0"/>
                </a:cubicBezTo>
                <a:cubicBezTo>
                  <a:pt x="547398" y="-32936"/>
                  <a:pt x="732975" y="16045"/>
                  <a:pt x="883363" y="0"/>
                </a:cubicBezTo>
                <a:cubicBezTo>
                  <a:pt x="1033751" y="-16045"/>
                  <a:pt x="1113210" y="9278"/>
                  <a:pt x="1334059" y="0"/>
                </a:cubicBezTo>
                <a:cubicBezTo>
                  <a:pt x="1554908" y="-9278"/>
                  <a:pt x="1615302" y="24733"/>
                  <a:pt x="1802782" y="0"/>
                </a:cubicBezTo>
                <a:cubicBezTo>
                  <a:pt x="1836909" y="155178"/>
                  <a:pt x="1769298" y="252069"/>
                  <a:pt x="1802782" y="369332"/>
                </a:cubicBezTo>
                <a:cubicBezTo>
                  <a:pt x="1663376" y="381274"/>
                  <a:pt x="1563435" y="339168"/>
                  <a:pt x="1352087" y="369332"/>
                </a:cubicBezTo>
                <a:cubicBezTo>
                  <a:pt x="1140739" y="399496"/>
                  <a:pt x="1105858" y="346195"/>
                  <a:pt x="937447" y="369332"/>
                </a:cubicBezTo>
                <a:cubicBezTo>
                  <a:pt x="769036" y="392469"/>
                  <a:pt x="710560" y="338086"/>
                  <a:pt x="522807" y="369332"/>
                </a:cubicBezTo>
                <a:cubicBezTo>
                  <a:pt x="335054" y="400578"/>
                  <a:pt x="129153" y="367294"/>
                  <a:pt x="0" y="369332"/>
                </a:cubicBezTo>
                <a:cubicBezTo>
                  <a:pt x="-14311" y="228637"/>
                  <a:pt x="33447" y="133990"/>
                  <a:pt x="0" y="0"/>
                </a:cubicBezTo>
                <a:close/>
              </a:path>
              <a:path w="1802782" h="369332" stroke="0" extrusionOk="0">
                <a:moveTo>
                  <a:pt x="0" y="0"/>
                </a:moveTo>
                <a:cubicBezTo>
                  <a:pt x="184122" y="-24650"/>
                  <a:pt x="328292" y="46409"/>
                  <a:pt x="432668" y="0"/>
                </a:cubicBezTo>
                <a:cubicBezTo>
                  <a:pt x="537044" y="-46409"/>
                  <a:pt x="689792" y="9603"/>
                  <a:pt x="829280" y="0"/>
                </a:cubicBezTo>
                <a:cubicBezTo>
                  <a:pt x="968768" y="-9603"/>
                  <a:pt x="1140379" y="47426"/>
                  <a:pt x="1316031" y="0"/>
                </a:cubicBezTo>
                <a:cubicBezTo>
                  <a:pt x="1491683" y="-47426"/>
                  <a:pt x="1657852" y="761"/>
                  <a:pt x="1802782" y="0"/>
                </a:cubicBezTo>
                <a:cubicBezTo>
                  <a:pt x="1823581" y="91456"/>
                  <a:pt x="1787702" y="211595"/>
                  <a:pt x="1802782" y="369332"/>
                </a:cubicBezTo>
                <a:cubicBezTo>
                  <a:pt x="1653773" y="408920"/>
                  <a:pt x="1518501" y="359085"/>
                  <a:pt x="1388142" y="369332"/>
                </a:cubicBezTo>
                <a:cubicBezTo>
                  <a:pt x="1257783" y="379579"/>
                  <a:pt x="1096098" y="344311"/>
                  <a:pt x="973502" y="369332"/>
                </a:cubicBezTo>
                <a:cubicBezTo>
                  <a:pt x="850906" y="394353"/>
                  <a:pt x="708193" y="347719"/>
                  <a:pt x="486751" y="369332"/>
                </a:cubicBezTo>
                <a:cubicBezTo>
                  <a:pt x="265309" y="390945"/>
                  <a:pt x="125615" y="360922"/>
                  <a:pt x="0" y="369332"/>
                </a:cubicBezTo>
                <a:cubicBezTo>
                  <a:pt x="-29239" y="231265"/>
                  <a:pt x="21229" y="17578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Chloe – Co-chair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2583EA-7333-9ADD-1E2B-31042076792E}"/>
              </a:ext>
            </a:extLst>
          </p:cNvPr>
          <p:cNvSpPr txBox="1"/>
          <p:nvPr/>
        </p:nvSpPr>
        <p:spPr>
          <a:xfrm>
            <a:off x="7741912" y="2873646"/>
            <a:ext cx="1519620" cy="369332"/>
          </a:xfrm>
          <a:custGeom>
            <a:avLst/>
            <a:gdLst>
              <a:gd name="connsiteX0" fmla="*/ 0 w 1519620"/>
              <a:gd name="connsiteY0" fmla="*/ 0 h 369332"/>
              <a:gd name="connsiteX1" fmla="*/ 536932 w 1519620"/>
              <a:gd name="connsiteY1" fmla="*/ 0 h 369332"/>
              <a:gd name="connsiteX2" fmla="*/ 1058669 w 1519620"/>
              <a:gd name="connsiteY2" fmla="*/ 0 h 369332"/>
              <a:gd name="connsiteX3" fmla="*/ 1519620 w 1519620"/>
              <a:gd name="connsiteY3" fmla="*/ 0 h 369332"/>
              <a:gd name="connsiteX4" fmla="*/ 1519620 w 1519620"/>
              <a:gd name="connsiteY4" fmla="*/ 369332 h 369332"/>
              <a:gd name="connsiteX5" fmla="*/ 1043472 w 1519620"/>
              <a:gd name="connsiteY5" fmla="*/ 369332 h 369332"/>
              <a:gd name="connsiteX6" fmla="*/ 536932 w 1519620"/>
              <a:gd name="connsiteY6" fmla="*/ 369332 h 369332"/>
              <a:gd name="connsiteX7" fmla="*/ 0 w 1519620"/>
              <a:gd name="connsiteY7" fmla="*/ 369332 h 369332"/>
              <a:gd name="connsiteX8" fmla="*/ 0 w 151962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9620" h="369332" fill="none" extrusionOk="0">
                <a:moveTo>
                  <a:pt x="0" y="0"/>
                </a:moveTo>
                <a:cubicBezTo>
                  <a:pt x="206103" y="-41625"/>
                  <a:pt x="335682" y="60363"/>
                  <a:pt x="536932" y="0"/>
                </a:cubicBezTo>
                <a:cubicBezTo>
                  <a:pt x="738182" y="-60363"/>
                  <a:pt x="798053" y="5831"/>
                  <a:pt x="1058669" y="0"/>
                </a:cubicBezTo>
                <a:cubicBezTo>
                  <a:pt x="1319285" y="-5831"/>
                  <a:pt x="1374040" y="49572"/>
                  <a:pt x="1519620" y="0"/>
                </a:cubicBezTo>
                <a:cubicBezTo>
                  <a:pt x="1523658" y="158233"/>
                  <a:pt x="1483326" y="205698"/>
                  <a:pt x="1519620" y="369332"/>
                </a:cubicBezTo>
                <a:cubicBezTo>
                  <a:pt x="1415363" y="395805"/>
                  <a:pt x="1264612" y="352944"/>
                  <a:pt x="1043472" y="369332"/>
                </a:cubicBezTo>
                <a:cubicBezTo>
                  <a:pt x="822332" y="385720"/>
                  <a:pt x="661286" y="368637"/>
                  <a:pt x="536932" y="369332"/>
                </a:cubicBezTo>
                <a:cubicBezTo>
                  <a:pt x="412578" y="370027"/>
                  <a:pt x="119678" y="347219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519620" h="369332" stroke="0" extrusionOk="0">
                <a:moveTo>
                  <a:pt x="0" y="0"/>
                </a:moveTo>
                <a:cubicBezTo>
                  <a:pt x="217765" y="-56599"/>
                  <a:pt x="388376" y="54813"/>
                  <a:pt x="491344" y="0"/>
                </a:cubicBezTo>
                <a:cubicBezTo>
                  <a:pt x="594312" y="-54813"/>
                  <a:pt x="810663" y="27127"/>
                  <a:pt x="952295" y="0"/>
                </a:cubicBezTo>
                <a:cubicBezTo>
                  <a:pt x="1093927" y="-27127"/>
                  <a:pt x="1356247" y="64928"/>
                  <a:pt x="1519620" y="0"/>
                </a:cubicBezTo>
                <a:cubicBezTo>
                  <a:pt x="1555208" y="113493"/>
                  <a:pt x="1492813" y="197069"/>
                  <a:pt x="1519620" y="369332"/>
                </a:cubicBezTo>
                <a:cubicBezTo>
                  <a:pt x="1285214" y="376747"/>
                  <a:pt x="1199983" y="323071"/>
                  <a:pt x="1043472" y="369332"/>
                </a:cubicBezTo>
                <a:cubicBezTo>
                  <a:pt x="886961" y="415593"/>
                  <a:pt x="671329" y="359926"/>
                  <a:pt x="506540" y="369332"/>
                </a:cubicBezTo>
                <a:cubicBezTo>
                  <a:pt x="341751" y="378738"/>
                  <a:pt x="205974" y="336124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Will - Socials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A7ADA5-C31F-35E1-5130-5C05FB1E99C0}"/>
              </a:ext>
            </a:extLst>
          </p:cNvPr>
          <p:cNvSpPr txBox="1"/>
          <p:nvPr/>
        </p:nvSpPr>
        <p:spPr>
          <a:xfrm>
            <a:off x="9594850" y="2897390"/>
            <a:ext cx="1922699" cy="369332"/>
          </a:xfrm>
          <a:custGeom>
            <a:avLst/>
            <a:gdLst>
              <a:gd name="connsiteX0" fmla="*/ 0 w 1922699"/>
              <a:gd name="connsiteY0" fmla="*/ 0 h 369332"/>
              <a:gd name="connsiteX1" fmla="*/ 461448 w 1922699"/>
              <a:gd name="connsiteY1" fmla="*/ 0 h 369332"/>
              <a:gd name="connsiteX2" fmla="*/ 942123 w 1922699"/>
              <a:gd name="connsiteY2" fmla="*/ 0 h 369332"/>
              <a:gd name="connsiteX3" fmla="*/ 1422797 w 1922699"/>
              <a:gd name="connsiteY3" fmla="*/ 0 h 369332"/>
              <a:gd name="connsiteX4" fmla="*/ 1922699 w 1922699"/>
              <a:gd name="connsiteY4" fmla="*/ 0 h 369332"/>
              <a:gd name="connsiteX5" fmla="*/ 1922699 w 1922699"/>
              <a:gd name="connsiteY5" fmla="*/ 369332 h 369332"/>
              <a:gd name="connsiteX6" fmla="*/ 1442024 w 1922699"/>
              <a:gd name="connsiteY6" fmla="*/ 369332 h 369332"/>
              <a:gd name="connsiteX7" fmla="*/ 999803 w 1922699"/>
              <a:gd name="connsiteY7" fmla="*/ 369332 h 369332"/>
              <a:gd name="connsiteX8" fmla="*/ 557583 w 1922699"/>
              <a:gd name="connsiteY8" fmla="*/ 369332 h 369332"/>
              <a:gd name="connsiteX9" fmla="*/ 0 w 1922699"/>
              <a:gd name="connsiteY9" fmla="*/ 369332 h 369332"/>
              <a:gd name="connsiteX10" fmla="*/ 0 w 192269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2699" h="369332" fill="none" extrusionOk="0">
                <a:moveTo>
                  <a:pt x="0" y="0"/>
                </a:moveTo>
                <a:cubicBezTo>
                  <a:pt x="195876" y="-2306"/>
                  <a:pt x="282362" y="29947"/>
                  <a:pt x="461448" y="0"/>
                </a:cubicBezTo>
                <a:cubicBezTo>
                  <a:pt x="640534" y="-29947"/>
                  <a:pt x="774178" y="12518"/>
                  <a:pt x="942123" y="0"/>
                </a:cubicBezTo>
                <a:cubicBezTo>
                  <a:pt x="1110068" y="-12518"/>
                  <a:pt x="1269717" y="50327"/>
                  <a:pt x="1422797" y="0"/>
                </a:cubicBezTo>
                <a:cubicBezTo>
                  <a:pt x="1575877" y="-50327"/>
                  <a:pt x="1822005" y="29118"/>
                  <a:pt x="1922699" y="0"/>
                </a:cubicBezTo>
                <a:cubicBezTo>
                  <a:pt x="1956826" y="155178"/>
                  <a:pt x="1889215" y="252069"/>
                  <a:pt x="1922699" y="369332"/>
                </a:cubicBezTo>
                <a:cubicBezTo>
                  <a:pt x="1683225" y="382049"/>
                  <a:pt x="1592005" y="343691"/>
                  <a:pt x="1442024" y="369332"/>
                </a:cubicBezTo>
                <a:cubicBezTo>
                  <a:pt x="1292043" y="394973"/>
                  <a:pt x="1180568" y="346686"/>
                  <a:pt x="999803" y="369332"/>
                </a:cubicBezTo>
                <a:cubicBezTo>
                  <a:pt x="819038" y="391978"/>
                  <a:pt x="693336" y="346988"/>
                  <a:pt x="557583" y="369332"/>
                </a:cubicBezTo>
                <a:cubicBezTo>
                  <a:pt x="421830" y="391676"/>
                  <a:pt x="203476" y="313519"/>
                  <a:pt x="0" y="369332"/>
                </a:cubicBezTo>
                <a:cubicBezTo>
                  <a:pt x="-14311" y="228637"/>
                  <a:pt x="33447" y="133990"/>
                  <a:pt x="0" y="0"/>
                </a:cubicBezTo>
                <a:close/>
              </a:path>
              <a:path w="1922699" h="369332" stroke="0" extrusionOk="0">
                <a:moveTo>
                  <a:pt x="0" y="0"/>
                </a:moveTo>
                <a:cubicBezTo>
                  <a:pt x="122674" y="-53195"/>
                  <a:pt x="266910" y="17852"/>
                  <a:pt x="461448" y="0"/>
                </a:cubicBezTo>
                <a:cubicBezTo>
                  <a:pt x="655986" y="-17852"/>
                  <a:pt x="757966" y="45510"/>
                  <a:pt x="884442" y="0"/>
                </a:cubicBezTo>
                <a:cubicBezTo>
                  <a:pt x="1010918" y="-45510"/>
                  <a:pt x="1252583" y="50187"/>
                  <a:pt x="1403570" y="0"/>
                </a:cubicBezTo>
                <a:cubicBezTo>
                  <a:pt x="1554557" y="-50187"/>
                  <a:pt x="1737581" y="37286"/>
                  <a:pt x="1922699" y="0"/>
                </a:cubicBezTo>
                <a:cubicBezTo>
                  <a:pt x="1943498" y="91456"/>
                  <a:pt x="1907619" y="211595"/>
                  <a:pt x="1922699" y="369332"/>
                </a:cubicBezTo>
                <a:cubicBezTo>
                  <a:pt x="1720269" y="416178"/>
                  <a:pt x="1673773" y="335289"/>
                  <a:pt x="1480478" y="369332"/>
                </a:cubicBezTo>
                <a:cubicBezTo>
                  <a:pt x="1287183" y="403375"/>
                  <a:pt x="1127980" y="332642"/>
                  <a:pt x="1038257" y="369332"/>
                </a:cubicBezTo>
                <a:cubicBezTo>
                  <a:pt x="948534" y="406022"/>
                  <a:pt x="698948" y="355119"/>
                  <a:pt x="519129" y="369332"/>
                </a:cubicBezTo>
                <a:cubicBezTo>
                  <a:pt x="339310" y="383545"/>
                  <a:pt x="194642" y="318094"/>
                  <a:pt x="0" y="369332"/>
                </a:cubicBezTo>
                <a:cubicBezTo>
                  <a:pt x="-29239" y="231265"/>
                  <a:pt x="21229" y="17578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Kim – Stage 1 Rep</a:t>
            </a:r>
          </a:p>
        </p:txBody>
      </p:sp>
    </p:spTree>
    <p:extLst>
      <p:ext uri="{BB962C8B-B14F-4D97-AF65-F5344CB8AC3E}">
        <p14:creationId xmlns:p14="http://schemas.microsoft.com/office/powerpoint/2010/main" val="352735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7AEE7-573F-D5FD-3120-724839DD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39319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Where to find us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ADF07-6771-30DF-AE7F-F3CF9CAE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07461"/>
            <a:ext cx="5558489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Northern General </a:t>
            </a:r>
            <a:r>
              <a:rPr lang="en-US" sz="2000" dirty="0"/>
              <a:t>- Julia Brown, Ahmed </a:t>
            </a:r>
            <a:r>
              <a:rPr lang="en-US" sz="2000" dirty="0" err="1"/>
              <a:t>Atewah</a:t>
            </a:r>
            <a:r>
              <a:rPr lang="en-US" sz="2000" dirty="0"/>
              <a:t> and Morwenna Read</a:t>
            </a:r>
          </a:p>
          <a:p>
            <a:r>
              <a:rPr lang="en-US" sz="2000" b="1" dirty="0" err="1"/>
              <a:t>Rotherham</a:t>
            </a:r>
            <a:r>
              <a:rPr lang="en-US" sz="2000" dirty="0"/>
              <a:t> - Annette Haines, Ben Marshall, Kim Newton and Kabir Nepal</a:t>
            </a:r>
          </a:p>
          <a:p>
            <a:r>
              <a:rPr lang="en-US" sz="2000" b="1" dirty="0"/>
              <a:t>Doncaster</a:t>
            </a:r>
            <a:r>
              <a:rPr lang="en-US" sz="2000" dirty="0"/>
              <a:t> - Will Reilly </a:t>
            </a:r>
          </a:p>
          <a:p>
            <a:r>
              <a:rPr lang="en-US" sz="2000" b="1" dirty="0"/>
              <a:t>Children’s hospital </a:t>
            </a:r>
            <a:r>
              <a:rPr lang="en-US" sz="2000" dirty="0"/>
              <a:t>- Chloe Billingham</a:t>
            </a:r>
          </a:p>
          <a:p>
            <a:r>
              <a:rPr lang="en-US" sz="2000" b="1" dirty="0"/>
              <a:t>Barnsley</a:t>
            </a:r>
            <a:r>
              <a:rPr lang="en-US" sz="2000" dirty="0"/>
              <a:t> </a:t>
            </a:r>
            <a:r>
              <a:rPr lang="en-US" sz="2000" b="1" dirty="0"/>
              <a:t>and RHH </a:t>
            </a:r>
            <a:r>
              <a:rPr lang="en-US" sz="2000" dirty="0"/>
              <a:t>- No one!</a:t>
            </a:r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0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A17D6-7D3E-2782-0834-8E737800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Away Day</a:t>
            </a:r>
          </a:p>
        </p:txBody>
      </p:sp>
      <p:pic>
        <p:nvPicPr>
          <p:cNvPr id="11" name="Picture 10" descr="A person holding a bow and arrow&#10;&#10;Description automatically generated with medium confidence">
            <a:extLst>
              <a:ext uri="{FF2B5EF4-FFF2-40B4-BE49-F238E27FC236}">
                <a16:creationId xmlns:a16="http://schemas.microsoft.com/office/drawing/2014/main" id="{23C61097-9C50-1607-4890-08F4DD789A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7D199E7-2EA4-0A29-1199-B85CE3C90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13" name="Picture 12" descr="A person looking through a camera&#10;&#10;Description automatically generated with medium confidence">
            <a:extLst>
              <a:ext uri="{FF2B5EF4-FFF2-40B4-BE49-F238E27FC236}">
                <a16:creationId xmlns:a16="http://schemas.microsoft.com/office/drawing/2014/main" id="{5B99458F-C660-21E0-CD1F-F3E50EEE4A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9" name="Picture 8" descr="A picture containing outdoor, person, tree, ground&#10;&#10;Description automatically generated">
            <a:extLst>
              <a:ext uri="{FF2B5EF4-FFF2-40B4-BE49-F238E27FC236}">
                <a16:creationId xmlns:a16="http://schemas.microsoft.com/office/drawing/2014/main" id="{A8395E10-0717-5E18-6475-05FFE76387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7" name="Content Placeholder 6" descr="A group of people sitting at a table outside&#10;&#10;Description automatically generated with medium confidence">
            <a:extLst>
              <a:ext uri="{FF2B5EF4-FFF2-40B4-BE49-F238E27FC236}">
                <a16:creationId xmlns:a16="http://schemas.microsoft.com/office/drawing/2014/main" id="{58D3E31C-D792-9611-0B5E-0AA931BD2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0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8E638-D25D-32FD-E1C9-0112E3C9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en-US" dirty="0"/>
              <a:t>South Yorkshire Ball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FC651AA-D7B1-39E6-A3E7-AE141A1FBF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sp>
        <p:nvSpPr>
          <p:cNvPr id="14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7466E6-5950-CF48-B25F-E4BD6CBE1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r>
              <a:rPr lang="en-US" sz="2200" dirty="0"/>
              <a:t>8</a:t>
            </a:r>
            <a:r>
              <a:rPr lang="en-US" sz="2200" baseline="30000" dirty="0"/>
              <a:t>th</a:t>
            </a:r>
            <a:r>
              <a:rPr lang="en-US" sz="2200" dirty="0"/>
              <a:t> October</a:t>
            </a:r>
          </a:p>
          <a:p>
            <a:r>
              <a:rPr lang="en-US" sz="2200" dirty="0"/>
              <a:t>Inox Dine in Sheffield</a:t>
            </a:r>
          </a:p>
          <a:p>
            <a:r>
              <a:rPr lang="en-US" sz="2200" dirty="0"/>
              <a:t>£40 for 3 course meal, drink and dancing!</a:t>
            </a:r>
          </a:p>
          <a:p>
            <a:r>
              <a:rPr lang="en-US" sz="2200" dirty="0" err="1"/>
              <a:t>Anaesthetists</a:t>
            </a:r>
            <a:r>
              <a:rPr lang="en-US" sz="2200" dirty="0"/>
              <a:t>/partners/theatre staff/mates </a:t>
            </a:r>
            <a:r>
              <a:rPr lang="en-US" sz="2200" dirty="0" err="1"/>
              <a:t>etc</a:t>
            </a:r>
            <a:r>
              <a:rPr lang="en-US" sz="2200" dirty="0"/>
              <a:t> welcome</a:t>
            </a:r>
          </a:p>
          <a:p>
            <a:r>
              <a:rPr lang="en-US" sz="2200" dirty="0"/>
              <a:t>Email </a:t>
            </a: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SheffieldCATball@gmail.com</a:t>
            </a:r>
            <a:r>
              <a:rPr lang="en-US" sz="2200" dirty="0"/>
              <a:t> for tickets</a:t>
            </a:r>
          </a:p>
        </p:txBody>
      </p:sp>
    </p:spTree>
    <p:extLst>
      <p:ext uri="{BB962C8B-B14F-4D97-AF65-F5344CB8AC3E}">
        <p14:creationId xmlns:p14="http://schemas.microsoft.com/office/powerpoint/2010/main" val="4183017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49AD7-5BBC-CCD1-2BF4-A4D67E69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en-US" dirty="0"/>
              <a:t>Yorkshire Anaesthetic Trainee Conference (YAT)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FD7D27-E376-892B-A34A-8B3B95B03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1" y="4929090"/>
            <a:ext cx="6772388" cy="1928909"/>
          </a:xfrm>
        </p:spPr>
        <p:txBody>
          <a:bodyPr anchor="ctr">
            <a:normAutofit/>
          </a:bodyPr>
          <a:lstStyle/>
          <a:p>
            <a:r>
              <a:rPr lang="en-US" sz="2100" dirty="0"/>
              <a:t>Chance to present your projects at a </a:t>
            </a:r>
            <a:r>
              <a:rPr lang="en-US" sz="2100" b="1" i="1" dirty="0"/>
              <a:t>regional </a:t>
            </a:r>
            <a:r>
              <a:rPr lang="en-US" sz="2100" dirty="0"/>
              <a:t>conference</a:t>
            </a:r>
          </a:p>
          <a:p>
            <a:r>
              <a:rPr lang="en-US" sz="2100" dirty="0"/>
              <a:t>Prizes for best presentation</a:t>
            </a:r>
          </a:p>
          <a:p>
            <a:r>
              <a:rPr lang="en-US" sz="2100" dirty="0"/>
              <a:t>Usually October with half day mini-YAT in Feb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BD8F9F58-02D9-1FAB-8863-4A5FC59510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5" t="6777" r="4115" b="3816"/>
          <a:stretch/>
        </p:blipFill>
        <p:spPr>
          <a:xfrm>
            <a:off x="7296913" y="151737"/>
            <a:ext cx="4700016" cy="64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68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AC2F9-AE73-1EBC-F16A-12760157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Novice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D9C0-F3A1-6BFE-77DB-7A8A2AFC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719618"/>
            <a:ext cx="8520304" cy="11555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Written this year </a:t>
            </a:r>
            <a:r>
              <a:rPr lang="en-US" sz="2000" dirty="0"/>
              <a:t>as a “how to” guide for anaesthesia</a:t>
            </a:r>
          </a:p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it useful? What could be improved?</a:t>
            </a:r>
          </a:p>
          <a:p>
            <a:pPr marL="0" indent="0">
              <a:buNone/>
            </a:pPr>
            <a:r>
              <a:rPr lang="en-US" sz="2000" dirty="0"/>
              <a:t>Please fill out the survey at the end of the guide to let us know! (please!)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141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F8AC2-839B-AECE-F30E-AC068E2C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62598" cy="1325563"/>
          </a:xfrm>
        </p:spPr>
        <p:txBody>
          <a:bodyPr>
            <a:normAutofit/>
          </a:bodyPr>
          <a:lstStyle/>
          <a:p>
            <a:r>
              <a:rPr lang="en-US" dirty="0"/>
              <a:t>How you can contact us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D62FFD-E55C-8692-431C-C053AB5F1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372338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17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EE1FBAA719E64CAE1811AD550CC6D8" ma:contentTypeVersion="11" ma:contentTypeDescription="Create a new document." ma:contentTypeScope="" ma:versionID="cc007afdae59745a661097f6fae5825d">
  <xsd:schema xmlns:xsd="http://www.w3.org/2001/XMLSchema" xmlns:xs="http://www.w3.org/2001/XMLSchema" xmlns:p="http://schemas.microsoft.com/office/2006/metadata/properties" xmlns:ns2="6afad450-df4e-4e75-9ff8-6f8ecbc18fc0" xmlns:ns3="8cecdbde-4e11-4cbf-b3cc-446beb51543b" targetNamespace="http://schemas.microsoft.com/office/2006/metadata/properties" ma:root="true" ma:fieldsID="0a89917d769a585f9b3129f39d2336bf" ns2:_="" ns3:_="">
    <xsd:import namespace="6afad450-df4e-4e75-9ff8-6f8ecbc18fc0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ad450-df4e-4e75-9ff8-6f8ecbc18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AEA814-DE50-431A-913E-38DCFA316EB3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6afad450-df4e-4e75-9ff8-6f8ecbc18fc0"/>
    <ds:schemaRef ds:uri="8cecdbde-4e11-4cbf-b3cc-446beb51543b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AC9796-136A-430E-A8AF-B78C049C44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DC825F-6FC3-4817-B015-34770C916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ad450-df4e-4e75-9ff8-6f8ecbc18fc0"/>
    <ds:schemaRef ds:uri="8cecdbde-4e11-4cbf-b3cc-446beb515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398</Words>
  <Application>Microsoft Office PowerPoint</Application>
  <PresentationFormat>Widescreen</PresentationFormat>
  <Paragraphs>56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CAT South Yorkshire</vt:lpstr>
      <vt:lpstr>What is CAT?</vt:lpstr>
      <vt:lpstr>Who are we?</vt:lpstr>
      <vt:lpstr>Where to find us</vt:lpstr>
      <vt:lpstr>Away Day</vt:lpstr>
      <vt:lpstr>South Yorkshire Ball</vt:lpstr>
      <vt:lpstr>Yorkshire Anaesthetic Trainee Conference (YAT)</vt:lpstr>
      <vt:lpstr>Novice Guide</vt:lpstr>
      <vt:lpstr>How you can 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Morwenna Read</dc:creator>
  <cp:lastModifiedBy>Ian Caslake</cp:lastModifiedBy>
  <cp:revision>39</cp:revision>
  <dcterms:created xsi:type="dcterms:W3CDTF">2022-07-07T06:28:37Z</dcterms:created>
  <dcterms:modified xsi:type="dcterms:W3CDTF">2022-09-05T13:11:10Z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0x010100CFEE1FBAA719E64CAE1811AD550CC6D8</vt:lpwstr>
  </property>
</Properties>
</file>