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3"/>
  </p:sldMasterIdLst>
  <p:notesMasterIdLst>
    <p:notesMasterId r:id="rId7"/>
  </p:notesMasterIdLst>
  <p:handoutMasterIdLst>
    <p:handoutMasterId r:id="rId8"/>
  </p:handoutMasterIdLst>
  <p:sldIdLst>
    <p:sldId id="256" r:id="rId4"/>
    <p:sldId id="343" r:id="rId5"/>
    <p:sldId id="363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00"/>
    <a:srgbClr val="FFFFCC"/>
    <a:srgbClr val="00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7" autoAdjust="0"/>
    <p:restoredTop sz="94822" autoAdjust="0"/>
  </p:normalViewPr>
  <p:slideViewPr>
    <p:cSldViewPr>
      <p:cViewPr varScale="1">
        <p:scale>
          <a:sx n="62" d="100"/>
          <a:sy n="62" d="100"/>
        </p:scale>
        <p:origin x="7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75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950844-528E-418F-BFC9-A4098205A9DB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A7373E-BE5A-4FC5-8F60-2177C6DD6B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530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A132F4-CC1E-4DEA-B7B4-052BE2F8AB53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0E36DA-CDB4-4CEC-8802-5CABF7F9EA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415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2292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419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61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32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24"/>
          <p:cNvSpPr>
            <a:spLocks noChangeArrowheads="1"/>
          </p:cNvSpPr>
          <p:nvPr userDrawn="1"/>
        </p:nvSpPr>
        <p:spPr bwMode="auto">
          <a:xfrm>
            <a:off x="6948488" y="142875"/>
            <a:ext cx="1981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100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5" descr="UKPHR LOGO RGB no background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33375"/>
            <a:ext cx="30099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5A09C3-E22B-428C-B782-9AEABD7891B9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8204A6-0598-4414-954A-4AFE98B629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35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EF93-9BC1-4383-B6C0-554D2B517D0A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4CAE-0126-4DCD-8FAA-B2AAC363D6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6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C3ED4-B394-4B2D-98D2-2E105E30A841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6800-1CB4-4777-9F06-2761ABB0C6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22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B89B-A8BC-4344-AECD-1690E96612BA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85F4-7644-46CE-9CD7-295DF4E12F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70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D1084-6D58-4FA3-844A-2B051026FD01}" type="datetime1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174E95-51DD-46C8-8234-B591B27BCF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149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D1084-6D58-4FA3-844A-2B051026FD01}" type="datetime1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D239C7-09DF-4362-83BC-64A9E42177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854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D1084-6D58-4FA3-844A-2B051026FD01}" type="datetime1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B56FB-7620-474E-BFD7-D131F5FE0A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109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D1084-6D58-4FA3-844A-2B051026FD01}" type="datetime1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488F0A-A87F-431E-9069-885537B38B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753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E7678-E2AE-4618-89D2-7631A15804C3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7BE2E-6E7B-4250-A884-06996D30C6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62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D1084-6D58-4FA3-844A-2B051026FD01}" type="datetime1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6E5189-C1CC-4BFC-86F5-C9883197AE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206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8D1084-6D58-4FA3-844A-2B051026FD01}" type="datetime1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334D59-1B8C-48D1-BC05-73CD6254B5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189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                </a:t>
            </a:r>
            <a:br>
              <a:rPr lang="en-GB" dirty="0"/>
            </a:b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4BA86B3-94E8-4B45-8418-B3ED249ACF24}" type="datetimeFigureOut">
              <a:rPr lang="en-US"/>
              <a:pPr>
                <a:defRPr/>
              </a:pPr>
              <a:t>10/1/2020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01ACC82-E4D6-4D60-9125-3C46931E59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7" name="Picture 16" descr="UKPHR LOGO RGB no background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92825"/>
            <a:ext cx="17938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33" r:id="rId2"/>
    <p:sldLayoutId id="2147484638" r:id="rId3"/>
    <p:sldLayoutId id="2147484639" r:id="rId4"/>
    <p:sldLayoutId id="2147484640" r:id="rId5"/>
    <p:sldLayoutId id="2147484641" r:id="rId6"/>
    <p:sldLayoutId id="2147484634" r:id="rId7"/>
    <p:sldLayoutId id="2147484642" r:id="rId8"/>
    <p:sldLayoutId id="2147484643" r:id="rId9"/>
    <p:sldLayoutId id="2147484635" r:id="rId10"/>
    <p:sldLayoutId id="214748463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lang="en-GB" sz="3600" kern="1200">
          <a:solidFill>
            <a:schemeClr val="tx2"/>
          </a:solidFill>
          <a:latin typeface="Arial" pitchFamily="34" charset="0"/>
          <a:ea typeface="Arial Unicode MS" pitchFamily="34" charset="-128"/>
          <a:cs typeface="Arial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Arial Unicode MS" panose="020B0604020202020204" pitchFamily="34" charset="-128"/>
          <a:cs typeface="Arial" panose="020B0604020202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hphnetwork.co.uk/links-and-resources/public-health-practitioner-development-programm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mailto:PHPPYH@Leeds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64632"/>
            <a:ext cx="8633718" cy="4152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sz="3200" dirty="0">
                <a:solidFill>
                  <a:schemeClr val="accent1"/>
                </a:solidFill>
              </a:rPr>
            </a:br>
            <a:br>
              <a:rPr lang="en-GB" sz="3200" dirty="0">
                <a:solidFill>
                  <a:schemeClr val="accent1"/>
                </a:solidFill>
              </a:rPr>
            </a:br>
            <a:br>
              <a:rPr lang="en-GB" sz="3200" dirty="0">
                <a:solidFill>
                  <a:schemeClr val="accent1"/>
                </a:solidFill>
              </a:rPr>
            </a:br>
            <a:br>
              <a:rPr lang="en-GB" sz="3200" dirty="0">
                <a:solidFill>
                  <a:schemeClr val="accent1"/>
                </a:solidFill>
              </a:rPr>
            </a:br>
            <a:r>
              <a:rPr sz="2800" dirty="0">
                <a:solidFill>
                  <a:schemeClr val="accent1"/>
                </a:solidFill>
              </a:rPr>
              <a:t>PUBLIC HEALTH PRACTITIONER WORKFORCE DEVELOPMENT PROGRAMME</a:t>
            </a:r>
            <a:br>
              <a:rPr sz="3200" dirty="0">
                <a:solidFill>
                  <a:schemeClr val="accent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Emma Mason, Programme Coordinator</a:t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Joanne Deighton, Programme Administrator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WEBSITE: </a:t>
            </a:r>
            <a:r>
              <a:rPr lang="en-GB" sz="2000" dirty="0">
                <a:hlinkClick r:id="rId3"/>
              </a:rPr>
              <a:t>https://www.yhphnetwork.co.uk/links-and-resources/public-health-practitioner-development-programme/</a:t>
            </a:r>
            <a:br>
              <a:rPr lang="en-GB" sz="2000" dirty="0"/>
            </a:br>
            <a:br>
              <a:rPr sz="4400" dirty="0">
                <a:solidFill>
                  <a:schemeClr val="accent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CONTACT US: </a:t>
            </a:r>
            <a:r>
              <a:rPr sz="3200" dirty="0">
                <a:solidFill>
                  <a:schemeClr val="accent1"/>
                </a:solidFill>
                <a:hlinkClick r:id="rId4"/>
              </a:rPr>
              <a:t>PHPPYH@Leeds.ac.uk</a:t>
            </a:r>
            <a:br>
              <a:rPr sz="3200" dirty="0">
                <a:solidFill>
                  <a:schemeClr val="accent1"/>
                </a:solidFill>
              </a:rPr>
            </a:br>
            <a:endParaRPr sz="32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1500" y="260350"/>
            <a:ext cx="3168650" cy="1223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1269" name="Picture 6" descr="letterheads Jpeg template-2head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44"/>
          <a:stretch>
            <a:fillRect/>
          </a:stretch>
        </p:blipFill>
        <p:spPr bwMode="auto">
          <a:xfrm>
            <a:off x="5644160" y="140406"/>
            <a:ext cx="2880369" cy="110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sz="quarter" idx="2"/>
          </p:nvPr>
        </p:nvSpPr>
        <p:spPr>
          <a:xfrm>
            <a:off x="468313" y="836613"/>
            <a:ext cx="4040187" cy="5472112"/>
          </a:xfrm>
          <a:solidFill>
            <a:srgbClr val="006600"/>
          </a:solidFill>
          <a:ln w="38100">
            <a:solidFill>
              <a:schemeClr val="accent1"/>
            </a:solidFill>
            <a:prstDash val="solid"/>
            <a:headEnd/>
            <a:tailEnd/>
          </a:ln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endParaRPr lang="en-GB" altLang="en-US" sz="2800" b="1" dirty="0"/>
          </a:p>
          <a:p>
            <a:pPr marL="107950" indent="0">
              <a:buFont typeface="Wingdings 3" panose="05040102010807070707" pitchFamily="18" charset="2"/>
              <a:buNone/>
            </a:pPr>
            <a:endParaRPr lang="en-GB" altLang="en-US" sz="3200" b="1" dirty="0">
              <a:solidFill>
                <a:srgbClr val="00863D"/>
              </a:solidFill>
            </a:endParaRPr>
          </a:p>
          <a:p>
            <a:pPr marL="107950" indent="0">
              <a:buFont typeface="Wingdings 3" panose="05040102010807070707" pitchFamily="18" charset="2"/>
              <a:buNone/>
            </a:pPr>
            <a:endParaRPr lang="en-GB" altLang="en-US" sz="3200" b="1" dirty="0">
              <a:solidFill>
                <a:srgbClr val="00863D"/>
              </a:solidFill>
            </a:endParaRP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GB" altLang="en-US" sz="3200" b="1" dirty="0">
                <a:solidFill>
                  <a:schemeClr val="bg1"/>
                </a:solidFill>
              </a:rPr>
              <a:t>The Yorkshire &amp; Humber Public Health Practitioner Programme offering is twofold: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836613"/>
            <a:ext cx="4041775" cy="5472112"/>
          </a:xfrm>
          <a:ln w="38100">
            <a:solidFill>
              <a:schemeClr val="accent1"/>
            </a:solidFill>
            <a:prstDash val="solid"/>
          </a:ln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dirty="0"/>
              <a:t>A Continual Professional Development/Masterclass  programme for Public Health Practitioners in Yorkshire &amp; the Humber.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GB" dirty="0"/>
              <a:t>A programme of structured support designed to enable registration with the UK Public Health Register (UKPHR).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GB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9718" y="364859"/>
            <a:ext cx="7632848" cy="903901"/>
          </a:xfrm>
        </p:spPr>
        <p:txBody>
          <a:bodyPr/>
          <a:lstStyle/>
          <a:p>
            <a:pPr algn="l" eaLnBrk="1" hangingPunct="1">
              <a:defRPr/>
            </a:pPr>
            <a:r>
              <a:rPr sz="3200" b="1" dirty="0">
                <a:solidFill>
                  <a:schemeClr val="accent1"/>
                </a:solidFill>
              </a:rPr>
              <a:t>Relevance to Registrars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948488" y="5949950"/>
            <a:ext cx="1944687" cy="908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22532" name="Picture 5" descr="letterheads Jpeg template-2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44"/>
          <a:stretch>
            <a:fillRect/>
          </a:stretch>
        </p:blipFill>
        <p:spPr bwMode="auto">
          <a:xfrm>
            <a:off x="5883275" y="5589588"/>
            <a:ext cx="30099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44600"/>
            <a:ext cx="8229600" cy="4525963"/>
          </a:xfrm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GB" sz="2400" b="1" dirty="0"/>
              <a:t>6 PH Registrars are involved in the programme currently.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GB" sz="2400" b="1" dirty="0"/>
              <a:t>Delivering CPD, Trained Assessors, Mentors and Steering Committee members.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GB" sz="1000" b="1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GB" sz="2800" b="1" dirty="0"/>
              <a:t>CPD Activity</a:t>
            </a:r>
          </a:p>
          <a:p>
            <a:pPr>
              <a:defRPr/>
            </a:pPr>
            <a:r>
              <a:rPr lang="en-GB" sz="2800" dirty="0"/>
              <a:t>A means of obtaining experience for Teaching competencies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GB" sz="1000" b="1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GB" sz="2800" b="1" dirty="0"/>
              <a:t>Assessor and Mentoring Roles</a:t>
            </a:r>
            <a:endParaRPr lang="en-GB" sz="900" dirty="0"/>
          </a:p>
          <a:p>
            <a:pPr>
              <a:defRPr/>
            </a:pPr>
            <a:r>
              <a:rPr lang="en-GB" sz="2800" dirty="0"/>
              <a:t>A means of obtaining experience that contributes to Assessment and Management competencies. 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694947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kphr_powerpoint_template 2014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A5A5A5"/>
      </a:lt2>
      <a:accent1>
        <a:srgbClr val="006600"/>
      </a:accent1>
      <a:accent2>
        <a:srgbClr val="006600"/>
      </a:accent2>
      <a:accent3>
        <a:srgbClr val="006600"/>
      </a:accent3>
      <a:accent4>
        <a:srgbClr val="006600"/>
      </a:accent4>
      <a:accent5>
        <a:srgbClr val="006600"/>
      </a:accent5>
      <a:accent6>
        <a:srgbClr val="006600"/>
      </a:accent6>
      <a:hlink>
        <a:srgbClr val="0070C0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A5A5A5"/>
    </a:lt2>
    <a:accent1>
      <a:srgbClr val="006600"/>
    </a:accent1>
    <a:accent2>
      <a:srgbClr val="006600"/>
    </a:accent2>
    <a:accent3>
      <a:srgbClr val="006600"/>
    </a:accent3>
    <a:accent4>
      <a:srgbClr val="006600"/>
    </a:accent4>
    <a:accent5>
      <a:srgbClr val="006600"/>
    </a:accent5>
    <a:accent6>
      <a:srgbClr val="006600"/>
    </a:accent6>
    <a:hlink>
      <a:srgbClr val="0070C0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A5A5A5"/>
    </a:lt2>
    <a:accent1>
      <a:srgbClr val="006600"/>
    </a:accent1>
    <a:accent2>
      <a:srgbClr val="006600"/>
    </a:accent2>
    <a:accent3>
      <a:srgbClr val="006600"/>
    </a:accent3>
    <a:accent4>
      <a:srgbClr val="006600"/>
    </a:accent4>
    <a:accent5>
      <a:srgbClr val="006600"/>
    </a:accent5>
    <a:accent6>
      <a:srgbClr val="006600"/>
    </a:accent6>
    <a:hlink>
      <a:srgbClr val="0070C0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A5A5A5"/>
    </a:lt2>
    <a:accent1>
      <a:srgbClr val="006600"/>
    </a:accent1>
    <a:accent2>
      <a:srgbClr val="006600"/>
    </a:accent2>
    <a:accent3>
      <a:srgbClr val="006600"/>
    </a:accent3>
    <a:accent4>
      <a:srgbClr val="006600"/>
    </a:accent4>
    <a:accent5>
      <a:srgbClr val="006600"/>
    </a:accent5>
    <a:accent6>
      <a:srgbClr val="006600"/>
    </a:accent6>
    <a:hlink>
      <a:srgbClr val="0070C0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4646"/>
    </a:dk2>
    <a:lt2>
      <a:srgbClr val="A5A5A5"/>
    </a:lt2>
    <a:accent1>
      <a:srgbClr val="006600"/>
    </a:accent1>
    <a:accent2>
      <a:srgbClr val="006600"/>
    </a:accent2>
    <a:accent3>
      <a:srgbClr val="006600"/>
    </a:accent3>
    <a:accent4>
      <a:srgbClr val="006600"/>
    </a:accent4>
    <a:accent5>
      <a:srgbClr val="006600"/>
    </a:accent5>
    <a:accent6>
      <a:srgbClr val="006600"/>
    </a:accent6>
    <a:hlink>
      <a:srgbClr val="0070C0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77E8338A43E4B88292F2F44DBB958" ma:contentTypeVersion="11" ma:contentTypeDescription="Create a new document." ma:contentTypeScope="" ma:versionID="5e7da2d367a60c18f47e73f3635e1956">
  <xsd:schema xmlns:xsd="http://www.w3.org/2001/XMLSchema" xmlns:xs="http://www.w3.org/2001/XMLSchema" xmlns:p="http://schemas.microsoft.com/office/2006/metadata/properties" xmlns:ns2="8cecdbde-4e11-4cbf-b3cc-446beb51543b" xmlns:ns3="64570961-0b5a-4304-b0f7-b268d88d4385" targetNamespace="http://schemas.microsoft.com/office/2006/metadata/properties" ma:root="true" ma:fieldsID="e04d0c9fe5d0bee3c3c813136bf40e46" ns2:_="" ns3:_="">
    <xsd:import namespace="8cecdbde-4e11-4cbf-b3cc-446beb51543b"/>
    <xsd:import namespace="64570961-0b5a-4304-b0f7-b268d88d4385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3:MediaServiceMetadata" minOccurs="0"/>
                <xsd:element ref="ns3:MediaServiceFastMetadata" minOccurs="0"/>
                <xsd:element ref="ns2:TaxKeywordTaxHTField" minOccurs="0"/>
                <xsd:element ref="ns2:TaxCatchAll" minOccurs="0"/>
                <xsd:element ref="ns3:Event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cdbde-4e11-4cbf-b3cc-446beb51543b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list="{6bd358fe-5e15-4cfd-832c-5918fb3795fb}" ma:internalName="Year" ma:showField="Title" ma:web="8cecdbde-4e11-4cbf-b3cc-446beb51543b">
      <xsd:simpleType>
        <xsd:restriction base="dms:Lookup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2b5e471e-86a7-4573-b003-24887ebde44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914796a1-c714-4d1d-874a-6c87b4a91136}" ma:internalName="TaxCatchAll" ma:showField="CatchAllData" ma:web="8cecdbde-4e11-4cbf-b3cc-446beb5154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570961-0b5a-4304-b0f7-b268d88d4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Events" ma:index="14" nillable="true" ma:displayName="Events" ma:format="Dropdown" ma:internalName="Events">
      <xsd:simpleType>
        <xsd:restriction base="dms:Choice">
          <xsd:enumeration value="Interview Skills"/>
          <xsd:enumeration value="Media Training"/>
          <xsd:enumeration value="Winter School"/>
          <xsd:enumeration value="Writing for Publication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ecdbde-4e11-4cbf-b3cc-446beb51543b"/>
    <Events xmlns="64570961-0b5a-4304-b0f7-b268d88d4385" xsi:nil="true"/>
    <TaxKeywordTaxHTField xmlns="8cecdbde-4e11-4cbf-b3cc-446beb51543b">
      <Terms xmlns="http://schemas.microsoft.com/office/infopath/2007/PartnerControls"/>
    </TaxKeywordTaxHTField>
    <Year xmlns="8cecdbde-4e11-4cbf-b3cc-446beb51543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B91530-C7BA-447D-9CB3-1AB0999257CB}"/>
</file>

<file path=customXml/itemProps2.xml><?xml version="1.0" encoding="utf-8"?>
<ds:datastoreItem xmlns:ds="http://schemas.openxmlformats.org/officeDocument/2006/customXml" ds:itemID="{68F8C9CD-140F-455A-B5A8-7AAECC6AB275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3bf996bd-1514-452d-8524-f91f000e6703"/>
    <ds:schemaRef ds:uri="http://schemas.openxmlformats.org/package/2006/metadata/core-properties"/>
    <ds:schemaRef ds:uri="f01511c3-969b-4ce5-a7b6-a28370b0e55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27A65AC-73D2-49BB-8629-BF93878458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Wingdings 2</vt:lpstr>
      <vt:lpstr>Wingdings 3</vt:lpstr>
      <vt:lpstr>ukphr_powerpoint_template 2014</vt:lpstr>
      <vt:lpstr>    PUBLIC HEALTH PRACTITIONER WORKFORCE DEVELOPMENT PROGRAMME Emma Mason, Programme Coordinator Joanne Deighton, Programme Administrator WEBSITE: https://www.yhphnetwork.co.uk/links-and-resources/public-health-practitioner-development-programme/  CONTACT US: PHPPYH@Leeds.ac.uk </vt:lpstr>
      <vt:lpstr>PowerPoint Presentation</vt:lpstr>
      <vt:lpstr>Relevance to Registrars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Public Health Register</dc:title>
  <dc:creator>Andrew James</dc:creator>
  <cp:lastModifiedBy>Emma Mason</cp:lastModifiedBy>
  <cp:revision>325</cp:revision>
  <cp:lastPrinted>2019-04-26T16:24:05Z</cp:lastPrinted>
  <dcterms:created xsi:type="dcterms:W3CDTF">2014-04-15T08:55:49Z</dcterms:created>
  <dcterms:modified xsi:type="dcterms:W3CDTF">2020-10-01T10:03:50Z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0x010100B2477E8338A43E4B88292F2F44DBB958</vt:lpwstr>
  </property>
  <property fmtid="{D5CDD505-2E9C-101B-9397-08002B2CF9AE}" pid="3" name="TaxKeyword">
    <vt:lpwstr/>
  </property>
</Properties>
</file>