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78571-2A48-43D2-9370-0E4D00FDC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2F732-1D40-45DD-9B7C-8B13030C1E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372B4-B8AD-40A3-93AE-3799F65ED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F687-C55A-4148-B560-F1077A0D12C6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51DC4-3DE7-4AF3-96A8-168A9862A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04EFF-D196-495E-A782-D100DD1E4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2EFE-5D5A-420D-B164-7E1C174B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87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E83FF-18F6-42F0-BDE6-A20E9D0C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765E08-E179-4D77-93C0-506F7C128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60A7F-6634-4C02-8D4A-425582170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F687-C55A-4148-B560-F1077A0D12C6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DA54D-4741-4300-8C2F-1C25F3072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3466D-5014-4F42-8782-2817F8E92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2EFE-5D5A-420D-B164-7E1C174B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A6387-F43D-4378-9214-6D2190F6D6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2EEB8E-F006-4A59-8447-EA7D30F3A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40308-0E2D-4FA0-B8B0-E65FE991C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F687-C55A-4148-B560-F1077A0D12C6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63AD6-6C3A-426E-BFD7-E9A49195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8B0B7-B964-45FE-AB88-6FE7F416B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2EFE-5D5A-420D-B164-7E1C174B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72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2ADB7-D0E9-4E95-90C2-6FA41D1DD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36ACA-656A-4A1C-9B25-183F6C577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80B1B-0EF4-4285-898F-E365F139A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F687-C55A-4148-B560-F1077A0D12C6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65A91-8A0D-458E-A92B-5D11FCF2F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C1D23-E905-4D7F-9557-B969BE499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2EFE-5D5A-420D-B164-7E1C174B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20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86E7-D238-4467-AAF3-916E06FB8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0731D-4DDE-4309-A8BE-CA82D6F01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09073-EBDC-491B-9653-3CA77FD6E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F687-C55A-4148-B560-F1077A0D12C6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B3CB5-D193-4655-8A6E-19AA62D7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623CA-AB4F-496F-A5D7-7FFE84615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2EFE-5D5A-420D-B164-7E1C174B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02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431FD-EC09-4007-B709-A9C5F76ED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AE6EA-DABE-4FDE-8760-3AC3F89922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5A15EB-4648-4CFF-AAB2-9774B413E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153F1-E2FC-46D4-95B6-CD2ADCF4C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F687-C55A-4148-B560-F1077A0D12C6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85A01-D2DA-4EE6-A4D0-A93F22A1D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347C5-87B7-4F58-978E-44D4CC801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2EFE-5D5A-420D-B164-7E1C174B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8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1F4FD-4365-4B76-9AC6-F439DC7BB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0FAAA-3AC7-4CCF-9A23-D5E881073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D0631-65C5-416B-9D30-81AD27CE4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D5B996-1773-4C61-818F-9C35A7DBBA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2E2C25-3461-45CE-8AB1-C25701C3FD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9C30F6-60AA-4BE8-9CDD-32EE5CE64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F687-C55A-4148-B560-F1077A0D12C6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330190-DD6F-4511-A4AA-F875857B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4D77BB-8D34-43DD-A70D-33DC34530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2EFE-5D5A-420D-B164-7E1C174B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06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8B7F4-ECA0-43D1-B52E-763343A0A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B48A62-AD3F-4BB5-8FC1-7F6FAC665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F687-C55A-4148-B560-F1077A0D12C6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5F2B9A-6DB4-4B6C-A968-D6E70B927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B797B8-ACCD-4204-B9B7-F0659096F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2EFE-5D5A-420D-B164-7E1C174B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80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69FF52-F508-44DB-9A2C-CF4543AD5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F687-C55A-4148-B560-F1077A0D12C6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093EB5-151F-4474-8D8A-9064AC5BE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72AC27-2F2C-413F-B8F0-C8D0825EC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2EFE-5D5A-420D-B164-7E1C174B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0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822D7-112E-4077-B263-E0C821E03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2B975-F6FA-46D5-B3D3-34164999C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54003-0C64-472B-9058-7E1BD5EC3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63E090-2F6C-4677-A912-20E45AE72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F687-C55A-4148-B560-F1077A0D12C6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A2ACB-9602-4DB5-9136-D2314AF5E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804CC-7063-4D69-99B7-5C896BAE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2EFE-5D5A-420D-B164-7E1C174B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00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80CC1-534A-4E54-92EE-DF48D1E4F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538E5C-91EB-4716-B9CE-A524833FC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11B6D-9C9B-4AAF-97FD-3DEA59E1C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9BFC7-B3A0-4E07-9BB9-4F6AB3EBA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F687-C55A-4148-B560-F1077A0D12C6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984D6-0906-46C3-B3D6-59F7E9340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A2AB6-AC13-41BF-8EBE-824E5E94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82EFE-5D5A-420D-B164-7E1C174B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4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BAF3A6-0B52-4DC8-A16D-8AC71FDAD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C922C-F6A8-4EF1-B140-3311AA335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00CA1-FF85-4FAA-B0BF-ACF84EBC0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2F687-C55A-4148-B560-F1077A0D12C6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09CEB-1E84-4B66-A313-C8BABD74A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4F791-1CED-4466-BC2B-E2753F56A9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82EFE-5D5A-420D-B164-7E1C174B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80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079FB-208E-4BA0-B1ED-0BCD78F3A9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4DB989-03BC-4934-91E6-132BD0BA8E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911DB568-8FCB-4EA3-9CC7-6C5258213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736" y="1600200"/>
            <a:ext cx="3268440" cy="471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472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D9B379EF6AC1478D28A6B48697CE76" ma:contentTypeVersion="9" ma:contentTypeDescription="Create a new document." ma:contentTypeScope="" ma:versionID="b22d38a24a21ab51810ede08479090bf">
  <xsd:schema xmlns:xsd="http://www.w3.org/2001/XMLSchema" xmlns:xs="http://www.w3.org/2001/XMLSchema" xmlns:p="http://schemas.microsoft.com/office/2006/metadata/properties" xmlns:ns3="5d57a221-ac2b-4f7a-99ed-1206e62e5f7e" xmlns:ns4="d33cf65c-369d-4017-81da-8a9c8ca11f32" targetNamespace="http://schemas.microsoft.com/office/2006/metadata/properties" ma:root="true" ma:fieldsID="950896905d07896c026da52f51a67324" ns3:_="" ns4:_="">
    <xsd:import namespace="5d57a221-ac2b-4f7a-99ed-1206e62e5f7e"/>
    <xsd:import namespace="d33cf65c-369d-4017-81da-8a9c8ca11f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57a221-ac2b-4f7a-99ed-1206e62e5f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3cf65c-369d-4017-81da-8a9c8ca11f3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1F0005-7654-4C6C-A776-39B293D6EE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57a221-ac2b-4f7a-99ed-1206e62e5f7e"/>
    <ds:schemaRef ds:uri="d33cf65c-369d-4017-81da-8a9c8ca11f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8EFE23-3DF0-4C16-827E-3301E8F0F1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BB8710-DCE1-4D6B-A4FB-908D7D2306E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Williams</dc:creator>
  <cp:lastModifiedBy>Sophie Williams</cp:lastModifiedBy>
  <cp:revision>1</cp:revision>
  <dcterms:created xsi:type="dcterms:W3CDTF">2020-02-10T14:27:47Z</dcterms:created>
  <dcterms:modified xsi:type="dcterms:W3CDTF">2020-02-10T14:29:11Z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0x010100C4D9B379EF6AC1478D28A6B48697CE76</vt:lpwstr>
  </property>
</Properties>
</file>