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notesMasterIdLst>
    <p:notesMasterId r:id="rId6"/>
  </p:notesMasterIdLst>
  <p:sldIdLst>
    <p:sldId id="286" r:id="rId2"/>
    <p:sldId id="259" r:id="rId3"/>
    <p:sldId id="301" r:id="rId4"/>
    <p:sldId id="30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Pamphilon" initials="EP" lastIdx="1" clrIdx="0">
    <p:extLst>
      <p:ext uri="{19B8F6BF-5375-455C-9EA6-DF929625EA0E}">
        <p15:presenceInfo xmlns:p15="http://schemas.microsoft.com/office/powerpoint/2012/main" userId="Elena Pamphil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2"/>
    <a:srgbClr val="006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84799" autoAdjust="0"/>
  </p:normalViewPr>
  <p:slideViewPr>
    <p:cSldViewPr>
      <p:cViewPr varScale="1">
        <p:scale>
          <a:sx n="76" d="100"/>
          <a:sy n="76" d="100"/>
        </p:scale>
        <p:origin x="14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7-24T23:55:08.615" idx="1">
    <p:pos x="5456" y="403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24515F-A369-4A1F-9278-6A64B7CA5934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26158E5-6E46-4F82-B000-B2B0072E0076}">
      <dgm:prSet/>
      <dgm:spPr/>
      <dgm:t>
        <a:bodyPr/>
        <a:lstStyle/>
        <a:p>
          <a:r>
            <a:rPr lang="en-GB"/>
            <a:t>RDMp</a:t>
          </a:r>
          <a:endParaRPr lang="en-US"/>
        </a:p>
      </dgm:t>
    </dgm:pt>
    <dgm:pt modelId="{605D635F-2CD6-402D-8A6B-7AFF9541BF44}" type="parTrans" cxnId="{EDAFCC51-B23B-4ACC-B084-3DD1F85F4B4B}">
      <dgm:prSet/>
      <dgm:spPr/>
      <dgm:t>
        <a:bodyPr/>
        <a:lstStyle/>
        <a:p>
          <a:endParaRPr lang="en-US"/>
        </a:p>
      </dgm:t>
    </dgm:pt>
    <dgm:pt modelId="{C72F1B20-32BC-4FF5-AAA9-1BD269CB29CD}" type="sibTrans" cxnId="{EDAFCC51-B23B-4ACC-B084-3DD1F85F4B4B}">
      <dgm:prSet/>
      <dgm:spPr/>
      <dgm:t>
        <a:bodyPr/>
        <a:lstStyle/>
        <a:p>
          <a:endParaRPr lang="en-US"/>
        </a:p>
      </dgm:t>
    </dgm:pt>
    <dgm:pt modelId="{81A378B0-A15B-4DC4-A2B2-0B2C898D35B4}">
      <dgm:prSet/>
      <dgm:spPr/>
      <dgm:t>
        <a:bodyPr/>
        <a:lstStyle/>
        <a:p>
          <a:r>
            <a:rPr lang="en-GB"/>
            <a:t>SKIPE</a:t>
          </a:r>
          <a:endParaRPr lang="en-US"/>
        </a:p>
      </dgm:t>
    </dgm:pt>
    <dgm:pt modelId="{3A44E9EF-9794-46D1-A2E9-688ACD6F726E}" type="parTrans" cxnId="{6A21CB38-38B4-488D-AB50-58565C548A5F}">
      <dgm:prSet/>
      <dgm:spPr/>
      <dgm:t>
        <a:bodyPr/>
        <a:lstStyle/>
        <a:p>
          <a:endParaRPr lang="en-US"/>
        </a:p>
      </dgm:t>
    </dgm:pt>
    <dgm:pt modelId="{E04633BB-D852-443F-AFC2-FC182DFABB2A}" type="sibTrans" cxnId="{6A21CB38-38B4-488D-AB50-58565C548A5F}">
      <dgm:prSet/>
      <dgm:spPr/>
      <dgm:t>
        <a:bodyPr/>
        <a:lstStyle/>
        <a:p>
          <a:endParaRPr lang="en-US"/>
        </a:p>
      </dgm:t>
    </dgm:pt>
    <dgm:pt modelId="{E4081522-838E-468A-B07D-705EB7B15919}">
      <dgm:prSet/>
      <dgm:spPr/>
      <dgm:t>
        <a:bodyPr/>
        <a:lstStyle/>
        <a:p>
          <a:r>
            <a:rPr lang="en-GB"/>
            <a:t>I-SID</a:t>
          </a:r>
          <a:endParaRPr lang="en-US"/>
        </a:p>
      </dgm:t>
    </dgm:pt>
    <dgm:pt modelId="{304F043A-15FF-4DF5-9040-A08622F96836}" type="parTrans" cxnId="{51AA016D-5010-4ED4-B8E9-F38662E30319}">
      <dgm:prSet/>
      <dgm:spPr/>
      <dgm:t>
        <a:bodyPr/>
        <a:lstStyle/>
        <a:p>
          <a:endParaRPr lang="en-US"/>
        </a:p>
      </dgm:t>
    </dgm:pt>
    <dgm:pt modelId="{2EFDC698-21F3-430C-98D9-379497A6BA50}" type="sibTrans" cxnId="{51AA016D-5010-4ED4-B8E9-F38662E30319}">
      <dgm:prSet/>
      <dgm:spPr/>
      <dgm:t>
        <a:bodyPr/>
        <a:lstStyle/>
        <a:p>
          <a:endParaRPr lang="en-US"/>
        </a:p>
      </dgm:t>
    </dgm:pt>
    <dgm:pt modelId="{BE625389-0C83-4254-A7A2-0C78DCA9C1DF}" type="pres">
      <dgm:prSet presAssocID="{8824515F-A369-4A1F-9278-6A64B7CA5934}" presName="linear" presStyleCnt="0">
        <dgm:presLayoutVars>
          <dgm:dir/>
          <dgm:animLvl val="lvl"/>
          <dgm:resizeHandles val="exact"/>
        </dgm:presLayoutVars>
      </dgm:prSet>
      <dgm:spPr/>
    </dgm:pt>
    <dgm:pt modelId="{98F5B307-CAF5-44EF-A926-62E66A233B88}" type="pres">
      <dgm:prSet presAssocID="{726158E5-6E46-4F82-B000-B2B0072E0076}" presName="parentLin" presStyleCnt="0"/>
      <dgm:spPr/>
    </dgm:pt>
    <dgm:pt modelId="{27D7D9B0-75DF-4BD7-9366-79236229E604}" type="pres">
      <dgm:prSet presAssocID="{726158E5-6E46-4F82-B000-B2B0072E0076}" presName="parentLeftMargin" presStyleLbl="node1" presStyleIdx="0" presStyleCnt="3"/>
      <dgm:spPr/>
    </dgm:pt>
    <dgm:pt modelId="{9A9DFF57-90DE-478E-805D-41E705273237}" type="pres">
      <dgm:prSet presAssocID="{726158E5-6E46-4F82-B000-B2B0072E007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EB4E18B-F2A1-4EDE-BB38-7102D2B6FB81}" type="pres">
      <dgm:prSet presAssocID="{726158E5-6E46-4F82-B000-B2B0072E0076}" presName="negativeSpace" presStyleCnt="0"/>
      <dgm:spPr/>
    </dgm:pt>
    <dgm:pt modelId="{44519564-575E-44D6-89C7-D30FB6757F24}" type="pres">
      <dgm:prSet presAssocID="{726158E5-6E46-4F82-B000-B2B0072E0076}" presName="childText" presStyleLbl="conFgAcc1" presStyleIdx="0" presStyleCnt="3">
        <dgm:presLayoutVars>
          <dgm:bulletEnabled val="1"/>
        </dgm:presLayoutVars>
      </dgm:prSet>
      <dgm:spPr/>
    </dgm:pt>
    <dgm:pt modelId="{23CF4060-FA09-4155-AEC7-295F0B6DB52D}" type="pres">
      <dgm:prSet presAssocID="{C72F1B20-32BC-4FF5-AAA9-1BD269CB29CD}" presName="spaceBetweenRectangles" presStyleCnt="0"/>
      <dgm:spPr/>
    </dgm:pt>
    <dgm:pt modelId="{CE46CBCD-832B-4396-8CB2-F35A88FCAC47}" type="pres">
      <dgm:prSet presAssocID="{81A378B0-A15B-4DC4-A2B2-0B2C898D35B4}" presName="parentLin" presStyleCnt="0"/>
      <dgm:spPr/>
    </dgm:pt>
    <dgm:pt modelId="{5C44B4CB-B5B2-41B4-B2E7-C38B66D2F370}" type="pres">
      <dgm:prSet presAssocID="{81A378B0-A15B-4DC4-A2B2-0B2C898D35B4}" presName="parentLeftMargin" presStyleLbl="node1" presStyleIdx="0" presStyleCnt="3"/>
      <dgm:spPr/>
    </dgm:pt>
    <dgm:pt modelId="{5CA9A8FA-A358-4A1F-A6AA-4B46B6897094}" type="pres">
      <dgm:prSet presAssocID="{81A378B0-A15B-4DC4-A2B2-0B2C898D35B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3000946-83D2-4B45-B511-C8DE489520D2}" type="pres">
      <dgm:prSet presAssocID="{81A378B0-A15B-4DC4-A2B2-0B2C898D35B4}" presName="negativeSpace" presStyleCnt="0"/>
      <dgm:spPr/>
    </dgm:pt>
    <dgm:pt modelId="{D375D197-5967-4FAA-8A3C-592EF71336B4}" type="pres">
      <dgm:prSet presAssocID="{81A378B0-A15B-4DC4-A2B2-0B2C898D35B4}" presName="childText" presStyleLbl="conFgAcc1" presStyleIdx="1" presStyleCnt="3">
        <dgm:presLayoutVars>
          <dgm:bulletEnabled val="1"/>
        </dgm:presLayoutVars>
      </dgm:prSet>
      <dgm:spPr/>
    </dgm:pt>
    <dgm:pt modelId="{AFD421DB-E946-49AE-A44D-7041A4611C1A}" type="pres">
      <dgm:prSet presAssocID="{E04633BB-D852-443F-AFC2-FC182DFABB2A}" presName="spaceBetweenRectangles" presStyleCnt="0"/>
      <dgm:spPr/>
    </dgm:pt>
    <dgm:pt modelId="{06BC74F9-792E-44A0-8C53-8760FB22B8C4}" type="pres">
      <dgm:prSet presAssocID="{E4081522-838E-468A-B07D-705EB7B15919}" presName="parentLin" presStyleCnt="0"/>
      <dgm:spPr/>
    </dgm:pt>
    <dgm:pt modelId="{1D359590-BD17-4B2D-8470-969407A585DE}" type="pres">
      <dgm:prSet presAssocID="{E4081522-838E-468A-B07D-705EB7B15919}" presName="parentLeftMargin" presStyleLbl="node1" presStyleIdx="1" presStyleCnt="3"/>
      <dgm:spPr/>
    </dgm:pt>
    <dgm:pt modelId="{94D7CB42-0D84-4ADE-8A6F-4731E6FBB4CC}" type="pres">
      <dgm:prSet presAssocID="{E4081522-838E-468A-B07D-705EB7B1591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686B101-2C70-4856-A378-82C3C97AF29D}" type="pres">
      <dgm:prSet presAssocID="{E4081522-838E-468A-B07D-705EB7B15919}" presName="negativeSpace" presStyleCnt="0"/>
      <dgm:spPr/>
    </dgm:pt>
    <dgm:pt modelId="{8DEF7A3F-B82B-42D0-9BA0-125E5B0D381F}" type="pres">
      <dgm:prSet presAssocID="{E4081522-838E-468A-B07D-705EB7B1591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643B91D-2BF6-4E33-A54B-35FEF6DBD0DA}" type="presOf" srcId="{726158E5-6E46-4F82-B000-B2B0072E0076}" destId="{9A9DFF57-90DE-478E-805D-41E705273237}" srcOrd="1" destOrd="0" presId="urn:microsoft.com/office/officeart/2005/8/layout/list1"/>
    <dgm:cxn modelId="{DE59A734-A022-487A-9095-2D11943E6694}" type="presOf" srcId="{81A378B0-A15B-4DC4-A2B2-0B2C898D35B4}" destId="{5CA9A8FA-A358-4A1F-A6AA-4B46B6897094}" srcOrd="1" destOrd="0" presId="urn:microsoft.com/office/officeart/2005/8/layout/list1"/>
    <dgm:cxn modelId="{6A21CB38-38B4-488D-AB50-58565C548A5F}" srcId="{8824515F-A369-4A1F-9278-6A64B7CA5934}" destId="{81A378B0-A15B-4DC4-A2B2-0B2C898D35B4}" srcOrd="1" destOrd="0" parTransId="{3A44E9EF-9794-46D1-A2E9-688ACD6F726E}" sibTransId="{E04633BB-D852-443F-AFC2-FC182DFABB2A}"/>
    <dgm:cxn modelId="{7D56573D-9C87-49C5-993D-E3927716A134}" type="presOf" srcId="{726158E5-6E46-4F82-B000-B2B0072E0076}" destId="{27D7D9B0-75DF-4BD7-9366-79236229E604}" srcOrd="0" destOrd="0" presId="urn:microsoft.com/office/officeart/2005/8/layout/list1"/>
    <dgm:cxn modelId="{D95BA141-7925-47A8-9BF4-92B14A6EF235}" type="presOf" srcId="{E4081522-838E-468A-B07D-705EB7B15919}" destId="{94D7CB42-0D84-4ADE-8A6F-4731E6FBB4CC}" srcOrd="1" destOrd="0" presId="urn:microsoft.com/office/officeart/2005/8/layout/list1"/>
    <dgm:cxn modelId="{51AA016D-5010-4ED4-B8E9-F38662E30319}" srcId="{8824515F-A369-4A1F-9278-6A64B7CA5934}" destId="{E4081522-838E-468A-B07D-705EB7B15919}" srcOrd="2" destOrd="0" parTransId="{304F043A-15FF-4DF5-9040-A08622F96836}" sibTransId="{2EFDC698-21F3-430C-98D9-379497A6BA50}"/>
    <dgm:cxn modelId="{EDAFCC51-B23B-4ACC-B084-3DD1F85F4B4B}" srcId="{8824515F-A369-4A1F-9278-6A64B7CA5934}" destId="{726158E5-6E46-4F82-B000-B2B0072E0076}" srcOrd="0" destOrd="0" parTransId="{605D635F-2CD6-402D-8A6B-7AFF9541BF44}" sibTransId="{C72F1B20-32BC-4FF5-AAA9-1BD269CB29CD}"/>
    <dgm:cxn modelId="{41C6E682-358C-46DB-A5CB-3A9DD9947D4B}" type="presOf" srcId="{E4081522-838E-468A-B07D-705EB7B15919}" destId="{1D359590-BD17-4B2D-8470-969407A585DE}" srcOrd="0" destOrd="0" presId="urn:microsoft.com/office/officeart/2005/8/layout/list1"/>
    <dgm:cxn modelId="{82BD60B1-5B23-425E-822D-15E257955CEE}" type="presOf" srcId="{8824515F-A369-4A1F-9278-6A64B7CA5934}" destId="{BE625389-0C83-4254-A7A2-0C78DCA9C1DF}" srcOrd="0" destOrd="0" presId="urn:microsoft.com/office/officeart/2005/8/layout/list1"/>
    <dgm:cxn modelId="{B448E6B1-C993-45D0-855C-66193688E4D0}" type="presOf" srcId="{81A378B0-A15B-4DC4-A2B2-0B2C898D35B4}" destId="{5C44B4CB-B5B2-41B4-B2E7-C38B66D2F370}" srcOrd="0" destOrd="0" presId="urn:microsoft.com/office/officeart/2005/8/layout/list1"/>
    <dgm:cxn modelId="{80048307-B56A-4019-9671-73ED4479EEFA}" type="presParOf" srcId="{BE625389-0C83-4254-A7A2-0C78DCA9C1DF}" destId="{98F5B307-CAF5-44EF-A926-62E66A233B88}" srcOrd="0" destOrd="0" presId="urn:microsoft.com/office/officeart/2005/8/layout/list1"/>
    <dgm:cxn modelId="{0E38A168-6A39-4D7A-8D2C-F01CDBA5CE61}" type="presParOf" srcId="{98F5B307-CAF5-44EF-A926-62E66A233B88}" destId="{27D7D9B0-75DF-4BD7-9366-79236229E604}" srcOrd="0" destOrd="0" presId="urn:microsoft.com/office/officeart/2005/8/layout/list1"/>
    <dgm:cxn modelId="{3EA9AEEF-67CE-4430-B8C6-467399ECB833}" type="presParOf" srcId="{98F5B307-CAF5-44EF-A926-62E66A233B88}" destId="{9A9DFF57-90DE-478E-805D-41E705273237}" srcOrd="1" destOrd="0" presId="urn:microsoft.com/office/officeart/2005/8/layout/list1"/>
    <dgm:cxn modelId="{417349FD-5E5B-4C86-86B1-36C610DC6AE5}" type="presParOf" srcId="{BE625389-0C83-4254-A7A2-0C78DCA9C1DF}" destId="{8EB4E18B-F2A1-4EDE-BB38-7102D2B6FB81}" srcOrd="1" destOrd="0" presId="urn:microsoft.com/office/officeart/2005/8/layout/list1"/>
    <dgm:cxn modelId="{8EA7BFEF-9456-4708-B78E-D2F4FE38CB66}" type="presParOf" srcId="{BE625389-0C83-4254-A7A2-0C78DCA9C1DF}" destId="{44519564-575E-44D6-89C7-D30FB6757F24}" srcOrd="2" destOrd="0" presId="urn:microsoft.com/office/officeart/2005/8/layout/list1"/>
    <dgm:cxn modelId="{3C98C6F5-1777-43D3-80C4-FBEED6E358C1}" type="presParOf" srcId="{BE625389-0C83-4254-A7A2-0C78DCA9C1DF}" destId="{23CF4060-FA09-4155-AEC7-295F0B6DB52D}" srcOrd="3" destOrd="0" presId="urn:microsoft.com/office/officeart/2005/8/layout/list1"/>
    <dgm:cxn modelId="{25256B1B-0E04-4EDA-A26F-F9084A241072}" type="presParOf" srcId="{BE625389-0C83-4254-A7A2-0C78DCA9C1DF}" destId="{CE46CBCD-832B-4396-8CB2-F35A88FCAC47}" srcOrd="4" destOrd="0" presId="urn:microsoft.com/office/officeart/2005/8/layout/list1"/>
    <dgm:cxn modelId="{56E7D411-1E1C-4C1B-8774-E734BCA4F78D}" type="presParOf" srcId="{CE46CBCD-832B-4396-8CB2-F35A88FCAC47}" destId="{5C44B4CB-B5B2-41B4-B2E7-C38B66D2F370}" srcOrd="0" destOrd="0" presId="urn:microsoft.com/office/officeart/2005/8/layout/list1"/>
    <dgm:cxn modelId="{0909045A-B34B-42B6-93AC-16ACE91D8C74}" type="presParOf" srcId="{CE46CBCD-832B-4396-8CB2-F35A88FCAC47}" destId="{5CA9A8FA-A358-4A1F-A6AA-4B46B6897094}" srcOrd="1" destOrd="0" presId="urn:microsoft.com/office/officeart/2005/8/layout/list1"/>
    <dgm:cxn modelId="{42CA0FC3-BD1F-4B60-BF2A-880280AD23BC}" type="presParOf" srcId="{BE625389-0C83-4254-A7A2-0C78DCA9C1DF}" destId="{73000946-83D2-4B45-B511-C8DE489520D2}" srcOrd="5" destOrd="0" presId="urn:microsoft.com/office/officeart/2005/8/layout/list1"/>
    <dgm:cxn modelId="{51A2092E-1E64-45D9-A14B-8DB78C18CA1C}" type="presParOf" srcId="{BE625389-0C83-4254-A7A2-0C78DCA9C1DF}" destId="{D375D197-5967-4FAA-8A3C-592EF71336B4}" srcOrd="6" destOrd="0" presId="urn:microsoft.com/office/officeart/2005/8/layout/list1"/>
    <dgm:cxn modelId="{0FE3515C-BDEF-4B2B-BE29-F03E1566EE59}" type="presParOf" srcId="{BE625389-0C83-4254-A7A2-0C78DCA9C1DF}" destId="{AFD421DB-E946-49AE-A44D-7041A4611C1A}" srcOrd="7" destOrd="0" presId="urn:microsoft.com/office/officeart/2005/8/layout/list1"/>
    <dgm:cxn modelId="{87A0625D-6983-4F2C-B99C-55A7A585AF30}" type="presParOf" srcId="{BE625389-0C83-4254-A7A2-0C78DCA9C1DF}" destId="{06BC74F9-792E-44A0-8C53-8760FB22B8C4}" srcOrd="8" destOrd="0" presId="urn:microsoft.com/office/officeart/2005/8/layout/list1"/>
    <dgm:cxn modelId="{0D98B77D-817C-4B88-9758-E834CF5EA47C}" type="presParOf" srcId="{06BC74F9-792E-44A0-8C53-8760FB22B8C4}" destId="{1D359590-BD17-4B2D-8470-969407A585DE}" srcOrd="0" destOrd="0" presId="urn:microsoft.com/office/officeart/2005/8/layout/list1"/>
    <dgm:cxn modelId="{537C31F2-894D-42C8-B42B-6980C3CCA9E5}" type="presParOf" srcId="{06BC74F9-792E-44A0-8C53-8760FB22B8C4}" destId="{94D7CB42-0D84-4ADE-8A6F-4731E6FBB4CC}" srcOrd="1" destOrd="0" presId="urn:microsoft.com/office/officeart/2005/8/layout/list1"/>
    <dgm:cxn modelId="{9FE599E8-647B-42CC-B6AA-B32ADE830302}" type="presParOf" srcId="{BE625389-0C83-4254-A7A2-0C78DCA9C1DF}" destId="{8686B101-2C70-4856-A378-82C3C97AF29D}" srcOrd="9" destOrd="0" presId="urn:microsoft.com/office/officeart/2005/8/layout/list1"/>
    <dgm:cxn modelId="{D41C798F-AD8C-4E46-8151-6474FF0B30A4}" type="presParOf" srcId="{BE625389-0C83-4254-A7A2-0C78DCA9C1DF}" destId="{8DEF7A3F-B82B-42D0-9BA0-125E5B0D381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0C8B7B-0B8A-44C1-9E2C-E3B1B4B8386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4E53BED-F8C9-4D60-BA36-EFC8E21932F7}">
      <dgm:prSet/>
      <dgm:spPr/>
      <dgm:t>
        <a:bodyPr/>
        <a:lstStyle/>
        <a:p>
          <a:r>
            <a:rPr lang="en-GB"/>
            <a:t>Skills</a:t>
          </a:r>
          <a:endParaRPr lang="en-US"/>
        </a:p>
      </dgm:t>
    </dgm:pt>
    <dgm:pt modelId="{10F096AD-2E2F-4A44-8E28-ACAAC4E49EAC}" type="parTrans" cxnId="{F41B9D62-6DA5-451B-A83E-948C0D81F186}">
      <dgm:prSet/>
      <dgm:spPr/>
      <dgm:t>
        <a:bodyPr/>
        <a:lstStyle/>
        <a:p>
          <a:endParaRPr lang="en-US"/>
        </a:p>
      </dgm:t>
    </dgm:pt>
    <dgm:pt modelId="{267E7CCB-88BC-47CD-9632-F7D194672132}" type="sibTrans" cxnId="{F41B9D62-6DA5-451B-A83E-948C0D81F186}">
      <dgm:prSet/>
      <dgm:spPr/>
      <dgm:t>
        <a:bodyPr/>
        <a:lstStyle/>
        <a:p>
          <a:endParaRPr lang="en-US"/>
        </a:p>
      </dgm:t>
    </dgm:pt>
    <dgm:pt modelId="{F4DEA221-A263-4BF7-8C5E-EDBD4CDABB2E}">
      <dgm:prSet/>
      <dgm:spPr/>
      <dgm:t>
        <a:bodyPr/>
        <a:lstStyle/>
        <a:p>
          <a:r>
            <a:rPr lang="en-GB"/>
            <a:t>Knowledge</a:t>
          </a:r>
          <a:endParaRPr lang="en-US"/>
        </a:p>
      </dgm:t>
    </dgm:pt>
    <dgm:pt modelId="{4F28EB93-C122-492B-8337-7EEEAB996F31}" type="parTrans" cxnId="{338CE1DF-B677-42B9-A2AC-72007C91F046}">
      <dgm:prSet/>
      <dgm:spPr/>
      <dgm:t>
        <a:bodyPr/>
        <a:lstStyle/>
        <a:p>
          <a:endParaRPr lang="en-US"/>
        </a:p>
      </dgm:t>
    </dgm:pt>
    <dgm:pt modelId="{5B8937C8-5CDF-42A3-98EA-1BC11E483A15}" type="sibTrans" cxnId="{338CE1DF-B677-42B9-A2AC-72007C91F046}">
      <dgm:prSet/>
      <dgm:spPr/>
      <dgm:t>
        <a:bodyPr/>
        <a:lstStyle/>
        <a:p>
          <a:endParaRPr lang="en-US"/>
        </a:p>
      </dgm:t>
    </dgm:pt>
    <dgm:pt modelId="{8929E41D-2093-40B8-9F3F-D60727AAE6FC}">
      <dgm:prSet/>
      <dgm:spPr/>
      <dgm:t>
        <a:bodyPr/>
        <a:lstStyle/>
        <a:p>
          <a:r>
            <a:rPr lang="en-GB" dirty="0"/>
            <a:t>Internal</a:t>
          </a:r>
          <a:endParaRPr lang="en-US" dirty="0"/>
        </a:p>
      </dgm:t>
    </dgm:pt>
    <dgm:pt modelId="{F32E9285-F61A-4F2F-AE8E-376097C024C8}" type="parTrans" cxnId="{138BA4A7-1E8A-44D7-89AB-0558235B4D8B}">
      <dgm:prSet/>
      <dgm:spPr/>
      <dgm:t>
        <a:bodyPr/>
        <a:lstStyle/>
        <a:p>
          <a:endParaRPr lang="en-US"/>
        </a:p>
      </dgm:t>
    </dgm:pt>
    <dgm:pt modelId="{3CD79895-EC02-481E-8782-1500E5BD1D0B}" type="sibTrans" cxnId="{138BA4A7-1E8A-44D7-89AB-0558235B4D8B}">
      <dgm:prSet/>
      <dgm:spPr/>
      <dgm:t>
        <a:bodyPr/>
        <a:lstStyle/>
        <a:p>
          <a:endParaRPr lang="en-US"/>
        </a:p>
      </dgm:t>
    </dgm:pt>
    <dgm:pt modelId="{C8E30508-3B3F-44D2-BD64-97D63605DFAF}">
      <dgm:prSet/>
      <dgm:spPr/>
      <dgm:t>
        <a:bodyPr/>
        <a:lstStyle/>
        <a:p>
          <a:r>
            <a:rPr lang="en-GB"/>
            <a:t>Past</a:t>
          </a:r>
          <a:endParaRPr lang="en-US"/>
        </a:p>
      </dgm:t>
    </dgm:pt>
    <dgm:pt modelId="{FACBA05A-2BF6-45B8-A806-949CCFA7B5CA}" type="parTrans" cxnId="{EF759E56-F0F5-4F6A-8DE8-8146C645D119}">
      <dgm:prSet/>
      <dgm:spPr/>
      <dgm:t>
        <a:bodyPr/>
        <a:lstStyle/>
        <a:p>
          <a:endParaRPr lang="en-US"/>
        </a:p>
      </dgm:t>
    </dgm:pt>
    <dgm:pt modelId="{2F1DFD14-C7F5-483B-9C01-5B0DA2550F74}" type="sibTrans" cxnId="{EF759E56-F0F5-4F6A-8DE8-8146C645D119}">
      <dgm:prSet/>
      <dgm:spPr/>
      <dgm:t>
        <a:bodyPr/>
        <a:lstStyle/>
        <a:p>
          <a:endParaRPr lang="en-US"/>
        </a:p>
      </dgm:t>
    </dgm:pt>
    <dgm:pt modelId="{F1949F41-DB14-4EF9-8DD3-B7632F196AAB}">
      <dgm:prSet/>
      <dgm:spPr/>
      <dgm:t>
        <a:bodyPr/>
        <a:lstStyle/>
        <a:p>
          <a:r>
            <a:rPr lang="en-GB"/>
            <a:t>External</a:t>
          </a:r>
          <a:endParaRPr lang="en-US"/>
        </a:p>
      </dgm:t>
    </dgm:pt>
    <dgm:pt modelId="{D7D61BC4-16FA-4402-9524-647A9F8A0FE6}" type="parTrans" cxnId="{4BF5D7FF-0349-4763-AACB-F6C8F6C0CDAD}">
      <dgm:prSet/>
      <dgm:spPr/>
      <dgm:t>
        <a:bodyPr/>
        <a:lstStyle/>
        <a:p>
          <a:endParaRPr lang="en-US"/>
        </a:p>
      </dgm:t>
    </dgm:pt>
    <dgm:pt modelId="{C2A24B9F-8FD0-44F7-A424-7BA7A8962C32}" type="sibTrans" cxnId="{4BF5D7FF-0349-4763-AACB-F6C8F6C0CDAD}">
      <dgm:prSet/>
      <dgm:spPr/>
      <dgm:t>
        <a:bodyPr/>
        <a:lstStyle/>
        <a:p>
          <a:endParaRPr lang="en-US"/>
        </a:p>
      </dgm:t>
    </dgm:pt>
    <dgm:pt modelId="{E4E294E8-3A8C-4063-9281-5048A360B464}" type="pres">
      <dgm:prSet presAssocID="{B60C8B7B-0B8A-44C1-9E2C-E3B1B4B8386B}" presName="diagram" presStyleCnt="0">
        <dgm:presLayoutVars>
          <dgm:dir/>
          <dgm:resizeHandles val="exact"/>
        </dgm:presLayoutVars>
      </dgm:prSet>
      <dgm:spPr/>
    </dgm:pt>
    <dgm:pt modelId="{97245CAD-AC09-4148-93F9-7295E25E2118}" type="pres">
      <dgm:prSet presAssocID="{04E53BED-F8C9-4D60-BA36-EFC8E21932F7}" presName="node" presStyleLbl="node1" presStyleIdx="0" presStyleCnt="5" custLinFactNeighborX="48173" custLinFactNeighborY="-5308">
        <dgm:presLayoutVars>
          <dgm:bulletEnabled val="1"/>
        </dgm:presLayoutVars>
      </dgm:prSet>
      <dgm:spPr/>
    </dgm:pt>
    <dgm:pt modelId="{7F8A0E52-4C03-4486-AB08-7AB23C28E766}" type="pres">
      <dgm:prSet presAssocID="{267E7CCB-88BC-47CD-9632-F7D194672132}" presName="sibTrans" presStyleCnt="0"/>
      <dgm:spPr/>
    </dgm:pt>
    <dgm:pt modelId="{4570A153-A6EE-43F6-BC05-A4F117FBA306}" type="pres">
      <dgm:prSet presAssocID="{F4DEA221-A263-4BF7-8C5E-EDBD4CDABB2E}" presName="node" presStyleLbl="node1" presStyleIdx="1" presStyleCnt="5" custLinFactNeighborX="65112" custLinFactNeighborY="-270">
        <dgm:presLayoutVars>
          <dgm:bulletEnabled val="1"/>
        </dgm:presLayoutVars>
      </dgm:prSet>
      <dgm:spPr/>
    </dgm:pt>
    <dgm:pt modelId="{66F69BFA-8B6A-4AC6-9A2C-5BACFFC66610}" type="pres">
      <dgm:prSet presAssocID="{5B8937C8-5CDF-42A3-98EA-1BC11E483A15}" presName="sibTrans" presStyleCnt="0"/>
      <dgm:spPr/>
    </dgm:pt>
    <dgm:pt modelId="{DEB5A835-E5D4-4879-B557-C716FF54B081}" type="pres">
      <dgm:prSet presAssocID="{8929E41D-2093-40B8-9F3F-D60727AAE6FC}" presName="node" presStyleLbl="node1" presStyleIdx="2" presStyleCnt="5" custLinFactX="-100000" custLinFactY="20624" custLinFactNeighborX="-168542" custLinFactNeighborY="100000">
        <dgm:presLayoutVars>
          <dgm:bulletEnabled val="1"/>
        </dgm:presLayoutVars>
      </dgm:prSet>
      <dgm:spPr/>
    </dgm:pt>
    <dgm:pt modelId="{16809940-0812-4713-B00C-B319790BC6FE}" type="pres">
      <dgm:prSet presAssocID="{3CD79895-EC02-481E-8782-1500E5BD1D0B}" presName="sibTrans" presStyleCnt="0"/>
      <dgm:spPr/>
    </dgm:pt>
    <dgm:pt modelId="{255A10F3-C073-4853-8D4C-83A997DE063C}" type="pres">
      <dgm:prSet presAssocID="{C8E30508-3B3F-44D2-BD64-97D63605DFAF}" presName="node" presStyleLbl="node1" presStyleIdx="3" presStyleCnt="5" custLinFactNeighborX="55000" custLinFactNeighborY="-1080">
        <dgm:presLayoutVars>
          <dgm:bulletEnabled val="1"/>
        </dgm:presLayoutVars>
      </dgm:prSet>
      <dgm:spPr/>
    </dgm:pt>
    <dgm:pt modelId="{5EA566BB-B74C-49F1-A8C9-595055086C69}" type="pres">
      <dgm:prSet presAssocID="{2F1DFD14-C7F5-483B-9C01-5B0DA2550F74}" presName="sibTrans" presStyleCnt="0"/>
      <dgm:spPr/>
    </dgm:pt>
    <dgm:pt modelId="{8951DA0B-C45D-4803-9E5C-D93A7E5C8FC6}" type="pres">
      <dgm:prSet presAssocID="{F1949F41-DB14-4EF9-8DD3-B7632F196AAB}" presName="node" presStyleLbl="node1" presStyleIdx="4" presStyleCnt="5" custLinFactNeighborX="58469" custLinFactNeighborY="-1080">
        <dgm:presLayoutVars>
          <dgm:bulletEnabled val="1"/>
        </dgm:presLayoutVars>
      </dgm:prSet>
      <dgm:spPr/>
    </dgm:pt>
  </dgm:ptLst>
  <dgm:cxnLst>
    <dgm:cxn modelId="{D0C5AC3A-020F-479A-BCA0-DD1BB412B1D3}" type="presOf" srcId="{04E53BED-F8C9-4D60-BA36-EFC8E21932F7}" destId="{97245CAD-AC09-4148-93F9-7295E25E2118}" srcOrd="0" destOrd="0" presId="urn:microsoft.com/office/officeart/2005/8/layout/default"/>
    <dgm:cxn modelId="{F41B9D62-6DA5-451B-A83E-948C0D81F186}" srcId="{B60C8B7B-0B8A-44C1-9E2C-E3B1B4B8386B}" destId="{04E53BED-F8C9-4D60-BA36-EFC8E21932F7}" srcOrd="0" destOrd="0" parTransId="{10F096AD-2E2F-4A44-8E28-ACAAC4E49EAC}" sibTransId="{267E7CCB-88BC-47CD-9632-F7D194672132}"/>
    <dgm:cxn modelId="{EF759E56-F0F5-4F6A-8DE8-8146C645D119}" srcId="{B60C8B7B-0B8A-44C1-9E2C-E3B1B4B8386B}" destId="{C8E30508-3B3F-44D2-BD64-97D63605DFAF}" srcOrd="3" destOrd="0" parTransId="{FACBA05A-2BF6-45B8-A806-949CCFA7B5CA}" sibTransId="{2F1DFD14-C7F5-483B-9C01-5B0DA2550F74}"/>
    <dgm:cxn modelId="{F8057B81-529A-4A6D-97B5-F69709E53CFD}" type="presOf" srcId="{F1949F41-DB14-4EF9-8DD3-B7632F196AAB}" destId="{8951DA0B-C45D-4803-9E5C-D93A7E5C8FC6}" srcOrd="0" destOrd="0" presId="urn:microsoft.com/office/officeart/2005/8/layout/default"/>
    <dgm:cxn modelId="{29357B83-15DC-495B-9D15-F9B3F2387CE9}" type="presOf" srcId="{F4DEA221-A263-4BF7-8C5E-EDBD4CDABB2E}" destId="{4570A153-A6EE-43F6-BC05-A4F117FBA306}" srcOrd="0" destOrd="0" presId="urn:microsoft.com/office/officeart/2005/8/layout/default"/>
    <dgm:cxn modelId="{CF218D93-2974-4904-BB41-767CB9578EF6}" type="presOf" srcId="{B60C8B7B-0B8A-44C1-9E2C-E3B1B4B8386B}" destId="{E4E294E8-3A8C-4063-9281-5048A360B464}" srcOrd="0" destOrd="0" presId="urn:microsoft.com/office/officeart/2005/8/layout/default"/>
    <dgm:cxn modelId="{138BA4A7-1E8A-44D7-89AB-0558235B4D8B}" srcId="{B60C8B7B-0B8A-44C1-9E2C-E3B1B4B8386B}" destId="{8929E41D-2093-40B8-9F3F-D60727AAE6FC}" srcOrd="2" destOrd="0" parTransId="{F32E9285-F61A-4F2F-AE8E-376097C024C8}" sibTransId="{3CD79895-EC02-481E-8782-1500E5BD1D0B}"/>
    <dgm:cxn modelId="{F8637FAD-17D7-4732-B6E9-3D8432D5E37A}" type="presOf" srcId="{C8E30508-3B3F-44D2-BD64-97D63605DFAF}" destId="{255A10F3-C073-4853-8D4C-83A997DE063C}" srcOrd="0" destOrd="0" presId="urn:microsoft.com/office/officeart/2005/8/layout/default"/>
    <dgm:cxn modelId="{338CE1DF-B677-42B9-A2AC-72007C91F046}" srcId="{B60C8B7B-0B8A-44C1-9E2C-E3B1B4B8386B}" destId="{F4DEA221-A263-4BF7-8C5E-EDBD4CDABB2E}" srcOrd="1" destOrd="0" parTransId="{4F28EB93-C122-492B-8337-7EEEAB996F31}" sibTransId="{5B8937C8-5CDF-42A3-98EA-1BC11E483A15}"/>
    <dgm:cxn modelId="{45932BFC-7716-4E33-A87E-962C149C6422}" type="presOf" srcId="{8929E41D-2093-40B8-9F3F-D60727AAE6FC}" destId="{DEB5A835-E5D4-4879-B557-C716FF54B081}" srcOrd="0" destOrd="0" presId="urn:microsoft.com/office/officeart/2005/8/layout/default"/>
    <dgm:cxn modelId="{4BF5D7FF-0349-4763-AACB-F6C8F6C0CDAD}" srcId="{B60C8B7B-0B8A-44C1-9E2C-E3B1B4B8386B}" destId="{F1949F41-DB14-4EF9-8DD3-B7632F196AAB}" srcOrd="4" destOrd="0" parTransId="{D7D61BC4-16FA-4402-9524-647A9F8A0FE6}" sibTransId="{C2A24B9F-8FD0-44F7-A424-7BA7A8962C32}"/>
    <dgm:cxn modelId="{C834938A-2314-4D49-A7C9-4973E5332CBB}" type="presParOf" srcId="{E4E294E8-3A8C-4063-9281-5048A360B464}" destId="{97245CAD-AC09-4148-93F9-7295E25E2118}" srcOrd="0" destOrd="0" presId="urn:microsoft.com/office/officeart/2005/8/layout/default"/>
    <dgm:cxn modelId="{6974C6D0-3C2E-4B7A-9CEF-9FDB567A3C88}" type="presParOf" srcId="{E4E294E8-3A8C-4063-9281-5048A360B464}" destId="{7F8A0E52-4C03-4486-AB08-7AB23C28E766}" srcOrd="1" destOrd="0" presId="urn:microsoft.com/office/officeart/2005/8/layout/default"/>
    <dgm:cxn modelId="{8E95B5F6-AE6D-498B-9BAB-4BC4358E22CE}" type="presParOf" srcId="{E4E294E8-3A8C-4063-9281-5048A360B464}" destId="{4570A153-A6EE-43F6-BC05-A4F117FBA306}" srcOrd="2" destOrd="0" presId="urn:microsoft.com/office/officeart/2005/8/layout/default"/>
    <dgm:cxn modelId="{10DD464C-F623-4705-AA2E-1769DFAADB00}" type="presParOf" srcId="{E4E294E8-3A8C-4063-9281-5048A360B464}" destId="{66F69BFA-8B6A-4AC6-9A2C-5BACFFC66610}" srcOrd="3" destOrd="0" presId="urn:microsoft.com/office/officeart/2005/8/layout/default"/>
    <dgm:cxn modelId="{DB6CDC83-E224-48F1-8B58-F1CB3D8BEED5}" type="presParOf" srcId="{E4E294E8-3A8C-4063-9281-5048A360B464}" destId="{DEB5A835-E5D4-4879-B557-C716FF54B081}" srcOrd="4" destOrd="0" presId="urn:microsoft.com/office/officeart/2005/8/layout/default"/>
    <dgm:cxn modelId="{D099ADFF-AF69-4BE7-9A6C-B8EB0A58FFB0}" type="presParOf" srcId="{E4E294E8-3A8C-4063-9281-5048A360B464}" destId="{16809940-0812-4713-B00C-B319790BC6FE}" srcOrd="5" destOrd="0" presId="urn:microsoft.com/office/officeart/2005/8/layout/default"/>
    <dgm:cxn modelId="{867E0836-0A58-4FBD-8EAC-5E38E13F5DD4}" type="presParOf" srcId="{E4E294E8-3A8C-4063-9281-5048A360B464}" destId="{255A10F3-C073-4853-8D4C-83A997DE063C}" srcOrd="6" destOrd="0" presId="urn:microsoft.com/office/officeart/2005/8/layout/default"/>
    <dgm:cxn modelId="{C8DD77E5-6811-42F0-BD63-794FBCA953D4}" type="presParOf" srcId="{E4E294E8-3A8C-4063-9281-5048A360B464}" destId="{5EA566BB-B74C-49F1-A8C9-595055086C69}" srcOrd="7" destOrd="0" presId="urn:microsoft.com/office/officeart/2005/8/layout/default"/>
    <dgm:cxn modelId="{1349A49A-AA48-482F-8826-8629C41D1A5C}" type="presParOf" srcId="{E4E294E8-3A8C-4063-9281-5048A360B464}" destId="{8951DA0B-C45D-4803-9E5C-D93A7E5C8FC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9FE01C-0A02-465D-8064-646AF0FC5B0B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BF8636-9E6C-4B50-817A-BC7AC79DA96E}">
      <dgm:prSet/>
      <dgm:spPr/>
      <dgm:t>
        <a:bodyPr/>
        <a:lstStyle/>
        <a:p>
          <a:r>
            <a:rPr lang="en-GB" dirty="0"/>
            <a:t>I     Identify   </a:t>
          </a:r>
          <a:endParaRPr lang="en-US" dirty="0"/>
        </a:p>
      </dgm:t>
    </dgm:pt>
    <dgm:pt modelId="{F159F3E4-1EAD-4A5C-B68A-D1B4412D14FE}" type="parTrans" cxnId="{0091B920-9BE2-42FA-9187-2B3098AF5462}">
      <dgm:prSet/>
      <dgm:spPr/>
      <dgm:t>
        <a:bodyPr/>
        <a:lstStyle/>
        <a:p>
          <a:endParaRPr lang="en-US"/>
        </a:p>
      </dgm:t>
    </dgm:pt>
    <dgm:pt modelId="{F7C2307C-13AD-469A-AED6-F9680E538CCA}" type="sibTrans" cxnId="{0091B920-9BE2-42FA-9187-2B3098AF5462}">
      <dgm:prSet/>
      <dgm:spPr/>
      <dgm:t>
        <a:bodyPr/>
        <a:lstStyle/>
        <a:p>
          <a:endParaRPr lang="en-US"/>
        </a:p>
      </dgm:t>
    </dgm:pt>
    <dgm:pt modelId="{824864A5-55F2-4501-9528-D311140CF8D7}">
      <dgm:prSet/>
      <dgm:spPr/>
      <dgm:t>
        <a:bodyPr/>
        <a:lstStyle/>
        <a:p>
          <a:r>
            <a:rPr lang="en-GB"/>
            <a:t>S     Share </a:t>
          </a:r>
          <a:endParaRPr lang="en-US"/>
        </a:p>
      </dgm:t>
    </dgm:pt>
    <dgm:pt modelId="{270DC201-043C-4C3F-9ABC-755629B9E66F}" type="parTrans" cxnId="{61257669-73C7-4E2D-B0F4-8F8FE33B4C9A}">
      <dgm:prSet/>
      <dgm:spPr/>
      <dgm:t>
        <a:bodyPr/>
        <a:lstStyle/>
        <a:p>
          <a:endParaRPr lang="en-US"/>
        </a:p>
      </dgm:t>
    </dgm:pt>
    <dgm:pt modelId="{8E04FDFA-E4FB-407C-993E-0E15B47E514C}" type="sibTrans" cxnId="{61257669-73C7-4E2D-B0F4-8F8FE33B4C9A}">
      <dgm:prSet/>
      <dgm:spPr/>
      <dgm:t>
        <a:bodyPr/>
        <a:lstStyle/>
        <a:p>
          <a:endParaRPr lang="en-US"/>
        </a:p>
      </dgm:t>
    </dgm:pt>
    <dgm:pt modelId="{540F7586-7A3D-46E2-947F-BBBF5A3CA439}">
      <dgm:prSet/>
      <dgm:spPr/>
      <dgm:t>
        <a:bodyPr/>
        <a:lstStyle/>
        <a:p>
          <a:r>
            <a:rPr lang="en-GB" dirty="0"/>
            <a:t>I     Involve </a:t>
          </a:r>
          <a:endParaRPr lang="en-US" dirty="0"/>
        </a:p>
      </dgm:t>
    </dgm:pt>
    <dgm:pt modelId="{15BC131E-E7EE-40EE-9EE5-55A69C5C0170}" type="parTrans" cxnId="{A1FC9E64-3D2C-4D30-88EB-BFB6F168576A}">
      <dgm:prSet/>
      <dgm:spPr/>
      <dgm:t>
        <a:bodyPr/>
        <a:lstStyle/>
        <a:p>
          <a:endParaRPr lang="en-US"/>
        </a:p>
      </dgm:t>
    </dgm:pt>
    <dgm:pt modelId="{0EA63661-5037-4575-98EA-62D01638C431}" type="sibTrans" cxnId="{A1FC9E64-3D2C-4D30-88EB-BFB6F168576A}">
      <dgm:prSet/>
      <dgm:spPr/>
      <dgm:t>
        <a:bodyPr/>
        <a:lstStyle/>
        <a:p>
          <a:endParaRPr lang="en-US"/>
        </a:p>
      </dgm:t>
    </dgm:pt>
    <dgm:pt modelId="{F867D161-E209-4F66-AF66-A62CEF4F1F71}">
      <dgm:prSet/>
      <dgm:spPr/>
      <dgm:t>
        <a:bodyPr/>
        <a:lstStyle/>
        <a:p>
          <a:r>
            <a:rPr lang="en-GB" dirty="0"/>
            <a:t>D   Document   </a:t>
          </a:r>
          <a:endParaRPr lang="en-US" dirty="0"/>
        </a:p>
      </dgm:t>
    </dgm:pt>
    <dgm:pt modelId="{9FC5B29B-2E7B-441F-B655-C1AE72B5A573}" type="parTrans" cxnId="{E7149832-7059-4044-9E14-511814F9339F}">
      <dgm:prSet/>
      <dgm:spPr/>
      <dgm:t>
        <a:bodyPr/>
        <a:lstStyle/>
        <a:p>
          <a:endParaRPr lang="en-US"/>
        </a:p>
      </dgm:t>
    </dgm:pt>
    <dgm:pt modelId="{1CA32950-57D9-43FF-9D79-010E6679C923}" type="sibTrans" cxnId="{E7149832-7059-4044-9E14-511814F9339F}">
      <dgm:prSet/>
      <dgm:spPr/>
      <dgm:t>
        <a:bodyPr/>
        <a:lstStyle/>
        <a:p>
          <a:endParaRPr lang="en-US"/>
        </a:p>
      </dgm:t>
    </dgm:pt>
    <dgm:pt modelId="{98F3F94E-1905-4CF3-A461-80B933AE8E38}">
      <dgm:prSet/>
      <dgm:spPr/>
      <dgm:t>
        <a:bodyPr/>
        <a:lstStyle/>
        <a:p>
          <a:pPr>
            <a:buFontTx/>
            <a:buNone/>
          </a:pPr>
          <a:r>
            <a:rPr lang="en-GB"/>
            <a:t>use RDMp,  SKIPE, other sources</a:t>
          </a:r>
        </a:p>
      </dgm:t>
    </dgm:pt>
    <dgm:pt modelId="{88D923DB-F9F0-4873-8477-F4E132A19AA4}" type="parTrans" cxnId="{3BA471EF-9D4A-41E4-AE8A-A5861A571E8D}">
      <dgm:prSet/>
      <dgm:spPr/>
      <dgm:t>
        <a:bodyPr/>
        <a:lstStyle/>
        <a:p>
          <a:endParaRPr lang="en-GB"/>
        </a:p>
      </dgm:t>
    </dgm:pt>
    <dgm:pt modelId="{112F87F2-66AC-4DB0-B26E-FF1534429E9A}" type="sibTrans" cxnId="{3BA471EF-9D4A-41E4-AE8A-A5861A571E8D}">
      <dgm:prSet/>
      <dgm:spPr/>
      <dgm:t>
        <a:bodyPr/>
        <a:lstStyle/>
        <a:p>
          <a:endParaRPr lang="en-GB"/>
        </a:p>
      </dgm:t>
    </dgm:pt>
    <dgm:pt modelId="{7D11A21F-41A9-49F4-9AB1-38C5ACE37AAF}">
      <dgm:prSet/>
      <dgm:spPr/>
      <dgm:t>
        <a:bodyPr/>
        <a:lstStyle/>
        <a:p>
          <a:pPr>
            <a:buFontTx/>
            <a:buNone/>
          </a:pPr>
          <a:r>
            <a:rPr lang="en-GB"/>
            <a:t>concern with trainee, ES, TPD,    performance lead</a:t>
          </a:r>
        </a:p>
      </dgm:t>
    </dgm:pt>
    <dgm:pt modelId="{31EA0A45-C68A-4038-8C7C-3763A0B34C4E}" type="parTrans" cxnId="{6577EB96-8892-418C-8CC0-BD6D46EBB938}">
      <dgm:prSet/>
      <dgm:spPr/>
      <dgm:t>
        <a:bodyPr/>
        <a:lstStyle/>
        <a:p>
          <a:endParaRPr lang="en-GB"/>
        </a:p>
      </dgm:t>
    </dgm:pt>
    <dgm:pt modelId="{4E6B06E8-7028-4696-8354-8EE5013A5BFA}" type="sibTrans" cxnId="{6577EB96-8892-418C-8CC0-BD6D46EBB938}">
      <dgm:prSet/>
      <dgm:spPr/>
      <dgm:t>
        <a:bodyPr/>
        <a:lstStyle/>
        <a:p>
          <a:endParaRPr lang="en-GB"/>
        </a:p>
      </dgm:t>
    </dgm:pt>
    <dgm:pt modelId="{761CB69D-6B88-4D6E-806D-8C53848D2787}">
      <dgm:prSet/>
      <dgm:spPr/>
      <dgm:t>
        <a:bodyPr/>
        <a:lstStyle/>
        <a:p>
          <a:pPr>
            <a:buFontTx/>
            <a:buNone/>
          </a:pPr>
          <a:r>
            <a:rPr lang="en-GB"/>
            <a:t>the trainee   - plan together</a:t>
          </a:r>
        </a:p>
      </dgm:t>
    </dgm:pt>
    <dgm:pt modelId="{838CA24F-F2C3-48DD-B081-80215663F79E}" type="parTrans" cxnId="{E58A0528-EA34-4142-8A44-7CF08EAC4A7E}">
      <dgm:prSet/>
      <dgm:spPr/>
      <dgm:t>
        <a:bodyPr/>
        <a:lstStyle/>
        <a:p>
          <a:endParaRPr lang="en-GB"/>
        </a:p>
      </dgm:t>
    </dgm:pt>
    <dgm:pt modelId="{2111845F-5A39-4901-BBF5-5F92F43A8B28}" type="sibTrans" cxnId="{E58A0528-EA34-4142-8A44-7CF08EAC4A7E}">
      <dgm:prSet/>
      <dgm:spPr/>
      <dgm:t>
        <a:bodyPr/>
        <a:lstStyle/>
        <a:p>
          <a:endParaRPr lang="en-GB"/>
        </a:p>
      </dgm:t>
    </dgm:pt>
    <dgm:pt modelId="{B1BA7824-7792-434E-8F88-2F1CFE6FD1F4}">
      <dgm:prSet/>
      <dgm:spPr/>
      <dgm:t>
        <a:bodyPr/>
        <a:lstStyle/>
        <a:p>
          <a:pPr>
            <a:buFontTx/>
            <a:buNone/>
          </a:pPr>
          <a:r>
            <a:rPr lang="en-GB" dirty="0"/>
            <a:t>educator notes on </a:t>
          </a:r>
          <a:r>
            <a:rPr lang="en-GB" dirty="0" err="1"/>
            <a:t>eportfolio</a:t>
          </a:r>
          <a:endParaRPr lang="en-GB" dirty="0"/>
        </a:p>
      </dgm:t>
    </dgm:pt>
    <dgm:pt modelId="{EB468E95-11AA-4A54-BCAA-65B4EE45C956}" type="parTrans" cxnId="{231B0DEB-1A7D-4426-A186-A10AEF196E24}">
      <dgm:prSet/>
      <dgm:spPr/>
      <dgm:t>
        <a:bodyPr/>
        <a:lstStyle/>
        <a:p>
          <a:endParaRPr lang="en-GB"/>
        </a:p>
      </dgm:t>
    </dgm:pt>
    <dgm:pt modelId="{4765DDC9-65C9-4915-AE05-94AF9AC33AD2}" type="sibTrans" cxnId="{231B0DEB-1A7D-4426-A186-A10AEF196E24}">
      <dgm:prSet/>
      <dgm:spPr/>
      <dgm:t>
        <a:bodyPr/>
        <a:lstStyle/>
        <a:p>
          <a:endParaRPr lang="en-GB"/>
        </a:p>
      </dgm:t>
    </dgm:pt>
    <dgm:pt modelId="{00DB9E9D-E7CF-44EF-A229-2D2AB80552EE}">
      <dgm:prSet/>
      <dgm:spPr/>
      <dgm:t>
        <a:bodyPr/>
        <a:lstStyle/>
        <a:p>
          <a:r>
            <a:rPr lang="en-GB" dirty="0"/>
            <a:t>be factual, non judgemental, notify the trainee that you are doing this.   Add frequently,  include positive and negative</a:t>
          </a:r>
        </a:p>
      </dgm:t>
    </dgm:pt>
    <dgm:pt modelId="{494CA104-837D-4924-B2DC-94464CBCE543}" type="parTrans" cxnId="{4511B167-EC90-4613-986E-78F933A8563B}">
      <dgm:prSet/>
      <dgm:spPr/>
      <dgm:t>
        <a:bodyPr/>
        <a:lstStyle/>
        <a:p>
          <a:endParaRPr lang="en-GB"/>
        </a:p>
      </dgm:t>
    </dgm:pt>
    <dgm:pt modelId="{435E563E-2582-4C66-8FD6-08D0BA226F24}" type="sibTrans" cxnId="{4511B167-EC90-4613-986E-78F933A8563B}">
      <dgm:prSet/>
      <dgm:spPr/>
      <dgm:t>
        <a:bodyPr/>
        <a:lstStyle/>
        <a:p>
          <a:endParaRPr lang="en-GB"/>
        </a:p>
      </dgm:t>
    </dgm:pt>
    <dgm:pt modelId="{082FACAC-97AD-46A5-A2E3-9CCE583E634A}" type="pres">
      <dgm:prSet presAssocID="{569FE01C-0A02-465D-8064-646AF0FC5B0B}" presName="Name0" presStyleCnt="0">
        <dgm:presLayoutVars>
          <dgm:dir/>
          <dgm:animLvl val="lvl"/>
          <dgm:resizeHandles val="exact"/>
        </dgm:presLayoutVars>
      </dgm:prSet>
      <dgm:spPr/>
    </dgm:pt>
    <dgm:pt modelId="{8BB0E1EE-56C5-4386-9E59-C2DDE0071A61}" type="pres">
      <dgm:prSet presAssocID="{21BF8636-9E6C-4B50-817A-BC7AC79DA96E}" presName="composite" presStyleCnt="0"/>
      <dgm:spPr/>
    </dgm:pt>
    <dgm:pt modelId="{28B6AB22-B53F-400B-83C5-D3C1944C33A5}" type="pres">
      <dgm:prSet presAssocID="{21BF8636-9E6C-4B50-817A-BC7AC79DA96E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71C806CC-213A-4DF2-A808-6B9A8E420AD7}" type="pres">
      <dgm:prSet presAssocID="{21BF8636-9E6C-4B50-817A-BC7AC79DA96E}" presName="desTx" presStyleLbl="alignAccFollowNode1" presStyleIdx="0" presStyleCnt="4">
        <dgm:presLayoutVars>
          <dgm:bulletEnabled val="1"/>
        </dgm:presLayoutVars>
      </dgm:prSet>
      <dgm:spPr/>
    </dgm:pt>
    <dgm:pt modelId="{5391CC08-9358-4AB8-9485-0AA49740D814}" type="pres">
      <dgm:prSet presAssocID="{F7C2307C-13AD-469A-AED6-F9680E538CCA}" presName="space" presStyleCnt="0"/>
      <dgm:spPr/>
    </dgm:pt>
    <dgm:pt modelId="{C9D803A3-BF17-4362-BC06-61FF48A69CBF}" type="pres">
      <dgm:prSet presAssocID="{824864A5-55F2-4501-9528-D311140CF8D7}" presName="composite" presStyleCnt="0"/>
      <dgm:spPr/>
    </dgm:pt>
    <dgm:pt modelId="{1C86B312-56E2-4C31-89F6-159CA99B97C5}" type="pres">
      <dgm:prSet presAssocID="{824864A5-55F2-4501-9528-D311140CF8D7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B40373B6-1DE0-4BF8-959B-8E16F7093564}" type="pres">
      <dgm:prSet presAssocID="{824864A5-55F2-4501-9528-D311140CF8D7}" presName="desTx" presStyleLbl="alignAccFollowNode1" presStyleIdx="1" presStyleCnt="4">
        <dgm:presLayoutVars>
          <dgm:bulletEnabled val="1"/>
        </dgm:presLayoutVars>
      </dgm:prSet>
      <dgm:spPr/>
    </dgm:pt>
    <dgm:pt modelId="{73136D49-B7BA-4F54-9FBE-9EDD69514200}" type="pres">
      <dgm:prSet presAssocID="{8E04FDFA-E4FB-407C-993E-0E15B47E514C}" presName="space" presStyleCnt="0"/>
      <dgm:spPr/>
    </dgm:pt>
    <dgm:pt modelId="{E18B172B-508E-4EEB-8ED0-7CB930ADFDC3}" type="pres">
      <dgm:prSet presAssocID="{540F7586-7A3D-46E2-947F-BBBF5A3CA439}" presName="composite" presStyleCnt="0"/>
      <dgm:spPr/>
    </dgm:pt>
    <dgm:pt modelId="{97D2E509-4032-4A6A-BBE8-F473B5904E83}" type="pres">
      <dgm:prSet presAssocID="{540F7586-7A3D-46E2-947F-BBBF5A3CA439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9B3FD438-FD47-497A-A78D-84085E905618}" type="pres">
      <dgm:prSet presAssocID="{540F7586-7A3D-46E2-947F-BBBF5A3CA439}" presName="desTx" presStyleLbl="alignAccFollowNode1" presStyleIdx="2" presStyleCnt="4">
        <dgm:presLayoutVars>
          <dgm:bulletEnabled val="1"/>
        </dgm:presLayoutVars>
      </dgm:prSet>
      <dgm:spPr/>
    </dgm:pt>
    <dgm:pt modelId="{4D60F716-8532-430E-B7C9-4842D0575DCD}" type="pres">
      <dgm:prSet presAssocID="{0EA63661-5037-4575-98EA-62D01638C431}" presName="space" presStyleCnt="0"/>
      <dgm:spPr/>
    </dgm:pt>
    <dgm:pt modelId="{45600D53-3F5D-432E-9529-CD3F9FC1EF99}" type="pres">
      <dgm:prSet presAssocID="{F867D161-E209-4F66-AF66-A62CEF4F1F71}" presName="composite" presStyleCnt="0"/>
      <dgm:spPr/>
    </dgm:pt>
    <dgm:pt modelId="{57BB6709-875D-4ECB-94E4-6A4BE562441A}" type="pres">
      <dgm:prSet presAssocID="{F867D161-E209-4F66-AF66-A62CEF4F1F7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F5F9CC36-92B3-42F8-B009-E09B96FE9029}" type="pres">
      <dgm:prSet presAssocID="{F867D161-E209-4F66-AF66-A62CEF4F1F71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FF0F100B-3F57-4DA2-9537-8F8CD8BC2648}" type="presOf" srcId="{569FE01C-0A02-465D-8064-646AF0FC5B0B}" destId="{082FACAC-97AD-46A5-A2E3-9CCE583E634A}" srcOrd="0" destOrd="0" presId="urn:microsoft.com/office/officeart/2005/8/layout/hList1"/>
    <dgm:cxn modelId="{0091B920-9BE2-42FA-9187-2B3098AF5462}" srcId="{569FE01C-0A02-465D-8064-646AF0FC5B0B}" destId="{21BF8636-9E6C-4B50-817A-BC7AC79DA96E}" srcOrd="0" destOrd="0" parTransId="{F159F3E4-1EAD-4A5C-B68A-D1B4412D14FE}" sibTransId="{F7C2307C-13AD-469A-AED6-F9680E538CCA}"/>
    <dgm:cxn modelId="{BBFB1924-AAE3-4694-89DF-FD9DF315C11D}" type="presOf" srcId="{761CB69D-6B88-4D6E-806D-8C53848D2787}" destId="{9B3FD438-FD47-497A-A78D-84085E905618}" srcOrd="0" destOrd="0" presId="urn:microsoft.com/office/officeart/2005/8/layout/hList1"/>
    <dgm:cxn modelId="{E58A0528-EA34-4142-8A44-7CF08EAC4A7E}" srcId="{540F7586-7A3D-46E2-947F-BBBF5A3CA439}" destId="{761CB69D-6B88-4D6E-806D-8C53848D2787}" srcOrd="0" destOrd="0" parTransId="{838CA24F-F2C3-48DD-B081-80215663F79E}" sibTransId="{2111845F-5A39-4901-BBF5-5F92F43A8B28}"/>
    <dgm:cxn modelId="{EB63CC2C-E9CE-4A3C-981E-5B97A1D816D4}" type="presOf" srcId="{21BF8636-9E6C-4B50-817A-BC7AC79DA96E}" destId="{28B6AB22-B53F-400B-83C5-D3C1944C33A5}" srcOrd="0" destOrd="0" presId="urn:microsoft.com/office/officeart/2005/8/layout/hList1"/>
    <dgm:cxn modelId="{E7149832-7059-4044-9E14-511814F9339F}" srcId="{569FE01C-0A02-465D-8064-646AF0FC5B0B}" destId="{F867D161-E209-4F66-AF66-A62CEF4F1F71}" srcOrd="3" destOrd="0" parTransId="{9FC5B29B-2E7B-441F-B655-C1AE72B5A573}" sibTransId="{1CA32950-57D9-43FF-9D79-010E6679C923}"/>
    <dgm:cxn modelId="{6CE5F039-EC14-4943-8D27-03868DEF76DD}" type="presOf" srcId="{B1BA7824-7792-434E-8F88-2F1CFE6FD1F4}" destId="{F5F9CC36-92B3-42F8-B009-E09B96FE9029}" srcOrd="0" destOrd="0" presId="urn:microsoft.com/office/officeart/2005/8/layout/hList1"/>
    <dgm:cxn modelId="{A1FC9E64-3D2C-4D30-88EB-BFB6F168576A}" srcId="{569FE01C-0A02-465D-8064-646AF0FC5B0B}" destId="{540F7586-7A3D-46E2-947F-BBBF5A3CA439}" srcOrd="2" destOrd="0" parTransId="{15BC131E-E7EE-40EE-9EE5-55A69C5C0170}" sibTransId="{0EA63661-5037-4575-98EA-62D01638C431}"/>
    <dgm:cxn modelId="{4511B167-EC90-4613-986E-78F933A8563B}" srcId="{B1BA7824-7792-434E-8F88-2F1CFE6FD1F4}" destId="{00DB9E9D-E7CF-44EF-A229-2D2AB80552EE}" srcOrd="0" destOrd="0" parTransId="{494CA104-837D-4924-B2DC-94464CBCE543}" sibTransId="{435E563E-2582-4C66-8FD6-08D0BA226F24}"/>
    <dgm:cxn modelId="{61257669-73C7-4E2D-B0F4-8F8FE33B4C9A}" srcId="{569FE01C-0A02-465D-8064-646AF0FC5B0B}" destId="{824864A5-55F2-4501-9528-D311140CF8D7}" srcOrd="1" destOrd="0" parTransId="{270DC201-043C-4C3F-9ABC-755629B9E66F}" sibTransId="{8E04FDFA-E4FB-407C-993E-0E15B47E514C}"/>
    <dgm:cxn modelId="{6B4B337D-238A-4393-B91F-BB665A850E76}" type="presOf" srcId="{F867D161-E209-4F66-AF66-A62CEF4F1F71}" destId="{57BB6709-875D-4ECB-94E4-6A4BE562441A}" srcOrd="0" destOrd="0" presId="urn:microsoft.com/office/officeart/2005/8/layout/hList1"/>
    <dgm:cxn modelId="{DD93527E-3024-40DF-9F57-567750E4C3F6}" type="presOf" srcId="{540F7586-7A3D-46E2-947F-BBBF5A3CA439}" destId="{97D2E509-4032-4A6A-BBE8-F473B5904E83}" srcOrd="0" destOrd="0" presId="urn:microsoft.com/office/officeart/2005/8/layout/hList1"/>
    <dgm:cxn modelId="{E3616B8A-3BC5-4268-9E42-312B90DAB8EB}" type="presOf" srcId="{00DB9E9D-E7CF-44EF-A229-2D2AB80552EE}" destId="{F5F9CC36-92B3-42F8-B009-E09B96FE9029}" srcOrd="0" destOrd="1" presId="urn:microsoft.com/office/officeart/2005/8/layout/hList1"/>
    <dgm:cxn modelId="{6577EB96-8892-418C-8CC0-BD6D46EBB938}" srcId="{824864A5-55F2-4501-9528-D311140CF8D7}" destId="{7D11A21F-41A9-49F4-9AB1-38C5ACE37AAF}" srcOrd="0" destOrd="0" parTransId="{31EA0A45-C68A-4038-8C7C-3763A0B34C4E}" sibTransId="{4E6B06E8-7028-4696-8354-8EE5013A5BFA}"/>
    <dgm:cxn modelId="{CB7146B3-0710-49AD-985F-52645789D921}" type="presOf" srcId="{7D11A21F-41A9-49F4-9AB1-38C5ACE37AAF}" destId="{B40373B6-1DE0-4BF8-959B-8E16F7093564}" srcOrd="0" destOrd="0" presId="urn:microsoft.com/office/officeart/2005/8/layout/hList1"/>
    <dgm:cxn modelId="{4B95B3BB-FC50-4642-A2B4-1034C2C69F1B}" type="presOf" srcId="{824864A5-55F2-4501-9528-D311140CF8D7}" destId="{1C86B312-56E2-4C31-89F6-159CA99B97C5}" srcOrd="0" destOrd="0" presId="urn:microsoft.com/office/officeart/2005/8/layout/hList1"/>
    <dgm:cxn modelId="{3BB686BC-9C94-44EF-B9E6-BCA856F3C5E9}" type="presOf" srcId="{98F3F94E-1905-4CF3-A461-80B933AE8E38}" destId="{71C806CC-213A-4DF2-A808-6B9A8E420AD7}" srcOrd="0" destOrd="0" presId="urn:microsoft.com/office/officeart/2005/8/layout/hList1"/>
    <dgm:cxn modelId="{231B0DEB-1A7D-4426-A186-A10AEF196E24}" srcId="{F867D161-E209-4F66-AF66-A62CEF4F1F71}" destId="{B1BA7824-7792-434E-8F88-2F1CFE6FD1F4}" srcOrd="0" destOrd="0" parTransId="{EB468E95-11AA-4A54-BCAA-65B4EE45C956}" sibTransId="{4765DDC9-65C9-4915-AE05-94AF9AC33AD2}"/>
    <dgm:cxn modelId="{3BA471EF-9D4A-41E4-AE8A-A5861A571E8D}" srcId="{21BF8636-9E6C-4B50-817A-BC7AC79DA96E}" destId="{98F3F94E-1905-4CF3-A461-80B933AE8E38}" srcOrd="0" destOrd="0" parTransId="{88D923DB-F9F0-4873-8477-F4E132A19AA4}" sibTransId="{112F87F2-66AC-4DB0-B26E-FF1534429E9A}"/>
    <dgm:cxn modelId="{31D93D7B-3EEF-460E-8D70-A8A7AC219B6A}" type="presParOf" srcId="{082FACAC-97AD-46A5-A2E3-9CCE583E634A}" destId="{8BB0E1EE-56C5-4386-9E59-C2DDE0071A61}" srcOrd="0" destOrd="0" presId="urn:microsoft.com/office/officeart/2005/8/layout/hList1"/>
    <dgm:cxn modelId="{EC8FDBAA-CCF2-4471-8FC5-FA5515EF9F61}" type="presParOf" srcId="{8BB0E1EE-56C5-4386-9E59-C2DDE0071A61}" destId="{28B6AB22-B53F-400B-83C5-D3C1944C33A5}" srcOrd="0" destOrd="0" presId="urn:microsoft.com/office/officeart/2005/8/layout/hList1"/>
    <dgm:cxn modelId="{25204732-8345-402A-93E6-7254CF67F006}" type="presParOf" srcId="{8BB0E1EE-56C5-4386-9E59-C2DDE0071A61}" destId="{71C806CC-213A-4DF2-A808-6B9A8E420AD7}" srcOrd="1" destOrd="0" presId="urn:microsoft.com/office/officeart/2005/8/layout/hList1"/>
    <dgm:cxn modelId="{2D168EB9-7A99-4BB5-A9BE-B0A95FAA3777}" type="presParOf" srcId="{082FACAC-97AD-46A5-A2E3-9CCE583E634A}" destId="{5391CC08-9358-4AB8-9485-0AA49740D814}" srcOrd="1" destOrd="0" presId="urn:microsoft.com/office/officeart/2005/8/layout/hList1"/>
    <dgm:cxn modelId="{A53300A6-47B8-465E-8C12-7DA634B26BE4}" type="presParOf" srcId="{082FACAC-97AD-46A5-A2E3-9CCE583E634A}" destId="{C9D803A3-BF17-4362-BC06-61FF48A69CBF}" srcOrd="2" destOrd="0" presId="urn:microsoft.com/office/officeart/2005/8/layout/hList1"/>
    <dgm:cxn modelId="{592AEF3F-6103-4701-B467-F2721D1E0803}" type="presParOf" srcId="{C9D803A3-BF17-4362-BC06-61FF48A69CBF}" destId="{1C86B312-56E2-4C31-89F6-159CA99B97C5}" srcOrd="0" destOrd="0" presId="urn:microsoft.com/office/officeart/2005/8/layout/hList1"/>
    <dgm:cxn modelId="{4815DCD3-C08A-495B-818D-0F9627EBFD2D}" type="presParOf" srcId="{C9D803A3-BF17-4362-BC06-61FF48A69CBF}" destId="{B40373B6-1DE0-4BF8-959B-8E16F7093564}" srcOrd="1" destOrd="0" presId="urn:microsoft.com/office/officeart/2005/8/layout/hList1"/>
    <dgm:cxn modelId="{9407571B-E971-4E9A-A7B6-ADA05A442D5B}" type="presParOf" srcId="{082FACAC-97AD-46A5-A2E3-9CCE583E634A}" destId="{73136D49-B7BA-4F54-9FBE-9EDD69514200}" srcOrd="3" destOrd="0" presId="urn:microsoft.com/office/officeart/2005/8/layout/hList1"/>
    <dgm:cxn modelId="{0FD6AC08-40C1-4C87-871F-9E44AD3E25B6}" type="presParOf" srcId="{082FACAC-97AD-46A5-A2E3-9CCE583E634A}" destId="{E18B172B-508E-4EEB-8ED0-7CB930ADFDC3}" srcOrd="4" destOrd="0" presId="urn:microsoft.com/office/officeart/2005/8/layout/hList1"/>
    <dgm:cxn modelId="{D874CB62-0B9A-420C-92BD-9B4FD1E8FB1E}" type="presParOf" srcId="{E18B172B-508E-4EEB-8ED0-7CB930ADFDC3}" destId="{97D2E509-4032-4A6A-BBE8-F473B5904E83}" srcOrd="0" destOrd="0" presId="urn:microsoft.com/office/officeart/2005/8/layout/hList1"/>
    <dgm:cxn modelId="{2D1939F7-E664-4C6C-BE60-B2E63F20BD4D}" type="presParOf" srcId="{E18B172B-508E-4EEB-8ED0-7CB930ADFDC3}" destId="{9B3FD438-FD47-497A-A78D-84085E905618}" srcOrd="1" destOrd="0" presId="urn:microsoft.com/office/officeart/2005/8/layout/hList1"/>
    <dgm:cxn modelId="{8929936F-224B-4B18-9826-CD3723ED1DC4}" type="presParOf" srcId="{082FACAC-97AD-46A5-A2E3-9CCE583E634A}" destId="{4D60F716-8532-430E-B7C9-4842D0575DCD}" srcOrd="5" destOrd="0" presId="urn:microsoft.com/office/officeart/2005/8/layout/hList1"/>
    <dgm:cxn modelId="{B8CA04AE-C43E-4EFE-A384-F72C9E7923C0}" type="presParOf" srcId="{082FACAC-97AD-46A5-A2E3-9CCE583E634A}" destId="{45600D53-3F5D-432E-9529-CD3F9FC1EF99}" srcOrd="6" destOrd="0" presId="urn:microsoft.com/office/officeart/2005/8/layout/hList1"/>
    <dgm:cxn modelId="{D60E90AB-F37F-4B1A-BFB3-4317AE1F517D}" type="presParOf" srcId="{45600D53-3F5D-432E-9529-CD3F9FC1EF99}" destId="{57BB6709-875D-4ECB-94E4-6A4BE562441A}" srcOrd="0" destOrd="0" presId="urn:microsoft.com/office/officeart/2005/8/layout/hList1"/>
    <dgm:cxn modelId="{897DA432-D1A5-426C-825F-CA26F4FEA68F}" type="presParOf" srcId="{45600D53-3F5D-432E-9529-CD3F9FC1EF99}" destId="{F5F9CC36-92B3-42F8-B009-E09B96FE902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519564-575E-44D6-89C7-D30FB6757F24}">
      <dsp:nvSpPr>
        <dsp:cNvPr id="0" name=""/>
        <dsp:cNvSpPr/>
      </dsp:nvSpPr>
      <dsp:spPr>
        <a:xfrm>
          <a:off x="0" y="592339"/>
          <a:ext cx="4205288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9DFF57-90DE-478E-805D-41E705273237}">
      <dsp:nvSpPr>
        <dsp:cNvPr id="0" name=""/>
        <dsp:cNvSpPr/>
      </dsp:nvSpPr>
      <dsp:spPr>
        <a:xfrm>
          <a:off x="210264" y="46219"/>
          <a:ext cx="2943701" cy="1092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1265" tIns="0" rIns="111265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RDMp</a:t>
          </a:r>
          <a:endParaRPr lang="en-US" sz="3700" kern="1200"/>
        </a:p>
      </dsp:txBody>
      <dsp:txXfrm>
        <a:off x="263583" y="99538"/>
        <a:ext cx="2837063" cy="985602"/>
      </dsp:txXfrm>
    </dsp:sp>
    <dsp:sp modelId="{D375D197-5967-4FAA-8A3C-592EF71336B4}">
      <dsp:nvSpPr>
        <dsp:cNvPr id="0" name=""/>
        <dsp:cNvSpPr/>
      </dsp:nvSpPr>
      <dsp:spPr>
        <a:xfrm>
          <a:off x="0" y="2270660"/>
          <a:ext cx="4205288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A9A8FA-A358-4A1F-A6AA-4B46B6897094}">
      <dsp:nvSpPr>
        <dsp:cNvPr id="0" name=""/>
        <dsp:cNvSpPr/>
      </dsp:nvSpPr>
      <dsp:spPr>
        <a:xfrm>
          <a:off x="210264" y="1724540"/>
          <a:ext cx="2943701" cy="10922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1265" tIns="0" rIns="111265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SKIPE</a:t>
          </a:r>
          <a:endParaRPr lang="en-US" sz="3700" kern="1200"/>
        </a:p>
      </dsp:txBody>
      <dsp:txXfrm>
        <a:off x="263583" y="1777859"/>
        <a:ext cx="2837063" cy="985602"/>
      </dsp:txXfrm>
    </dsp:sp>
    <dsp:sp modelId="{8DEF7A3F-B82B-42D0-9BA0-125E5B0D381F}">
      <dsp:nvSpPr>
        <dsp:cNvPr id="0" name=""/>
        <dsp:cNvSpPr/>
      </dsp:nvSpPr>
      <dsp:spPr>
        <a:xfrm>
          <a:off x="0" y="3948980"/>
          <a:ext cx="4205288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D7CB42-0D84-4ADE-8A6F-4731E6FBB4CC}">
      <dsp:nvSpPr>
        <dsp:cNvPr id="0" name=""/>
        <dsp:cNvSpPr/>
      </dsp:nvSpPr>
      <dsp:spPr>
        <a:xfrm>
          <a:off x="210264" y="3402860"/>
          <a:ext cx="2943701" cy="10922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1265" tIns="0" rIns="111265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I-SID</a:t>
          </a:r>
          <a:endParaRPr lang="en-US" sz="3700" kern="1200"/>
        </a:p>
      </dsp:txBody>
      <dsp:txXfrm>
        <a:off x="263583" y="3456179"/>
        <a:ext cx="2837063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45CAD-AC09-4148-93F9-7295E25E2118}">
      <dsp:nvSpPr>
        <dsp:cNvPr id="0" name=""/>
        <dsp:cNvSpPr/>
      </dsp:nvSpPr>
      <dsp:spPr>
        <a:xfrm>
          <a:off x="1246614" y="300469"/>
          <a:ext cx="2587787" cy="15526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Skills</a:t>
          </a:r>
          <a:endParaRPr lang="en-US" sz="3900" kern="1200"/>
        </a:p>
      </dsp:txBody>
      <dsp:txXfrm>
        <a:off x="1246614" y="300469"/>
        <a:ext cx="2587787" cy="1552672"/>
      </dsp:txXfrm>
    </dsp:sp>
    <dsp:sp modelId="{4570A153-A6EE-43F6-BC05-A4F117FBA306}">
      <dsp:nvSpPr>
        <dsp:cNvPr id="0" name=""/>
        <dsp:cNvSpPr/>
      </dsp:nvSpPr>
      <dsp:spPr>
        <a:xfrm>
          <a:off x="4531526" y="378693"/>
          <a:ext cx="2587787" cy="15526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Knowledge</a:t>
          </a:r>
          <a:endParaRPr lang="en-US" sz="3900" kern="1200"/>
        </a:p>
      </dsp:txBody>
      <dsp:txXfrm>
        <a:off x="4531526" y="378693"/>
        <a:ext cx="2587787" cy="1552672"/>
      </dsp:txXfrm>
    </dsp:sp>
    <dsp:sp modelId="{DEB5A835-E5D4-4879-B557-C716FF54B081}">
      <dsp:nvSpPr>
        <dsp:cNvPr id="0" name=""/>
        <dsp:cNvSpPr/>
      </dsp:nvSpPr>
      <dsp:spPr>
        <a:xfrm>
          <a:off x="0" y="2255781"/>
          <a:ext cx="2587787" cy="15526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 dirty="0"/>
            <a:t>Internal</a:t>
          </a:r>
          <a:endParaRPr lang="en-US" sz="3900" kern="1200" dirty="0"/>
        </a:p>
      </dsp:txBody>
      <dsp:txXfrm>
        <a:off x="0" y="2255781"/>
        <a:ext cx="2587787" cy="1552672"/>
      </dsp:txXfrm>
    </dsp:sp>
    <dsp:sp modelId="{255A10F3-C073-4853-8D4C-83A997DE063C}">
      <dsp:nvSpPr>
        <dsp:cNvPr id="0" name=""/>
        <dsp:cNvSpPr/>
      </dsp:nvSpPr>
      <dsp:spPr>
        <a:xfrm>
          <a:off x="2846566" y="2177568"/>
          <a:ext cx="2587787" cy="15526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Past</a:t>
          </a:r>
          <a:endParaRPr lang="en-US" sz="3900" kern="1200"/>
        </a:p>
      </dsp:txBody>
      <dsp:txXfrm>
        <a:off x="2846566" y="2177568"/>
        <a:ext cx="2587787" cy="1552672"/>
      </dsp:txXfrm>
    </dsp:sp>
    <dsp:sp modelId="{8951DA0B-C45D-4803-9E5C-D93A7E5C8FC6}">
      <dsp:nvSpPr>
        <dsp:cNvPr id="0" name=""/>
        <dsp:cNvSpPr/>
      </dsp:nvSpPr>
      <dsp:spPr>
        <a:xfrm>
          <a:off x="5693132" y="2177568"/>
          <a:ext cx="2587787" cy="155267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External</a:t>
          </a:r>
          <a:endParaRPr lang="en-US" sz="3900" kern="1200"/>
        </a:p>
      </dsp:txBody>
      <dsp:txXfrm>
        <a:off x="5693132" y="2177568"/>
        <a:ext cx="2587787" cy="155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6AB22-B53F-400B-83C5-D3C1944C33A5}">
      <dsp:nvSpPr>
        <dsp:cNvPr id="0" name=""/>
        <dsp:cNvSpPr/>
      </dsp:nvSpPr>
      <dsp:spPr>
        <a:xfrm>
          <a:off x="3221" y="53704"/>
          <a:ext cx="193721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     Identify   </a:t>
          </a:r>
          <a:endParaRPr lang="en-US" sz="1900" kern="1200" dirty="0"/>
        </a:p>
      </dsp:txBody>
      <dsp:txXfrm>
        <a:off x="3221" y="53704"/>
        <a:ext cx="1937219" cy="547200"/>
      </dsp:txXfrm>
    </dsp:sp>
    <dsp:sp modelId="{71C806CC-213A-4DF2-A808-6B9A8E420AD7}">
      <dsp:nvSpPr>
        <dsp:cNvPr id="0" name=""/>
        <dsp:cNvSpPr/>
      </dsp:nvSpPr>
      <dsp:spPr>
        <a:xfrm>
          <a:off x="3221" y="600904"/>
          <a:ext cx="1937219" cy="36231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900" kern="1200"/>
            <a:t>use RDMp,  SKIPE, other sources</a:t>
          </a:r>
        </a:p>
      </dsp:txBody>
      <dsp:txXfrm>
        <a:off x="3221" y="600904"/>
        <a:ext cx="1937219" cy="3623142"/>
      </dsp:txXfrm>
    </dsp:sp>
    <dsp:sp modelId="{1C86B312-56E2-4C31-89F6-159CA99B97C5}">
      <dsp:nvSpPr>
        <dsp:cNvPr id="0" name=""/>
        <dsp:cNvSpPr/>
      </dsp:nvSpPr>
      <dsp:spPr>
        <a:xfrm>
          <a:off x="2211651" y="53704"/>
          <a:ext cx="193721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     Share </a:t>
          </a:r>
          <a:endParaRPr lang="en-US" sz="1900" kern="1200"/>
        </a:p>
      </dsp:txBody>
      <dsp:txXfrm>
        <a:off x="2211651" y="53704"/>
        <a:ext cx="1937219" cy="547200"/>
      </dsp:txXfrm>
    </dsp:sp>
    <dsp:sp modelId="{B40373B6-1DE0-4BF8-959B-8E16F7093564}">
      <dsp:nvSpPr>
        <dsp:cNvPr id="0" name=""/>
        <dsp:cNvSpPr/>
      </dsp:nvSpPr>
      <dsp:spPr>
        <a:xfrm>
          <a:off x="2211651" y="600904"/>
          <a:ext cx="1937219" cy="36231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900" kern="1200"/>
            <a:t>concern with trainee, ES, TPD,    performance lead</a:t>
          </a:r>
        </a:p>
      </dsp:txBody>
      <dsp:txXfrm>
        <a:off x="2211651" y="600904"/>
        <a:ext cx="1937219" cy="3623142"/>
      </dsp:txXfrm>
    </dsp:sp>
    <dsp:sp modelId="{97D2E509-4032-4A6A-BBE8-F473B5904E83}">
      <dsp:nvSpPr>
        <dsp:cNvPr id="0" name=""/>
        <dsp:cNvSpPr/>
      </dsp:nvSpPr>
      <dsp:spPr>
        <a:xfrm>
          <a:off x="4420081" y="53704"/>
          <a:ext cx="193721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     Involve </a:t>
          </a:r>
          <a:endParaRPr lang="en-US" sz="1900" kern="1200" dirty="0"/>
        </a:p>
      </dsp:txBody>
      <dsp:txXfrm>
        <a:off x="4420081" y="53704"/>
        <a:ext cx="1937219" cy="547200"/>
      </dsp:txXfrm>
    </dsp:sp>
    <dsp:sp modelId="{9B3FD438-FD47-497A-A78D-84085E905618}">
      <dsp:nvSpPr>
        <dsp:cNvPr id="0" name=""/>
        <dsp:cNvSpPr/>
      </dsp:nvSpPr>
      <dsp:spPr>
        <a:xfrm>
          <a:off x="4420081" y="600904"/>
          <a:ext cx="1937219" cy="36231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900" kern="1200"/>
            <a:t>the trainee   - plan together</a:t>
          </a:r>
        </a:p>
      </dsp:txBody>
      <dsp:txXfrm>
        <a:off x="4420081" y="600904"/>
        <a:ext cx="1937219" cy="3623142"/>
      </dsp:txXfrm>
    </dsp:sp>
    <dsp:sp modelId="{57BB6709-875D-4ECB-94E4-6A4BE562441A}">
      <dsp:nvSpPr>
        <dsp:cNvPr id="0" name=""/>
        <dsp:cNvSpPr/>
      </dsp:nvSpPr>
      <dsp:spPr>
        <a:xfrm>
          <a:off x="6628511" y="53704"/>
          <a:ext cx="193721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D   Document   </a:t>
          </a:r>
          <a:endParaRPr lang="en-US" sz="1900" kern="1200" dirty="0"/>
        </a:p>
      </dsp:txBody>
      <dsp:txXfrm>
        <a:off x="6628511" y="53704"/>
        <a:ext cx="1937219" cy="547200"/>
      </dsp:txXfrm>
    </dsp:sp>
    <dsp:sp modelId="{F5F9CC36-92B3-42F8-B009-E09B96FE9029}">
      <dsp:nvSpPr>
        <dsp:cNvPr id="0" name=""/>
        <dsp:cNvSpPr/>
      </dsp:nvSpPr>
      <dsp:spPr>
        <a:xfrm>
          <a:off x="6628511" y="600904"/>
          <a:ext cx="1937219" cy="36231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900" kern="1200" dirty="0"/>
            <a:t>educator notes on </a:t>
          </a:r>
          <a:r>
            <a:rPr lang="en-GB" sz="1900" kern="1200" dirty="0" err="1"/>
            <a:t>eportfolio</a:t>
          </a:r>
          <a:endParaRPr lang="en-GB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be factual, non judgemental, notify the trainee that you are doing this.   Add frequently,  include positive and negative</a:t>
          </a:r>
        </a:p>
      </dsp:txBody>
      <dsp:txXfrm>
        <a:off x="6628511" y="600904"/>
        <a:ext cx="1937219" cy="3623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65D58-930A-4543-AB83-F63388005B39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D7DA0-6A8E-4AE0-863A-6F6ACFB02D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991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Awareness of any of these?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63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Useful to know for your interview.</a:t>
            </a:r>
          </a:p>
          <a:p>
            <a:r>
              <a:rPr lang="en-GB" dirty="0"/>
              <a:t>Post it notes to highlight areas of difficulty and forms</a:t>
            </a:r>
          </a:p>
          <a:p>
            <a:endParaRPr lang="en-GB" dirty="0"/>
          </a:p>
          <a:p>
            <a:r>
              <a:rPr lang="en-GB" dirty="0"/>
              <a:t>Discuss practicalities of how to do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625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Easier tool to use to generate discussion</a:t>
            </a:r>
          </a:p>
          <a:p>
            <a:endParaRPr lang="en-GB" dirty="0"/>
          </a:p>
          <a:p>
            <a:r>
              <a:rPr lang="en-GB" dirty="0"/>
              <a:t>Internal – personality, attitude, organisational skills</a:t>
            </a:r>
          </a:p>
          <a:p>
            <a:r>
              <a:rPr lang="en-GB" dirty="0"/>
              <a:t>Past – training, culture, past experiences</a:t>
            </a:r>
          </a:p>
          <a:p>
            <a:r>
              <a:rPr lang="en-GB" dirty="0"/>
              <a:t>External – home life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431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System of bringing all information discovered together.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940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335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76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88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33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8781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43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49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37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764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98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B00D01D-A340-4104-B84E-C194340CC9C0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28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B00D01D-A340-4104-B84E-C194340CC9C0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FBE789D-66E0-4C5C-8DDC-CF4D7BF21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C092F8-98E3-4599-A7BF-1B658CF1D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84A0A9-8CA2-4C38-BF98-65F6B0113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2681103"/>
            <a:ext cx="2522980" cy="1495794"/>
          </a:xfrm>
          <a:solidFill>
            <a:schemeClr val="tx2">
              <a:lumMod val="60000"/>
              <a:lumOff val="40000"/>
              <a:alpha val="15000"/>
            </a:schemeClr>
          </a:solidFill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GB">
                <a:solidFill>
                  <a:schemeClr val="bg1"/>
                </a:solidFill>
              </a:rPr>
              <a:t>Assessment Models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902872-6F02-41F7-AB38-48A04AC984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212106"/>
              </p:ext>
            </p:extLst>
          </p:nvPr>
        </p:nvGraphicFramePr>
        <p:xfrm>
          <a:off x="4214812" y="965200"/>
          <a:ext cx="4205288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675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841959" y="5589240"/>
            <a:ext cx="5964138" cy="97673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800"/>
              <a:t>RDMp</a:t>
            </a:r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83568" y="-50672"/>
            <a:ext cx="7519881" cy="5639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352" y="523240"/>
            <a:ext cx="5797296" cy="1393592"/>
          </a:xfrm>
        </p:spPr>
        <p:txBody>
          <a:bodyPr>
            <a:normAutofit/>
          </a:bodyPr>
          <a:lstStyle/>
          <a:p>
            <a:r>
              <a:rPr lang="en-GB" sz="4800" dirty="0"/>
              <a:t>SKIPE</a:t>
            </a: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51E73FDF-4037-429C-AE8D-CC42012A480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5536" y="2204864"/>
          <a:ext cx="8280920" cy="4129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5599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1331EDD-4611-4E9A-A7AF-F37070362C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4900"/>
            <a:ext cx="9144000" cy="1943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186BBAE-A50C-4124-AEFE-5CE7FA0B5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9185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292" y="5293895"/>
            <a:ext cx="5797296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262626"/>
                </a:solidFill>
              </a:rPr>
              <a:t>I - SID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4B0B34D-7884-4CD7-BCCF-5A5995BB2C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764548"/>
              </p:ext>
            </p:extLst>
          </p:nvPr>
        </p:nvGraphicFramePr>
        <p:xfrm>
          <a:off x="251520" y="375385"/>
          <a:ext cx="8568952" cy="4277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1835708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143</Words>
  <Application>Microsoft Office PowerPoint</Application>
  <PresentationFormat>On-screen Show (4:3)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Parcel</vt:lpstr>
      <vt:lpstr>Assessment Models</vt:lpstr>
      <vt:lpstr>RDMp</vt:lpstr>
      <vt:lpstr>SKIPE</vt:lpstr>
      <vt:lpstr>I - SID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Registrars Experiencing Difficulties</dc:title>
  <dc:creator>Elena Pamphilon</dc:creator>
  <cp:lastModifiedBy>Zoe Robb</cp:lastModifiedBy>
  <cp:revision>6</cp:revision>
  <dcterms:created xsi:type="dcterms:W3CDTF">2019-10-06T11:01:33Z</dcterms:created>
  <dcterms:modified xsi:type="dcterms:W3CDTF">2019-10-17T10:36:26Z</dcterms:modified>
</cp:coreProperties>
</file>