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1" d="100"/>
          <a:sy n="111" d="100"/>
        </p:scale>
        <p:origin x="-171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550863" y="1954213"/>
            <a:ext cx="8042275" cy="0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064656"/>
            <a:ext cx="8229600" cy="4336143"/>
          </a:xfrm>
        </p:spPr>
        <p:txBody>
          <a:bodyPr numCol="2">
            <a:normAutofit/>
          </a:bodyPr>
          <a:lstStyle>
            <a:lvl1pPr marL="0" indent="0" algn="l">
              <a:spcBef>
                <a:spcPts val="0"/>
              </a:spcBef>
              <a:buNone/>
              <a:defRPr sz="1800" kern="1200">
                <a:solidFill>
                  <a:schemeClr val="tx1"/>
                </a:solidFill>
                <a:latin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1108077"/>
            <a:ext cx="8229600" cy="835704"/>
          </a:xfrm>
        </p:spPr>
        <p:txBody>
          <a:bodyPr anchor="b">
            <a:normAutofit/>
          </a:bodyPr>
          <a:lstStyle>
            <a:lvl1pPr algn="l">
              <a:defRPr sz="2400" b="1" i="0">
                <a:latin typeface=""/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US" smtClean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"/>
                <a:ea typeface="+mn-ea"/>
                <a:cs typeface="+mn-cs"/>
              </a:defRPr>
            </a:lvl1pPr>
          </a:lstStyle>
          <a:p>
            <a:pPr>
              <a:defRPr/>
            </a:pPr>
            <a:fld id="{E9A3D992-ECD0-4815-9306-10FA9E40CE74}" type="datetimeFigureOut">
              <a:rPr lang="en-US"/>
              <a:pPr>
                <a:defRPr/>
              </a:pPr>
              <a:t>2/15/2018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"/>
                <a:ea typeface="+mn-ea"/>
                <a:cs typeface="+mn-cs"/>
              </a:defRPr>
            </a:lvl1pPr>
          </a:lstStyle>
          <a:p>
            <a:pPr>
              <a:defRPr/>
            </a:pPr>
            <a:fld id="{FA07DF34-9253-4776-BB7A-DE7368F87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3079" name="Picture 1" descr="Cancer-Centre-2.jpg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charset="0"/>
          <a:ea typeface="ＭＳ Ｐゴシック" charset="0"/>
          <a:cs typeface="ＭＳ Ｐゴシック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charset="0"/>
          <a:ea typeface="ＭＳ Ｐゴシック" charset="0"/>
          <a:cs typeface="ＭＳ Ｐゴシック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charset="0"/>
          <a:ea typeface="ＭＳ Ｐゴシック" charset="0"/>
          <a:cs typeface="ＭＳ Ｐゴシック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charset="0"/>
          <a:ea typeface="ＭＳ Ｐゴシック" charset="0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2799124"/>
              </p:ext>
            </p:extLst>
          </p:nvPr>
        </p:nvGraphicFramePr>
        <p:xfrm>
          <a:off x="884489" y="2105323"/>
          <a:ext cx="7288308" cy="4502758"/>
        </p:xfrm>
        <a:graphic>
          <a:graphicData uri="http://schemas.openxmlformats.org/drawingml/2006/table">
            <a:tbl>
              <a:tblPr firstRow="1" firstCol="1" bandRow="1"/>
              <a:tblGrid>
                <a:gridCol w="3644154"/>
                <a:gridCol w="3644154"/>
              </a:tblGrid>
              <a:tr h="81467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Monday </a:t>
                      </a:r>
                    </a:p>
                  </a:txBody>
                  <a:tcPr marL="40072" marR="40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AM:    Trust </a:t>
                      </a:r>
                      <a:r>
                        <a:rPr lang="en-GB" sz="1100" dirty="0" smtClean="0">
                          <a:effectLst/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Induction</a:t>
                      </a:r>
                      <a:endParaRPr lang="en-GB" sz="1100" dirty="0">
                        <a:effectLst/>
                        <a:latin typeface="Lucida Sans Unicode" pitchFamily="34" charset="0"/>
                        <a:ea typeface="Calibri"/>
                        <a:cs typeface="Lucida Sans Unicode" pitchFamily="34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 </a:t>
                      </a:r>
                      <a:r>
                        <a:rPr lang="en-GB" sz="1100" dirty="0" smtClean="0">
                          <a:effectLst/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 </a:t>
                      </a:r>
                      <a:endParaRPr lang="en-GB" sz="1100" dirty="0">
                        <a:effectLst/>
                        <a:latin typeface="Lucida Sans Unicode" pitchFamily="34" charset="0"/>
                        <a:ea typeface="Calibri"/>
                        <a:cs typeface="Lucida Sans Unicode" pitchFamily="34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PM:    EPRO / PPM </a:t>
                      </a:r>
                      <a:r>
                        <a:rPr lang="en-GB" sz="1100" dirty="0">
                          <a:effectLst/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training. </a:t>
                      </a:r>
                    </a:p>
                  </a:txBody>
                  <a:tcPr marL="40072" marR="40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284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Tuesday </a:t>
                      </a:r>
                    </a:p>
                  </a:txBody>
                  <a:tcPr marL="40072" marR="40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AM:   Shadowing </a:t>
                      </a:r>
                      <a:r>
                        <a:rPr lang="en-GB" sz="1100" dirty="0">
                          <a:effectLst/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Ward </a:t>
                      </a:r>
                      <a:r>
                        <a:rPr lang="en-GB" sz="1100" dirty="0" smtClean="0">
                          <a:effectLst/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Registrar </a:t>
                      </a:r>
                      <a:r>
                        <a:rPr lang="en-GB" sz="1100" dirty="0">
                          <a:effectLst/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for post-take      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          ward round (J96</a:t>
                      </a:r>
                      <a:r>
                        <a:rPr lang="en-GB" sz="1100" dirty="0" smtClean="0">
                          <a:effectLst/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)/Meeting Primary team</a:t>
                      </a:r>
                      <a:endParaRPr lang="en-GB" sz="1100" dirty="0">
                        <a:effectLst/>
                        <a:latin typeface="Lucida Sans Unicode" pitchFamily="34" charset="0"/>
                        <a:ea typeface="Calibri"/>
                        <a:cs typeface="Lucida Sans Unicode" pitchFamily="34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PM:   Chemo-care Training</a:t>
                      </a:r>
                      <a:endParaRPr lang="en-GB" sz="1100" dirty="0">
                        <a:effectLst/>
                        <a:latin typeface="Lucida Sans Unicode" pitchFamily="34" charset="0"/>
                        <a:ea typeface="Calibri"/>
                        <a:cs typeface="Lucida Sans Unicode" pitchFamily="34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 </a:t>
                      </a:r>
                    </a:p>
                  </a:txBody>
                  <a:tcPr marL="40072" marR="40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394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Wednesday</a:t>
                      </a:r>
                      <a:endParaRPr lang="en-GB" sz="1100" dirty="0">
                        <a:effectLst/>
                        <a:latin typeface="Lucida Sans Unicode" pitchFamily="34" charset="0"/>
                        <a:ea typeface="Calibri"/>
                        <a:cs typeface="Lucida Sans Unicode" pitchFamily="34" charset="0"/>
                      </a:endParaRPr>
                    </a:p>
                  </a:txBody>
                  <a:tcPr marL="40072" marR="40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AM: </a:t>
                      </a:r>
                      <a:r>
                        <a:rPr lang="en-GB" sz="1100" dirty="0" err="1" smtClean="0">
                          <a:effectLst/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Mosaiq</a:t>
                      </a:r>
                      <a:r>
                        <a:rPr lang="en-GB" sz="1100" dirty="0" smtClean="0">
                          <a:effectLst/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 Training (Radiotherapy)</a:t>
                      </a:r>
                      <a:endParaRPr lang="en-GB" sz="1100" dirty="0">
                        <a:effectLst/>
                        <a:latin typeface="Lucida Sans Unicode" pitchFamily="34" charset="0"/>
                        <a:ea typeface="Calibri"/>
                        <a:cs typeface="Lucida Sans Unicode" pitchFamily="34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PM: Meeting Primary team / Completion of E-learning ( ICE / E-Meds)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 </a:t>
                      </a:r>
                    </a:p>
                  </a:txBody>
                  <a:tcPr marL="40072" marR="40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284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Thursday </a:t>
                      </a:r>
                      <a:endParaRPr lang="en-GB" sz="1100" dirty="0">
                        <a:effectLst/>
                        <a:latin typeface="Lucida Sans Unicode" pitchFamily="34" charset="0"/>
                        <a:ea typeface="Calibri"/>
                        <a:cs typeface="Lucida Sans Unicode" pitchFamily="34" charset="0"/>
                      </a:endParaRPr>
                    </a:p>
                  </a:txBody>
                  <a:tcPr marL="40072" marR="40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Lucida Sans Unicode" pitchFamily="34" charset="0"/>
                        <a:ea typeface="Calibri"/>
                        <a:cs typeface="Lucida Sans Unicode" pitchFamily="34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AM:   FRCR </a:t>
                      </a:r>
                      <a:r>
                        <a:rPr lang="en-GB" sz="1100" dirty="0" smtClean="0"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Teaching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  </a:t>
                      </a:r>
                      <a:endParaRPr lang="en-GB" sz="1100" dirty="0">
                        <a:effectLst/>
                        <a:latin typeface="Lucida Sans Unicode" pitchFamily="34" charset="0"/>
                        <a:ea typeface="Calibri"/>
                        <a:cs typeface="Lucida Sans Unicode" pitchFamily="34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PM:  </a:t>
                      </a: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Monaco Palliative training </a:t>
                      </a:r>
                      <a:endParaRPr lang="en-GB" sz="1100" dirty="0" smtClean="0"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  <a:ea typeface="Calibri"/>
                        <a:cs typeface="Lucida Sans Unicode" pitchFamily="34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Lucida Sans Unicode" pitchFamily="34" charset="0"/>
                        <a:ea typeface="Calibri"/>
                        <a:cs typeface="Lucida Sans Unicode" pitchFamily="34" charset="0"/>
                      </a:endParaRPr>
                    </a:p>
                  </a:txBody>
                  <a:tcPr marL="40072" marR="40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394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Friday </a:t>
                      </a:r>
                    </a:p>
                  </a:txBody>
                  <a:tcPr marL="40072" marR="40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dirty="0" smtClean="0"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  <a:ea typeface="Calibri"/>
                        <a:cs typeface="Lucida Sans Unicode" pitchFamily="34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AM </a:t>
                      </a:r>
                      <a:r>
                        <a:rPr lang="en-GB" sz="1100" dirty="0" smtClean="0"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: RT departmental tour</a:t>
                      </a:r>
                      <a:endParaRPr lang="en-GB" sz="1100" dirty="0" smtClean="0">
                        <a:effectLst/>
                        <a:latin typeface="Lucida Sans Unicode" pitchFamily="34" charset="0"/>
                        <a:ea typeface="Calibri"/>
                        <a:cs typeface="Lucida Sans Unicode" pitchFamily="34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Lucida Sans Unicode" pitchFamily="34" charset="0"/>
                        <a:ea typeface="Calibri"/>
                        <a:cs typeface="Lucida Sans Unicode" pitchFamily="34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 </a:t>
                      </a:r>
                      <a:r>
                        <a:rPr lang="en-GB" sz="1100" dirty="0" smtClean="0"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PM:  Monaco Training</a:t>
                      </a:r>
                      <a:endParaRPr lang="en-GB" sz="1100" dirty="0">
                        <a:effectLst/>
                        <a:latin typeface="Lucida Sans Unicode" pitchFamily="34" charset="0"/>
                        <a:ea typeface="Calibri"/>
                        <a:cs typeface="Lucida Sans Unicode" pitchFamily="34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Lucida Sans Unicode" pitchFamily="34" charset="0"/>
                        <a:ea typeface="Calibri"/>
                        <a:cs typeface="Lucida Sans Unicode" pitchFamily="34" charset="0"/>
                      </a:endParaRPr>
                    </a:p>
                  </a:txBody>
                  <a:tcPr marL="40072" marR="40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884489" y="1029207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b="1" i="1" dirty="0">
                <a:latin typeface="Lucida Sans Unicode" pitchFamily="34" charset="0"/>
                <a:ea typeface="Calibri" pitchFamily="34" charset="0"/>
                <a:cs typeface="Lucida Sans Unicode" pitchFamily="34" charset="0"/>
              </a:rPr>
              <a:t>Induction Schedule Template for 1</a:t>
            </a:r>
            <a:r>
              <a:rPr lang="en-GB" b="1" i="1" baseline="30000" dirty="0">
                <a:latin typeface="Lucida Sans Unicode" pitchFamily="34" charset="0"/>
                <a:ea typeface="Calibri" pitchFamily="34" charset="0"/>
                <a:cs typeface="Lucida Sans Unicode" pitchFamily="34" charset="0"/>
              </a:rPr>
              <a:t>st</a:t>
            </a:r>
            <a:r>
              <a:rPr lang="en-GB" b="1" i="1" dirty="0">
                <a:latin typeface="Lucida Sans Unicode" pitchFamily="34" charset="0"/>
                <a:ea typeface="Calibri" pitchFamily="34" charset="0"/>
                <a:cs typeface="Lucida Sans Unicode" pitchFamily="34" charset="0"/>
              </a:rPr>
              <a:t> week at Leeds</a:t>
            </a:r>
            <a:endParaRPr lang="en-GB" i="1" dirty="0">
              <a:latin typeface="Lucida Sans Unicode" pitchFamily="34" charset="0"/>
              <a:cs typeface="Lucida Sans Unicod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THT INN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CHILDREN_HOSPITAL_TEMP.pot</Template>
  <TotalTime>266</TotalTime>
  <Words>14</Words>
  <Application>Microsoft Office PowerPoint</Application>
  <PresentationFormat>On-screen Show (4:3)</PresentationFormat>
  <Paragraphs>34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LTHT INNER</vt:lpstr>
      <vt:lpstr>PowerPoint Presentation</vt:lpstr>
    </vt:vector>
  </TitlesOfParts>
  <Company>Definitive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Taylor</dc:creator>
  <cp:lastModifiedBy>Katy Clarke</cp:lastModifiedBy>
  <cp:revision>14</cp:revision>
  <dcterms:created xsi:type="dcterms:W3CDTF">2013-04-16T16:07:03Z</dcterms:created>
  <dcterms:modified xsi:type="dcterms:W3CDTF">2018-02-15T16:13:39Z</dcterms:modified>
</cp:coreProperties>
</file>