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omments/comment1.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1.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1" r:id="rId4"/>
  </p:sldMasterIdLst>
  <p:notesMasterIdLst>
    <p:notesMasterId r:id="rId43"/>
  </p:notesMasterIdLst>
  <p:sldIdLst>
    <p:sldId id="256" r:id="rId5"/>
    <p:sldId id="276" r:id="rId6"/>
    <p:sldId id="262" r:id="rId7"/>
    <p:sldId id="277" r:id="rId8"/>
    <p:sldId id="264" r:id="rId9"/>
    <p:sldId id="278" r:id="rId10"/>
    <p:sldId id="279" r:id="rId11"/>
    <p:sldId id="285" r:id="rId12"/>
    <p:sldId id="286" r:id="rId13"/>
    <p:sldId id="301" r:id="rId14"/>
    <p:sldId id="320" r:id="rId15"/>
    <p:sldId id="270" r:id="rId16"/>
    <p:sldId id="273" r:id="rId17"/>
    <p:sldId id="306" r:id="rId18"/>
    <p:sldId id="316" r:id="rId19"/>
    <p:sldId id="315" r:id="rId20"/>
    <p:sldId id="317" r:id="rId21"/>
    <p:sldId id="307" r:id="rId22"/>
    <p:sldId id="313" r:id="rId23"/>
    <p:sldId id="314" r:id="rId24"/>
    <p:sldId id="288" r:id="rId25"/>
    <p:sldId id="318" r:id="rId26"/>
    <p:sldId id="289" r:id="rId27"/>
    <p:sldId id="260" r:id="rId28"/>
    <p:sldId id="261" r:id="rId29"/>
    <p:sldId id="258" r:id="rId30"/>
    <p:sldId id="290" r:id="rId31"/>
    <p:sldId id="263" r:id="rId32"/>
    <p:sldId id="291" r:id="rId33"/>
    <p:sldId id="300" r:id="rId34"/>
    <p:sldId id="303" r:id="rId35"/>
    <p:sldId id="304" r:id="rId36"/>
    <p:sldId id="323" r:id="rId37"/>
    <p:sldId id="322" r:id="rId38"/>
    <p:sldId id="321" r:id="rId39"/>
    <p:sldId id="308" r:id="rId40"/>
    <p:sldId id="309" r:id="rId41"/>
    <p:sldId id="310"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ena Pamphilon" initials="EP" lastIdx="1" clrIdx="0">
    <p:extLst>
      <p:ext uri="{19B8F6BF-5375-455C-9EA6-DF929625EA0E}">
        <p15:presenceInfo xmlns:p15="http://schemas.microsoft.com/office/powerpoint/2012/main" userId="Elena Pamphil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392"/>
    <a:srgbClr val="0060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94765D-5063-40E4-A186-9241AE1CD977}" v="129" dt="2021-06-24T07:07:34.2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36" autoAdjust="0"/>
    <p:restoredTop sz="94660"/>
  </p:normalViewPr>
  <p:slideViewPr>
    <p:cSldViewPr snapToGrid="0">
      <p:cViewPr varScale="1">
        <p:scale>
          <a:sx n="81" d="100"/>
          <a:sy n="81" d="100"/>
        </p:scale>
        <p:origin x="1546"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7-24T23:55:08.615" idx="1">
    <p:pos x="5456" y="403"/>
    <p:text/>
    <p:extLst>
      <p:ext uri="{C676402C-5697-4E1C-873F-D02D1690AC5C}">
        <p15:threadingInfo xmlns:p15="http://schemas.microsoft.com/office/powerpoint/2012/main" timeZoneBias="-60"/>
      </p:ext>
    </p:extLst>
  </p:cm>
</p: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72086F-88F9-4DCB-A49A-2E97B03EE448}" type="doc">
      <dgm:prSet loTypeId="urn:microsoft.com/office/officeart/2005/8/layout/vList2" loCatId="list" qsTypeId="urn:microsoft.com/office/officeart/2005/8/quickstyle/simple4" qsCatId="simple" csTypeId="urn:microsoft.com/office/officeart/2005/8/colors/colorful1" csCatId="colorful"/>
      <dgm:spPr/>
      <dgm:t>
        <a:bodyPr/>
        <a:lstStyle/>
        <a:p>
          <a:endParaRPr lang="en-US"/>
        </a:p>
      </dgm:t>
    </dgm:pt>
    <dgm:pt modelId="{0B79F168-53E8-454A-929F-7C9819B99B12}">
      <dgm:prSet/>
      <dgm:spPr/>
      <dgm:t>
        <a:bodyPr/>
        <a:lstStyle/>
        <a:p>
          <a:r>
            <a:rPr lang="en-GB"/>
            <a:t>SJT scores from selection centre</a:t>
          </a:r>
          <a:endParaRPr lang="en-US"/>
        </a:p>
      </dgm:t>
    </dgm:pt>
    <dgm:pt modelId="{EB02CF5A-D601-4F51-B9CD-CE90CE7088F2}" type="parTrans" cxnId="{D5CC2C54-BB69-45F8-A51A-BB1A1A69EE8A}">
      <dgm:prSet/>
      <dgm:spPr/>
      <dgm:t>
        <a:bodyPr/>
        <a:lstStyle/>
        <a:p>
          <a:endParaRPr lang="en-US"/>
        </a:p>
      </dgm:t>
    </dgm:pt>
    <dgm:pt modelId="{757BD9E7-3BE1-4E7C-B0F9-C1C3E30229F8}" type="sibTrans" cxnId="{D5CC2C54-BB69-45F8-A51A-BB1A1A69EE8A}">
      <dgm:prSet/>
      <dgm:spPr/>
      <dgm:t>
        <a:bodyPr/>
        <a:lstStyle/>
        <a:p>
          <a:endParaRPr lang="en-US"/>
        </a:p>
      </dgm:t>
    </dgm:pt>
    <dgm:pt modelId="{553F1930-9012-4EF6-80FE-EDC8B07611D8}">
      <dgm:prSet/>
      <dgm:spPr/>
      <dgm:t>
        <a:bodyPr/>
        <a:lstStyle/>
        <a:p>
          <a:r>
            <a:rPr lang="en-GB"/>
            <a:t>Admin. Behaviours (Practice and scheme)</a:t>
          </a:r>
          <a:endParaRPr lang="en-US"/>
        </a:p>
      </dgm:t>
    </dgm:pt>
    <dgm:pt modelId="{EF2EB713-DD42-4E01-B6B7-A170E5E89581}" type="parTrans" cxnId="{3102F302-52CF-46F4-BC5B-52DC2ED2882B}">
      <dgm:prSet/>
      <dgm:spPr/>
      <dgm:t>
        <a:bodyPr/>
        <a:lstStyle/>
        <a:p>
          <a:endParaRPr lang="en-US"/>
        </a:p>
      </dgm:t>
    </dgm:pt>
    <dgm:pt modelId="{4034C8F4-D70B-4001-BEEE-F2B4CC26C58D}" type="sibTrans" cxnId="{3102F302-52CF-46F4-BC5B-52DC2ED2882B}">
      <dgm:prSet/>
      <dgm:spPr/>
      <dgm:t>
        <a:bodyPr/>
        <a:lstStyle/>
        <a:p>
          <a:endParaRPr lang="en-US"/>
        </a:p>
      </dgm:t>
    </dgm:pt>
    <dgm:pt modelId="{582A221E-CBCE-4516-B34B-AE43450F63A5}">
      <dgm:prSet/>
      <dgm:spPr/>
      <dgm:t>
        <a:bodyPr/>
        <a:lstStyle/>
        <a:p>
          <a:r>
            <a:rPr lang="en-GB"/>
            <a:t>NHS naivety</a:t>
          </a:r>
          <a:endParaRPr lang="en-US"/>
        </a:p>
      </dgm:t>
    </dgm:pt>
    <dgm:pt modelId="{E0000D66-F9FA-4B78-9D6D-63BAE939D17E}" type="parTrans" cxnId="{6BE3DFFD-68F6-443F-8176-F2F5875F3E47}">
      <dgm:prSet/>
      <dgm:spPr/>
      <dgm:t>
        <a:bodyPr/>
        <a:lstStyle/>
        <a:p>
          <a:endParaRPr lang="en-US"/>
        </a:p>
      </dgm:t>
    </dgm:pt>
    <dgm:pt modelId="{69F300DD-D946-49AB-91D7-2614131A11CC}" type="sibTrans" cxnId="{6BE3DFFD-68F6-443F-8176-F2F5875F3E47}">
      <dgm:prSet/>
      <dgm:spPr/>
      <dgm:t>
        <a:bodyPr/>
        <a:lstStyle/>
        <a:p>
          <a:endParaRPr lang="en-US"/>
        </a:p>
      </dgm:t>
    </dgm:pt>
    <dgm:pt modelId="{3E46D87F-4CC5-488F-988B-5F2FE670DD7B}">
      <dgm:prSet/>
      <dgm:spPr/>
      <dgm:t>
        <a:bodyPr/>
        <a:lstStyle/>
        <a:p>
          <a:r>
            <a:rPr lang="en-GB"/>
            <a:t>SUIs  (serious untoward incidents)</a:t>
          </a:r>
          <a:endParaRPr lang="en-US"/>
        </a:p>
      </dgm:t>
    </dgm:pt>
    <dgm:pt modelId="{670AE6D3-A9FF-4F9F-98DA-348101C3C5B7}" type="parTrans" cxnId="{F1983814-80B6-4416-B8E7-F7A2C393E6A6}">
      <dgm:prSet/>
      <dgm:spPr/>
      <dgm:t>
        <a:bodyPr/>
        <a:lstStyle/>
        <a:p>
          <a:endParaRPr lang="en-US"/>
        </a:p>
      </dgm:t>
    </dgm:pt>
    <dgm:pt modelId="{24158FBC-D89B-43A8-BC35-E1384C700DAD}" type="sibTrans" cxnId="{F1983814-80B6-4416-B8E7-F7A2C393E6A6}">
      <dgm:prSet/>
      <dgm:spPr/>
      <dgm:t>
        <a:bodyPr/>
        <a:lstStyle/>
        <a:p>
          <a:endParaRPr lang="en-US"/>
        </a:p>
      </dgm:t>
    </dgm:pt>
    <dgm:pt modelId="{3E83DFF8-F5E0-42C7-B6B7-8FFF3371BE39}">
      <dgm:prSet/>
      <dgm:spPr/>
      <dgm:t>
        <a:bodyPr/>
        <a:lstStyle/>
        <a:p>
          <a:r>
            <a:rPr lang="en-GB"/>
            <a:t>Other sources e.g. GMC conditions</a:t>
          </a:r>
          <a:endParaRPr lang="en-US"/>
        </a:p>
      </dgm:t>
    </dgm:pt>
    <dgm:pt modelId="{8E3FB64E-1D36-4382-893A-3CA31EAE4CAE}" type="parTrans" cxnId="{B62C2A2D-D551-4140-A18F-E4F2DEE1E9CD}">
      <dgm:prSet/>
      <dgm:spPr/>
      <dgm:t>
        <a:bodyPr/>
        <a:lstStyle/>
        <a:p>
          <a:endParaRPr lang="en-US"/>
        </a:p>
      </dgm:t>
    </dgm:pt>
    <dgm:pt modelId="{886AF769-6A2D-4E71-94ED-C0E7D660BDD8}" type="sibTrans" cxnId="{B62C2A2D-D551-4140-A18F-E4F2DEE1E9CD}">
      <dgm:prSet/>
      <dgm:spPr/>
      <dgm:t>
        <a:bodyPr/>
        <a:lstStyle/>
        <a:p>
          <a:endParaRPr lang="en-US"/>
        </a:p>
      </dgm:t>
    </dgm:pt>
    <dgm:pt modelId="{3D109DFC-2F70-4024-8523-A117702876A1}">
      <dgm:prSet/>
      <dgm:spPr/>
      <dgm:t>
        <a:bodyPr/>
        <a:lstStyle/>
        <a:p>
          <a:r>
            <a:rPr lang="en-GB"/>
            <a:t>CSR and ESR</a:t>
          </a:r>
          <a:endParaRPr lang="en-US"/>
        </a:p>
      </dgm:t>
    </dgm:pt>
    <dgm:pt modelId="{FADC2620-C290-45B2-BA12-E81EB87A6573}" type="parTrans" cxnId="{A07D092C-0DC9-4DEA-AC1E-5782CB3C651D}">
      <dgm:prSet/>
      <dgm:spPr/>
      <dgm:t>
        <a:bodyPr/>
        <a:lstStyle/>
        <a:p>
          <a:endParaRPr lang="en-US"/>
        </a:p>
      </dgm:t>
    </dgm:pt>
    <dgm:pt modelId="{9B70756C-4A55-4704-B1D8-CB3794011423}" type="sibTrans" cxnId="{A07D092C-0DC9-4DEA-AC1E-5782CB3C651D}">
      <dgm:prSet/>
      <dgm:spPr/>
      <dgm:t>
        <a:bodyPr/>
        <a:lstStyle/>
        <a:p>
          <a:endParaRPr lang="en-US"/>
        </a:p>
      </dgm:t>
    </dgm:pt>
    <dgm:pt modelId="{CC8225A9-6033-4D48-9140-B21207A06FE9}">
      <dgm:prSet/>
      <dgm:spPr/>
      <dgm:t>
        <a:bodyPr/>
        <a:lstStyle/>
        <a:p>
          <a:r>
            <a:rPr lang="en-GB"/>
            <a:t>MSF feedback</a:t>
          </a:r>
          <a:endParaRPr lang="en-US"/>
        </a:p>
      </dgm:t>
    </dgm:pt>
    <dgm:pt modelId="{2CB85791-EC74-4F51-9008-82519AE9F1C2}" type="parTrans" cxnId="{0CB8F321-D9A4-4F66-AC93-F2145D62EEA7}">
      <dgm:prSet/>
      <dgm:spPr/>
      <dgm:t>
        <a:bodyPr/>
        <a:lstStyle/>
        <a:p>
          <a:endParaRPr lang="en-US"/>
        </a:p>
      </dgm:t>
    </dgm:pt>
    <dgm:pt modelId="{DA51CDF8-2250-42C4-A165-029273FDEBDB}" type="sibTrans" cxnId="{0CB8F321-D9A4-4F66-AC93-F2145D62EEA7}">
      <dgm:prSet/>
      <dgm:spPr/>
      <dgm:t>
        <a:bodyPr/>
        <a:lstStyle/>
        <a:p>
          <a:endParaRPr lang="en-US"/>
        </a:p>
      </dgm:t>
    </dgm:pt>
    <dgm:pt modelId="{72027B46-71E3-4640-988B-BA0AA75E7131}">
      <dgm:prSet/>
      <dgm:spPr/>
      <dgm:t>
        <a:bodyPr/>
        <a:lstStyle/>
        <a:p>
          <a:r>
            <a:rPr lang="en-GB"/>
            <a:t>Health / family issues</a:t>
          </a:r>
          <a:endParaRPr lang="en-US"/>
        </a:p>
      </dgm:t>
    </dgm:pt>
    <dgm:pt modelId="{456C647F-A16C-44DD-9608-0AB407A50B75}" type="parTrans" cxnId="{87049255-140F-4605-8135-7A39766FE6F9}">
      <dgm:prSet/>
      <dgm:spPr/>
      <dgm:t>
        <a:bodyPr/>
        <a:lstStyle/>
        <a:p>
          <a:endParaRPr lang="en-US"/>
        </a:p>
      </dgm:t>
    </dgm:pt>
    <dgm:pt modelId="{DDE54FA3-F36C-43B6-9B2D-7C91B7D2414E}" type="sibTrans" cxnId="{87049255-140F-4605-8135-7A39766FE6F9}">
      <dgm:prSet/>
      <dgm:spPr/>
      <dgm:t>
        <a:bodyPr/>
        <a:lstStyle/>
        <a:p>
          <a:endParaRPr lang="en-US"/>
        </a:p>
      </dgm:t>
    </dgm:pt>
    <dgm:pt modelId="{1AB50342-A25A-41B0-8706-80AB0D91470F}" type="pres">
      <dgm:prSet presAssocID="{5B72086F-88F9-4DCB-A49A-2E97B03EE448}" presName="linear" presStyleCnt="0">
        <dgm:presLayoutVars>
          <dgm:animLvl val="lvl"/>
          <dgm:resizeHandles val="exact"/>
        </dgm:presLayoutVars>
      </dgm:prSet>
      <dgm:spPr/>
    </dgm:pt>
    <dgm:pt modelId="{1D040880-8EE7-4F48-AE10-7D1B6007A433}" type="pres">
      <dgm:prSet presAssocID="{0B79F168-53E8-454A-929F-7C9819B99B12}" presName="parentText" presStyleLbl="node1" presStyleIdx="0" presStyleCnt="8">
        <dgm:presLayoutVars>
          <dgm:chMax val="0"/>
          <dgm:bulletEnabled val="1"/>
        </dgm:presLayoutVars>
      </dgm:prSet>
      <dgm:spPr/>
    </dgm:pt>
    <dgm:pt modelId="{28DC672A-2544-4545-B442-5FD1F8874778}" type="pres">
      <dgm:prSet presAssocID="{757BD9E7-3BE1-4E7C-B0F9-C1C3E30229F8}" presName="spacer" presStyleCnt="0"/>
      <dgm:spPr/>
    </dgm:pt>
    <dgm:pt modelId="{FFB25FED-A423-478E-9171-0D0C71834F02}" type="pres">
      <dgm:prSet presAssocID="{553F1930-9012-4EF6-80FE-EDC8B07611D8}" presName="parentText" presStyleLbl="node1" presStyleIdx="1" presStyleCnt="8">
        <dgm:presLayoutVars>
          <dgm:chMax val="0"/>
          <dgm:bulletEnabled val="1"/>
        </dgm:presLayoutVars>
      </dgm:prSet>
      <dgm:spPr/>
    </dgm:pt>
    <dgm:pt modelId="{BD612FC6-6CC9-484D-B5DE-D2746B492616}" type="pres">
      <dgm:prSet presAssocID="{4034C8F4-D70B-4001-BEEE-F2B4CC26C58D}" presName="spacer" presStyleCnt="0"/>
      <dgm:spPr/>
    </dgm:pt>
    <dgm:pt modelId="{6811785C-7EF8-45BB-99DC-2DF490BA552C}" type="pres">
      <dgm:prSet presAssocID="{582A221E-CBCE-4516-B34B-AE43450F63A5}" presName="parentText" presStyleLbl="node1" presStyleIdx="2" presStyleCnt="8">
        <dgm:presLayoutVars>
          <dgm:chMax val="0"/>
          <dgm:bulletEnabled val="1"/>
        </dgm:presLayoutVars>
      </dgm:prSet>
      <dgm:spPr/>
    </dgm:pt>
    <dgm:pt modelId="{DA506733-03BB-4B39-B5C7-6DC95E3154EA}" type="pres">
      <dgm:prSet presAssocID="{69F300DD-D946-49AB-91D7-2614131A11CC}" presName="spacer" presStyleCnt="0"/>
      <dgm:spPr/>
    </dgm:pt>
    <dgm:pt modelId="{BE89BC83-292F-463C-8E7E-E3DA6F3285E3}" type="pres">
      <dgm:prSet presAssocID="{3E46D87F-4CC5-488F-988B-5F2FE670DD7B}" presName="parentText" presStyleLbl="node1" presStyleIdx="3" presStyleCnt="8">
        <dgm:presLayoutVars>
          <dgm:chMax val="0"/>
          <dgm:bulletEnabled val="1"/>
        </dgm:presLayoutVars>
      </dgm:prSet>
      <dgm:spPr/>
    </dgm:pt>
    <dgm:pt modelId="{D4A7AC55-3FF8-4C15-B367-B42081A3BBBA}" type="pres">
      <dgm:prSet presAssocID="{24158FBC-D89B-43A8-BC35-E1384C700DAD}" presName="spacer" presStyleCnt="0"/>
      <dgm:spPr/>
    </dgm:pt>
    <dgm:pt modelId="{D06F876E-3E5E-431E-8350-A0825FC5A726}" type="pres">
      <dgm:prSet presAssocID="{3E83DFF8-F5E0-42C7-B6B7-8FFF3371BE39}" presName="parentText" presStyleLbl="node1" presStyleIdx="4" presStyleCnt="8">
        <dgm:presLayoutVars>
          <dgm:chMax val="0"/>
          <dgm:bulletEnabled val="1"/>
        </dgm:presLayoutVars>
      </dgm:prSet>
      <dgm:spPr/>
    </dgm:pt>
    <dgm:pt modelId="{1A0700D9-819C-48FF-B2D4-6D2A57A002F3}" type="pres">
      <dgm:prSet presAssocID="{886AF769-6A2D-4E71-94ED-C0E7D660BDD8}" presName="spacer" presStyleCnt="0"/>
      <dgm:spPr/>
    </dgm:pt>
    <dgm:pt modelId="{E741FFB0-7123-4681-8809-A944C0240B5F}" type="pres">
      <dgm:prSet presAssocID="{3D109DFC-2F70-4024-8523-A117702876A1}" presName="parentText" presStyleLbl="node1" presStyleIdx="5" presStyleCnt="8">
        <dgm:presLayoutVars>
          <dgm:chMax val="0"/>
          <dgm:bulletEnabled val="1"/>
        </dgm:presLayoutVars>
      </dgm:prSet>
      <dgm:spPr/>
    </dgm:pt>
    <dgm:pt modelId="{1F711DD3-7D47-4CF6-8DC3-ABEAA29CC5C4}" type="pres">
      <dgm:prSet presAssocID="{9B70756C-4A55-4704-B1D8-CB3794011423}" presName="spacer" presStyleCnt="0"/>
      <dgm:spPr/>
    </dgm:pt>
    <dgm:pt modelId="{CDAE8876-D2D5-412A-885F-5186ACA0CB0F}" type="pres">
      <dgm:prSet presAssocID="{CC8225A9-6033-4D48-9140-B21207A06FE9}" presName="parentText" presStyleLbl="node1" presStyleIdx="6" presStyleCnt="8">
        <dgm:presLayoutVars>
          <dgm:chMax val="0"/>
          <dgm:bulletEnabled val="1"/>
        </dgm:presLayoutVars>
      </dgm:prSet>
      <dgm:spPr/>
    </dgm:pt>
    <dgm:pt modelId="{15867290-A1E6-4325-B831-2B89D36F4D35}" type="pres">
      <dgm:prSet presAssocID="{DA51CDF8-2250-42C4-A165-029273FDEBDB}" presName="spacer" presStyleCnt="0"/>
      <dgm:spPr/>
    </dgm:pt>
    <dgm:pt modelId="{37A2385E-BDA7-4D86-A364-DD097A16B3B2}" type="pres">
      <dgm:prSet presAssocID="{72027B46-71E3-4640-988B-BA0AA75E7131}" presName="parentText" presStyleLbl="node1" presStyleIdx="7" presStyleCnt="8">
        <dgm:presLayoutVars>
          <dgm:chMax val="0"/>
          <dgm:bulletEnabled val="1"/>
        </dgm:presLayoutVars>
      </dgm:prSet>
      <dgm:spPr/>
    </dgm:pt>
  </dgm:ptLst>
  <dgm:cxnLst>
    <dgm:cxn modelId="{3102F302-52CF-46F4-BC5B-52DC2ED2882B}" srcId="{5B72086F-88F9-4DCB-A49A-2E97B03EE448}" destId="{553F1930-9012-4EF6-80FE-EDC8B07611D8}" srcOrd="1" destOrd="0" parTransId="{EF2EB713-DD42-4E01-B6B7-A170E5E89581}" sibTransId="{4034C8F4-D70B-4001-BEEE-F2B4CC26C58D}"/>
    <dgm:cxn modelId="{F1983814-80B6-4416-B8E7-F7A2C393E6A6}" srcId="{5B72086F-88F9-4DCB-A49A-2E97B03EE448}" destId="{3E46D87F-4CC5-488F-988B-5F2FE670DD7B}" srcOrd="3" destOrd="0" parTransId="{670AE6D3-A9FF-4F9F-98DA-348101C3C5B7}" sibTransId="{24158FBC-D89B-43A8-BC35-E1384C700DAD}"/>
    <dgm:cxn modelId="{9AA24E19-52CB-4A6A-89EF-FAE2F819D3F6}" type="presOf" srcId="{582A221E-CBCE-4516-B34B-AE43450F63A5}" destId="{6811785C-7EF8-45BB-99DC-2DF490BA552C}" srcOrd="0" destOrd="0" presId="urn:microsoft.com/office/officeart/2005/8/layout/vList2"/>
    <dgm:cxn modelId="{0CB8F321-D9A4-4F66-AC93-F2145D62EEA7}" srcId="{5B72086F-88F9-4DCB-A49A-2E97B03EE448}" destId="{CC8225A9-6033-4D48-9140-B21207A06FE9}" srcOrd="6" destOrd="0" parTransId="{2CB85791-EC74-4F51-9008-82519AE9F1C2}" sibTransId="{DA51CDF8-2250-42C4-A165-029273FDEBDB}"/>
    <dgm:cxn modelId="{CBF17326-62A1-4BB0-9676-7C1A2FA87371}" type="presOf" srcId="{72027B46-71E3-4640-988B-BA0AA75E7131}" destId="{37A2385E-BDA7-4D86-A364-DD097A16B3B2}" srcOrd="0" destOrd="0" presId="urn:microsoft.com/office/officeart/2005/8/layout/vList2"/>
    <dgm:cxn modelId="{A07D092C-0DC9-4DEA-AC1E-5782CB3C651D}" srcId="{5B72086F-88F9-4DCB-A49A-2E97B03EE448}" destId="{3D109DFC-2F70-4024-8523-A117702876A1}" srcOrd="5" destOrd="0" parTransId="{FADC2620-C290-45B2-BA12-E81EB87A6573}" sibTransId="{9B70756C-4A55-4704-B1D8-CB3794011423}"/>
    <dgm:cxn modelId="{B62C2A2D-D551-4140-A18F-E4F2DEE1E9CD}" srcId="{5B72086F-88F9-4DCB-A49A-2E97B03EE448}" destId="{3E83DFF8-F5E0-42C7-B6B7-8FFF3371BE39}" srcOrd="4" destOrd="0" parTransId="{8E3FB64E-1D36-4382-893A-3CA31EAE4CAE}" sibTransId="{886AF769-6A2D-4E71-94ED-C0E7D660BDD8}"/>
    <dgm:cxn modelId="{760C6B40-DE68-4D28-8BF8-3A031FFFAC6A}" type="presOf" srcId="{3D109DFC-2F70-4024-8523-A117702876A1}" destId="{E741FFB0-7123-4681-8809-A944C0240B5F}" srcOrd="0" destOrd="0" presId="urn:microsoft.com/office/officeart/2005/8/layout/vList2"/>
    <dgm:cxn modelId="{B46FC546-6AF9-4230-8B2C-8BE3B19DC9E3}" type="presOf" srcId="{5B72086F-88F9-4DCB-A49A-2E97B03EE448}" destId="{1AB50342-A25A-41B0-8706-80AB0D91470F}" srcOrd="0" destOrd="0" presId="urn:microsoft.com/office/officeart/2005/8/layout/vList2"/>
    <dgm:cxn modelId="{4A192C6A-D4EF-457E-B59A-F581A48FA272}" type="presOf" srcId="{CC8225A9-6033-4D48-9140-B21207A06FE9}" destId="{CDAE8876-D2D5-412A-885F-5186ACA0CB0F}" srcOrd="0" destOrd="0" presId="urn:microsoft.com/office/officeart/2005/8/layout/vList2"/>
    <dgm:cxn modelId="{DE739E6B-0BAE-4798-9174-35ECA3B2CEA8}" type="presOf" srcId="{3E46D87F-4CC5-488F-988B-5F2FE670DD7B}" destId="{BE89BC83-292F-463C-8E7E-E3DA6F3285E3}" srcOrd="0" destOrd="0" presId="urn:microsoft.com/office/officeart/2005/8/layout/vList2"/>
    <dgm:cxn modelId="{D5CC2C54-BB69-45F8-A51A-BB1A1A69EE8A}" srcId="{5B72086F-88F9-4DCB-A49A-2E97B03EE448}" destId="{0B79F168-53E8-454A-929F-7C9819B99B12}" srcOrd="0" destOrd="0" parTransId="{EB02CF5A-D601-4F51-B9CD-CE90CE7088F2}" sibTransId="{757BD9E7-3BE1-4E7C-B0F9-C1C3E30229F8}"/>
    <dgm:cxn modelId="{42CC1775-5AAE-4078-A35F-850A7B9431B1}" type="presOf" srcId="{0B79F168-53E8-454A-929F-7C9819B99B12}" destId="{1D040880-8EE7-4F48-AE10-7D1B6007A433}" srcOrd="0" destOrd="0" presId="urn:microsoft.com/office/officeart/2005/8/layout/vList2"/>
    <dgm:cxn modelId="{87049255-140F-4605-8135-7A39766FE6F9}" srcId="{5B72086F-88F9-4DCB-A49A-2E97B03EE448}" destId="{72027B46-71E3-4640-988B-BA0AA75E7131}" srcOrd="7" destOrd="0" parTransId="{456C647F-A16C-44DD-9608-0AB407A50B75}" sibTransId="{DDE54FA3-F36C-43B6-9B2D-7C91B7D2414E}"/>
    <dgm:cxn modelId="{485F7FBD-3E0B-4891-863D-CB2C50DDA1CE}" type="presOf" srcId="{553F1930-9012-4EF6-80FE-EDC8B07611D8}" destId="{FFB25FED-A423-478E-9171-0D0C71834F02}" srcOrd="0" destOrd="0" presId="urn:microsoft.com/office/officeart/2005/8/layout/vList2"/>
    <dgm:cxn modelId="{158BE9F4-F4D4-4F6B-A6C3-5B2E9647C75E}" type="presOf" srcId="{3E83DFF8-F5E0-42C7-B6B7-8FFF3371BE39}" destId="{D06F876E-3E5E-431E-8350-A0825FC5A726}" srcOrd="0" destOrd="0" presId="urn:microsoft.com/office/officeart/2005/8/layout/vList2"/>
    <dgm:cxn modelId="{6BE3DFFD-68F6-443F-8176-F2F5875F3E47}" srcId="{5B72086F-88F9-4DCB-A49A-2E97B03EE448}" destId="{582A221E-CBCE-4516-B34B-AE43450F63A5}" srcOrd="2" destOrd="0" parTransId="{E0000D66-F9FA-4B78-9D6D-63BAE939D17E}" sibTransId="{69F300DD-D946-49AB-91D7-2614131A11CC}"/>
    <dgm:cxn modelId="{68FD7F99-6EA0-4ADE-929B-7C54E491DEE5}" type="presParOf" srcId="{1AB50342-A25A-41B0-8706-80AB0D91470F}" destId="{1D040880-8EE7-4F48-AE10-7D1B6007A433}" srcOrd="0" destOrd="0" presId="urn:microsoft.com/office/officeart/2005/8/layout/vList2"/>
    <dgm:cxn modelId="{CD73015F-B36C-49E0-9B91-56F9406E12FE}" type="presParOf" srcId="{1AB50342-A25A-41B0-8706-80AB0D91470F}" destId="{28DC672A-2544-4545-B442-5FD1F8874778}" srcOrd="1" destOrd="0" presId="urn:microsoft.com/office/officeart/2005/8/layout/vList2"/>
    <dgm:cxn modelId="{5B9FAF95-713E-4C79-BC1E-0DBD3EA66640}" type="presParOf" srcId="{1AB50342-A25A-41B0-8706-80AB0D91470F}" destId="{FFB25FED-A423-478E-9171-0D0C71834F02}" srcOrd="2" destOrd="0" presId="urn:microsoft.com/office/officeart/2005/8/layout/vList2"/>
    <dgm:cxn modelId="{FECF1E07-1C26-4E26-9D68-6853860CD557}" type="presParOf" srcId="{1AB50342-A25A-41B0-8706-80AB0D91470F}" destId="{BD612FC6-6CC9-484D-B5DE-D2746B492616}" srcOrd="3" destOrd="0" presId="urn:microsoft.com/office/officeart/2005/8/layout/vList2"/>
    <dgm:cxn modelId="{6932A995-D04B-4818-AF55-79B278469A06}" type="presParOf" srcId="{1AB50342-A25A-41B0-8706-80AB0D91470F}" destId="{6811785C-7EF8-45BB-99DC-2DF490BA552C}" srcOrd="4" destOrd="0" presId="urn:microsoft.com/office/officeart/2005/8/layout/vList2"/>
    <dgm:cxn modelId="{92E813E5-654D-4AAE-ABEA-798ADD8C7134}" type="presParOf" srcId="{1AB50342-A25A-41B0-8706-80AB0D91470F}" destId="{DA506733-03BB-4B39-B5C7-6DC95E3154EA}" srcOrd="5" destOrd="0" presId="urn:microsoft.com/office/officeart/2005/8/layout/vList2"/>
    <dgm:cxn modelId="{C0BA1830-CB51-48FE-90BE-523F16ED6762}" type="presParOf" srcId="{1AB50342-A25A-41B0-8706-80AB0D91470F}" destId="{BE89BC83-292F-463C-8E7E-E3DA6F3285E3}" srcOrd="6" destOrd="0" presId="urn:microsoft.com/office/officeart/2005/8/layout/vList2"/>
    <dgm:cxn modelId="{46B022C4-F090-462E-A673-BC94A04BD97D}" type="presParOf" srcId="{1AB50342-A25A-41B0-8706-80AB0D91470F}" destId="{D4A7AC55-3FF8-4C15-B367-B42081A3BBBA}" srcOrd="7" destOrd="0" presId="urn:microsoft.com/office/officeart/2005/8/layout/vList2"/>
    <dgm:cxn modelId="{994CFDBB-9FC5-4B9A-8112-F2FFA3FC95B0}" type="presParOf" srcId="{1AB50342-A25A-41B0-8706-80AB0D91470F}" destId="{D06F876E-3E5E-431E-8350-A0825FC5A726}" srcOrd="8" destOrd="0" presId="urn:microsoft.com/office/officeart/2005/8/layout/vList2"/>
    <dgm:cxn modelId="{CB9BDA3A-A465-4344-9877-F3B5A04DA9F7}" type="presParOf" srcId="{1AB50342-A25A-41B0-8706-80AB0D91470F}" destId="{1A0700D9-819C-48FF-B2D4-6D2A57A002F3}" srcOrd="9" destOrd="0" presId="urn:microsoft.com/office/officeart/2005/8/layout/vList2"/>
    <dgm:cxn modelId="{12D58F0E-6F5E-4943-B92B-29222715BD86}" type="presParOf" srcId="{1AB50342-A25A-41B0-8706-80AB0D91470F}" destId="{E741FFB0-7123-4681-8809-A944C0240B5F}" srcOrd="10" destOrd="0" presId="urn:microsoft.com/office/officeart/2005/8/layout/vList2"/>
    <dgm:cxn modelId="{FF819D76-90B1-4B3D-B1CB-286101E25A2C}" type="presParOf" srcId="{1AB50342-A25A-41B0-8706-80AB0D91470F}" destId="{1F711DD3-7D47-4CF6-8DC3-ABEAA29CC5C4}" srcOrd="11" destOrd="0" presId="urn:microsoft.com/office/officeart/2005/8/layout/vList2"/>
    <dgm:cxn modelId="{759C5055-C191-4DB6-BB30-75C45264482C}" type="presParOf" srcId="{1AB50342-A25A-41B0-8706-80AB0D91470F}" destId="{CDAE8876-D2D5-412A-885F-5186ACA0CB0F}" srcOrd="12" destOrd="0" presId="urn:microsoft.com/office/officeart/2005/8/layout/vList2"/>
    <dgm:cxn modelId="{83AC9D99-B121-4FC5-8FC9-8DE8B9C3C9BD}" type="presParOf" srcId="{1AB50342-A25A-41B0-8706-80AB0D91470F}" destId="{15867290-A1E6-4325-B831-2B89D36F4D35}" srcOrd="13" destOrd="0" presId="urn:microsoft.com/office/officeart/2005/8/layout/vList2"/>
    <dgm:cxn modelId="{60C6F7B8-960A-47E0-9543-0EC9965436CE}" type="presParOf" srcId="{1AB50342-A25A-41B0-8706-80AB0D91470F}" destId="{37A2385E-BDA7-4D86-A364-DD097A16B3B2}"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54DB476-767F-4E67-9772-5A516C2C0163}" type="doc">
      <dgm:prSet loTypeId="urn:microsoft.com/office/officeart/2005/8/layout/vList2" loCatId="list" qsTypeId="urn:microsoft.com/office/officeart/2005/8/quickstyle/simple4" qsCatId="simple" csTypeId="urn:microsoft.com/office/officeart/2005/8/colors/colorful1" csCatId="colorful" phldr="1"/>
      <dgm:spPr/>
      <dgm:t>
        <a:bodyPr/>
        <a:lstStyle/>
        <a:p>
          <a:endParaRPr lang="en-US"/>
        </a:p>
      </dgm:t>
    </dgm:pt>
    <dgm:pt modelId="{285FBB74-A855-44E3-A10D-995F3ED7A2E7}">
      <dgm:prSet custT="1"/>
      <dgm:spPr/>
      <dgm:t>
        <a:bodyPr/>
        <a:lstStyle/>
        <a:p>
          <a:pPr rtl="0"/>
          <a:r>
            <a:rPr lang="en-GB" sz="2400" dirty="0"/>
            <a:t>Many courses</a:t>
          </a:r>
          <a:r>
            <a:rPr lang="en-GB" sz="2400" dirty="0">
              <a:latin typeface="Gill Sans MT" panose="020B0502020104020203"/>
            </a:rPr>
            <a:t>  </a:t>
          </a:r>
          <a:r>
            <a:rPr lang="en-GB" sz="2400" dirty="0"/>
            <a:t> -</a:t>
          </a:r>
          <a:r>
            <a:rPr lang="en-GB" sz="2400" dirty="0">
              <a:latin typeface="Gill Sans MT" panose="020B0502020104020203"/>
            </a:rPr>
            <a:t>, </a:t>
          </a:r>
          <a:r>
            <a:rPr lang="en-GB" sz="2400" dirty="0"/>
            <a:t> enhanced induction programme, Booster course Study skills for busy doctors, study skills for AKT, RCA support, Coaching sessions</a:t>
          </a:r>
          <a:endParaRPr lang="en-US" sz="2400" dirty="0"/>
        </a:p>
      </dgm:t>
    </dgm:pt>
    <dgm:pt modelId="{5132E23E-9D31-42C2-99D6-0FD69E26746C}" type="parTrans" cxnId="{0EF4ACF6-C852-4211-B59D-2E9235876541}">
      <dgm:prSet/>
      <dgm:spPr/>
      <dgm:t>
        <a:bodyPr/>
        <a:lstStyle/>
        <a:p>
          <a:endParaRPr lang="en-US"/>
        </a:p>
      </dgm:t>
    </dgm:pt>
    <dgm:pt modelId="{83C339AE-26DC-4CAA-ABF8-1EC28483C1DB}" type="sibTrans" cxnId="{0EF4ACF6-C852-4211-B59D-2E9235876541}">
      <dgm:prSet/>
      <dgm:spPr/>
      <dgm:t>
        <a:bodyPr/>
        <a:lstStyle/>
        <a:p>
          <a:endParaRPr lang="en-US"/>
        </a:p>
      </dgm:t>
    </dgm:pt>
    <dgm:pt modelId="{FC5F1AC6-3A37-4EB8-940F-D35A0D93AA28}">
      <dgm:prSet custT="1"/>
      <dgm:spPr/>
      <dgm:t>
        <a:bodyPr/>
        <a:lstStyle/>
        <a:p>
          <a:r>
            <a:rPr lang="en-GB" sz="2400" dirty="0"/>
            <a:t>Neurodiversity screening/testing– free self screening. Paid full screening if positive.</a:t>
          </a:r>
          <a:r>
            <a:rPr lang="en-US" sz="2400" dirty="0"/>
            <a:t> </a:t>
          </a:r>
        </a:p>
      </dgm:t>
    </dgm:pt>
    <dgm:pt modelId="{29936A0A-BD28-4285-807D-FDC6734ED38E}" type="parTrans" cxnId="{CDCEF43B-104D-4046-BDAB-CCF3934B476D}">
      <dgm:prSet/>
      <dgm:spPr/>
      <dgm:t>
        <a:bodyPr/>
        <a:lstStyle/>
        <a:p>
          <a:endParaRPr lang="en-US"/>
        </a:p>
      </dgm:t>
    </dgm:pt>
    <dgm:pt modelId="{E31CA79F-DDAC-454B-B7AD-192C1C5ACCCE}" type="sibTrans" cxnId="{CDCEF43B-104D-4046-BDAB-CCF3934B476D}">
      <dgm:prSet/>
      <dgm:spPr/>
      <dgm:t>
        <a:bodyPr/>
        <a:lstStyle/>
        <a:p>
          <a:endParaRPr lang="en-US"/>
        </a:p>
      </dgm:t>
    </dgm:pt>
    <dgm:pt modelId="{E0EA8F76-7CE7-4CAE-8F5C-62A94DAF525B}">
      <dgm:prSet custT="1"/>
      <dgm:spPr/>
      <dgm:t>
        <a:bodyPr/>
        <a:lstStyle/>
        <a:p>
          <a:r>
            <a:rPr lang="en-GB" sz="2400"/>
            <a:t>One to one meetings</a:t>
          </a:r>
          <a:endParaRPr lang="en-US" sz="2400"/>
        </a:p>
      </dgm:t>
    </dgm:pt>
    <dgm:pt modelId="{BAAB24DE-8539-4863-B4B8-783513FBB141}" type="parTrans" cxnId="{2E01B362-F6EE-4CDF-B25D-166E7CFE5570}">
      <dgm:prSet/>
      <dgm:spPr/>
      <dgm:t>
        <a:bodyPr/>
        <a:lstStyle/>
        <a:p>
          <a:endParaRPr lang="en-US"/>
        </a:p>
      </dgm:t>
    </dgm:pt>
    <dgm:pt modelId="{6E800064-F30A-4B9F-AC11-6DB2B607C977}" type="sibTrans" cxnId="{2E01B362-F6EE-4CDF-B25D-166E7CFE5570}">
      <dgm:prSet/>
      <dgm:spPr/>
      <dgm:t>
        <a:bodyPr/>
        <a:lstStyle/>
        <a:p>
          <a:endParaRPr lang="en-US"/>
        </a:p>
      </dgm:t>
    </dgm:pt>
    <dgm:pt modelId="{2C635D76-CEEA-4C0E-8C15-76B63BF7A849}" type="pres">
      <dgm:prSet presAssocID="{854DB476-767F-4E67-9772-5A516C2C0163}" presName="linear" presStyleCnt="0">
        <dgm:presLayoutVars>
          <dgm:animLvl val="lvl"/>
          <dgm:resizeHandles val="exact"/>
        </dgm:presLayoutVars>
      </dgm:prSet>
      <dgm:spPr/>
    </dgm:pt>
    <dgm:pt modelId="{6725627B-1992-44A3-9224-435A74FAB47A}" type="pres">
      <dgm:prSet presAssocID="{285FBB74-A855-44E3-A10D-995F3ED7A2E7}" presName="parentText" presStyleLbl="node1" presStyleIdx="0" presStyleCnt="3" custScaleY="118024">
        <dgm:presLayoutVars>
          <dgm:chMax val="0"/>
          <dgm:bulletEnabled val="1"/>
        </dgm:presLayoutVars>
      </dgm:prSet>
      <dgm:spPr/>
    </dgm:pt>
    <dgm:pt modelId="{04E1B406-1946-4E8A-8CC3-32389FD8D70F}" type="pres">
      <dgm:prSet presAssocID="{83C339AE-26DC-4CAA-ABF8-1EC28483C1DB}" presName="spacer" presStyleCnt="0"/>
      <dgm:spPr/>
    </dgm:pt>
    <dgm:pt modelId="{23F7E179-D8B9-4A37-A31D-C3F21E3E145A}" type="pres">
      <dgm:prSet presAssocID="{FC5F1AC6-3A37-4EB8-940F-D35A0D93AA28}" presName="parentText" presStyleLbl="node1" presStyleIdx="1" presStyleCnt="3" custScaleY="78076">
        <dgm:presLayoutVars>
          <dgm:chMax val="0"/>
          <dgm:bulletEnabled val="1"/>
        </dgm:presLayoutVars>
      </dgm:prSet>
      <dgm:spPr/>
    </dgm:pt>
    <dgm:pt modelId="{DF878B63-7B3A-4029-B763-267B7177B8E4}" type="pres">
      <dgm:prSet presAssocID="{E31CA79F-DDAC-454B-B7AD-192C1C5ACCCE}" presName="spacer" presStyleCnt="0"/>
      <dgm:spPr/>
    </dgm:pt>
    <dgm:pt modelId="{D9E32480-5F3A-4412-8A22-865F14E7E8C7}" type="pres">
      <dgm:prSet presAssocID="{E0EA8F76-7CE7-4CAE-8F5C-62A94DAF525B}" presName="parentText" presStyleLbl="node1" presStyleIdx="2" presStyleCnt="3" custScaleY="53752">
        <dgm:presLayoutVars>
          <dgm:chMax val="0"/>
          <dgm:bulletEnabled val="1"/>
        </dgm:presLayoutVars>
      </dgm:prSet>
      <dgm:spPr/>
    </dgm:pt>
  </dgm:ptLst>
  <dgm:cxnLst>
    <dgm:cxn modelId="{A4C99D09-AE40-4168-B757-B71837A75D50}" type="presOf" srcId="{E0EA8F76-7CE7-4CAE-8F5C-62A94DAF525B}" destId="{D9E32480-5F3A-4412-8A22-865F14E7E8C7}" srcOrd="0" destOrd="0" presId="urn:microsoft.com/office/officeart/2005/8/layout/vList2"/>
    <dgm:cxn modelId="{CDCEF43B-104D-4046-BDAB-CCF3934B476D}" srcId="{854DB476-767F-4E67-9772-5A516C2C0163}" destId="{FC5F1AC6-3A37-4EB8-940F-D35A0D93AA28}" srcOrd="1" destOrd="0" parTransId="{29936A0A-BD28-4285-807D-FDC6734ED38E}" sibTransId="{E31CA79F-DDAC-454B-B7AD-192C1C5ACCCE}"/>
    <dgm:cxn modelId="{8FEEE260-C42E-47E2-B191-AB06F77374D4}" type="presOf" srcId="{854DB476-767F-4E67-9772-5A516C2C0163}" destId="{2C635D76-CEEA-4C0E-8C15-76B63BF7A849}" srcOrd="0" destOrd="0" presId="urn:microsoft.com/office/officeart/2005/8/layout/vList2"/>
    <dgm:cxn modelId="{2E01B362-F6EE-4CDF-B25D-166E7CFE5570}" srcId="{854DB476-767F-4E67-9772-5A516C2C0163}" destId="{E0EA8F76-7CE7-4CAE-8F5C-62A94DAF525B}" srcOrd="2" destOrd="0" parTransId="{BAAB24DE-8539-4863-B4B8-783513FBB141}" sibTransId="{6E800064-F30A-4B9F-AC11-6DB2B607C977}"/>
    <dgm:cxn modelId="{C2665EA1-5298-4550-A1F9-6F2C44D63982}" type="presOf" srcId="{FC5F1AC6-3A37-4EB8-940F-D35A0D93AA28}" destId="{23F7E179-D8B9-4A37-A31D-C3F21E3E145A}" srcOrd="0" destOrd="0" presId="urn:microsoft.com/office/officeart/2005/8/layout/vList2"/>
    <dgm:cxn modelId="{039CC2A9-3D13-4D9D-8345-3BB02C490FC7}" type="presOf" srcId="{285FBB74-A855-44E3-A10D-995F3ED7A2E7}" destId="{6725627B-1992-44A3-9224-435A74FAB47A}" srcOrd="0" destOrd="0" presId="urn:microsoft.com/office/officeart/2005/8/layout/vList2"/>
    <dgm:cxn modelId="{0EF4ACF6-C852-4211-B59D-2E9235876541}" srcId="{854DB476-767F-4E67-9772-5A516C2C0163}" destId="{285FBB74-A855-44E3-A10D-995F3ED7A2E7}" srcOrd="0" destOrd="0" parTransId="{5132E23E-9D31-42C2-99D6-0FD69E26746C}" sibTransId="{83C339AE-26DC-4CAA-ABF8-1EC28483C1DB}"/>
    <dgm:cxn modelId="{1B030F0E-B911-42DA-BA12-7E023A1298F6}" type="presParOf" srcId="{2C635D76-CEEA-4C0E-8C15-76B63BF7A849}" destId="{6725627B-1992-44A3-9224-435A74FAB47A}" srcOrd="0" destOrd="0" presId="urn:microsoft.com/office/officeart/2005/8/layout/vList2"/>
    <dgm:cxn modelId="{2C1C5E8E-AAE5-4C2A-BF87-071529BE8A9E}" type="presParOf" srcId="{2C635D76-CEEA-4C0E-8C15-76B63BF7A849}" destId="{04E1B406-1946-4E8A-8CC3-32389FD8D70F}" srcOrd="1" destOrd="0" presId="urn:microsoft.com/office/officeart/2005/8/layout/vList2"/>
    <dgm:cxn modelId="{3DD78863-358F-44F2-92D7-C61B8CBEB746}" type="presParOf" srcId="{2C635D76-CEEA-4C0E-8C15-76B63BF7A849}" destId="{23F7E179-D8B9-4A37-A31D-C3F21E3E145A}" srcOrd="2" destOrd="0" presId="urn:microsoft.com/office/officeart/2005/8/layout/vList2"/>
    <dgm:cxn modelId="{6263C568-254E-4F11-B4A3-BE458A410AA0}" type="presParOf" srcId="{2C635D76-CEEA-4C0E-8C15-76B63BF7A849}" destId="{DF878B63-7B3A-4029-B763-267B7177B8E4}" srcOrd="3" destOrd="0" presId="urn:microsoft.com/office/officeart/2005/8/layout/vList2"/>
    <dgm:cxn modelId="{98478AEF-C2A9-41D7-A70D-930545BECB1B}" type="presParOf" srcId="{2C635D76-CEEA-4C0E-8C15-76B63BF7A849}" destId="{D9E32480-5F3A-4412-8A22-865F14E7E8C7}"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7734BC3-F83A-4601-AA39-4D5B7E1A2FE5}" type="doc">
      <dgm:prSet loTypeId="urn:microsoft.com/office/officeart/2005/8/layout/vList2" loCatId="list" qsTypeId="urn:microsoft.com/office/officeart/2005/8/quickstyle/simple4" qsCatId="simple" csTypeId="urn:microsoft.com/office/officeart/2005/8/colors/colorful1" csCatId="colorful"/>
      <dgm:spPr/>
      <dgm:t>
        <a:bodyPr/>
        <a:lstStyle/>
        <a:p>
          <a:endParaRPr lang="en-US"/>
        </a:p>
      </dgm:t>
    </dgm:pt>
    <dgm:pt modelId="{42EF3087-0912-41B2-8441-1B97C8B9699A}">
      <dgm:prSet/>
      <dgm:spPr/>
      <dgm:t>
        <a:bodyPr/>
        <a:lstStyle/>
        <a:p>
          <a:r>
            <a:rPr lang="en-GB"/>
            <a:t>Workshop support from peers</a:t>
          </a:r>
          <a:endParaRPr lang="en-US"/>
        </a:p>
      </dgm:t>
    </dgm:pt>
    <dgm:pt modelId="{E267AC5D-33BF-4C86-A733-E4B5704DA6F3}" type="parTrans" cxnId="{A2717D44-E407-4FBA-A54E-ED938E8C8C97}">
      <dgm:prSet/>
      <dgm:spPr/>
      <dgm:t>
        <a:bodyPr/>
        <a:lstStyle/>
        <a:p>
          <a:endParaRPr lang="en-US"/>
        </a:p>
      </dgm:t>
    </dgm:pt>
    <dgm:pt modelId="{7BDF2BB5-DA68-4E3F-90B3-EF5037376D5E}" type="sibTrans" cxnId="{A2717D44-E407-4FBA-A54E-ED938E8C8C97}">
      <dgm:prSet/>
      <dgm:spPr/>
      <dgm:t>
        <a:bodyPr/>
        <a:lstStyle/>
        <a:p>
          <a:endParaRPr lang="en-US"/>
        </a:p>
      </dgm:t>
    </dgm:pt>
    <dgm:pt modelId="{B4A5D75B-B6CE-4CFD-B4E4-E828B2EA18F5}">
      <dgm:prSet/>
      <dgm:spPr/>
      <dgm:t>
        <a:bodyPr/>
        <a:lstStyle/>
        <a:p>
          <a:r>
            <a:rPr lang="en-GB"/>
            <a:t>TPD support. Performance team support.</a:t>
          </a:r>
          <a:endParaRPr lang="en-US"/>
        </a:p>
      </dgm:t>
    </dgm:pt>
    <dgm:pt modelId="{57CCF18A-E745-4E72-A20E-0AF7AF944ECC}" type="parTrans" cxnId="{9AF28CA0-2A78-4C80-8C28-D6D1023A710B}">
      <dgm:prSet/>
      <dgm:spPr/>
      <dgm:t>
        <a:bodyPr/>
        <a:lstStyle/>
        <a:p>
          <a:endParaRPr lang="en-US"/>
        </a:p>
      </dgm:t>
    </dgm:pt>
    <dgm:pt modelId="{B71CFF40-C2E3-48B4-A038-0763D8CAF17F}" type="sibTrans" cxnId="{9AF28CA0-2A78-4C80-8C28-D6D1023A710B}">
      <dgm:prSet/>
      <dgm:spPr/>
      <dgm:t>
        <a:bodyPr/>
        <a:lstStyle/>
        <a:p>
          <a:endParaRPr lang="en-US"/>
        </a:p>
      </dgm:t>
    </dgm:pt>
    <dgm:pt modelId="{CCB6680F-7A8B-4A12-911F-ED4A9B7BE267}">
      <dgm:prSet/>
      <dgm:spPr/>
      <dgm:t>
        <a:bodyPr/>
        <a:lstStyle/>
        <a:p>
          <a:r>
            <a:rPr lang="en-GB"/>
            <a:t>Sessions at Spring and Autumn school</a:t>
          </a:r>
          <a:endParaRPr lang="en-US"/>
        </a:p>
      </dgm:t>
    </dgm:pt>
    <dgm:pt modelId="{84785402-CDD1-47E7-8540-9C983BE5CE76}" type="parTrans" cxnId="{011BD1B1-8155-41F0-9257-BE8BECBCB8CA}">
      <dgm:prSet/>
      <dgm:spPr/>
      <dgm:t>
        <a:bodyPr/>
        <a:lstStyle/>
        <a:p>
          <a:endParaRPr lang="en-US"/>
        </a:p>
      </dgm:t>
    </dgm:pt>
    <dgm:pt modelId="{E15CFA56-6FD9-4A31-9EDE-AA6C961D2E58}" type="sibTrans" cxnId="{011BD1B1-8155-41F0-9257-BE8BECBCB8CA}">
      <dgm:prSet/>
      <dgm:spPr/>
      <dgm:t>
        <a:bodyPr/>
        <a:lstStyle/>
        <a:p>
          <a:endParaRPr lang="en-US"/>
        </a:p>
      </dgm:t>
    </dgm:pt>
    <dgm:pt modelId="{A687BFE2-2088-412F-A328-89221CCE1C74}">
      <dgm:prSet/>
      <dgm:spPr/>
      <dgm:t>
        <a:bodyPr/>
        <a:lstStyle/>
        <a:p>
          <a:pPr rtl="0"/>
          <a:r>
            <a:rPr lang="en-GB"/>
            <a:t>Trainer plenaries</a:t>
          </a:r>
          <a:r>
            <a:rPr lang="en-GB">
              <a:latin typeface="Gill Sans MT" panose="020B0502020104020203"/>
            </a:rPr>
            <a:t> / workshops</a:t>
          </a:r>
          <a:endParaRPr lang="en-US"/>
        </a:p>
      </dgm:t>
    </dgm:pt>
    <dgm:pt modelId="{B4D328AB-09D1-4396-B3DB-4FED7FFE3131}" type="parTrans" cxnId="{D8FB4E13-5889-4E38-8CEB-439345B3BA0A}">
      <dgm:prSet/>
      <dgm:spPr/>
      <dgm:t>
        <a:bodyPr/>
        <a:lstStyle/>
        <a:p>
          <a:endParaRPr lang="en-US"/>
        </a:p>
      </dgm:t>
    </dgm:pt>
    <dgm:pt modelId="{CA283E3B-2658-4454-A2C3-54096817D94B}" type="sibTrans" cxnId="{D8FB4E13-5889-4E38-8CEB-439345B3BA0A}">
      <dgm:prSet/>
      <dgm:spPr/>
      <dgm:t>
        <a:bodyPr/>
        <a:lstStyle/>
        <a:p>
          <a:endParaRPr lang="en-US"/>
        </a:p>
      </dgm:t>
    </dgm:pt>
    <dgm:pt modelId="{F25940C0-4CFC-41D7-A121-C84BBA60FD0A}">
      <dgm:prSet/>
      <dgm:spPr/>
      <dgm:t>
        <a:bodyPr/>
        <a:lstStyle/>
        <a:p>
          <a:pPr rtl="0"/>
          <a:r>
            <a:rPr lang="en-GB">
              <a:latin typeface="Gill Sans MT" panose="020B0502020104020203"/>
            </a:rPr>
            <a:t>Trainer</a:t>
          </a:r>
          <a:r>
            <a:rPr lang="en-GB"/>
            <a:t> resources – CSA toolkit</a:t>
          </a:r>
          <a:r>
            <a:rPr lang="en-GB">
              <a:latin typeface="Gill Sans MT" panose="020B0502020104020203"/>
            </a:rPr>
            <a:t> subscription for each trainer</a:t>
          </a:r>
          <a:endParaRPr lang="en-US"/>
        </a:p>
      </dgm:t>
    </dgm:pt>
    <dgm:pt modelId="{F7416DF1-95E0-4F1C-837E-2C7B3F56A3E2}" type="parTrans" cxnId="{09489CFB-FD99-4613-A418-1BF7F77845FA}">
      <dgm:prSet/>
      <dgm:spPr/>
      <dgm:t>
        <a:bodyPr/>
        <a:lstStyle/>
        <a:p>
          <a:endParaRPr lang="en-US"/>
        </a:p>
      </dgm:t>
    </dgm:pt>
    <dgm:pt modelId="{3C71CA63-DEAE-4450-9105-5B867133DEB7}" type="sibTrans" cxnId="{09489CFB-FD99-4613-A418-1BF7F77845FA}">
      <dgm:prSet/>
      <dgm:spPr/>
      <dgm:t>
        <a:bodyPr/>
        <a:lstStyle/>
        <a:p>
          <a:endParaRPr lang="en-US"/>
        </a:p>
      </dgm:t>
    </dgm:pt>
    <dgm:pt modelId="{35FC60B9-8B5F-434F-993E-63E71727A0CC}">
      <dgm:prSet/>
      <dgm:spPr/>
      <dgm:t>
        <a:bodyPr/>
        <a:lstStyle/>
        <a:p>
          <a:pPr rtl="0"/>
          <a:r>
            <a:rPr lang="en-GB">
              <a:latin typeface="Gill Sans MT" panose="020B0502020104020203"/>
            </a:rPr>
            <a:t>Enhanced</a:t>
          </a:r>
          <a:r>
            <a:rPr lang="en-GB"/>
            <a:t> training grant</a:t>
          </a:r>
          <a:r>
            <a:rPr lang="en-GB">
              <a:latin typeface="Gill Sans MT" panose="020B0502020104020203"/>
            </a:rPr>
            <a:t> where applicable</a:t>
          </a:r>
          <a:endParaRPr lang="en-US"/>
        </a:p>
      </dgm:t>
    </dgm:pt>
    <dgm:pt modelId="{6A71AA27-A5DE-4149-A987-37CDD330C2BB}" type="parTrans" cxnId="{AFC1C82B-5ED7-4695-9A24-BB7C741F391F}">
      <dgm:prSet/>
      <dgm:spPr/>
      <dgm:t>
        <a:bodyPr/>
        <a:lstStyle/>
        <a:p>
          <a:endParaRPr lang="en-US"/>
        </a:p>
      </dgm:t>
    </dgm:pt>
    <dgm:pt modelId="{BC940A72-1984-47D8-A7E8-2DBCEBFB52AA}" type="sibTrans" cxnId="{AFC1C82B-5ED7-4695-9A24-BB7C741F391F}">
      <dgm:prSet/>
      <dgm:spPr/>
      <dgm:t>
        <a:bodyPr/>
        <a:lstStyle/>
        <a:p>
          <a:endParaRPr lang="en-US"/>
        </a:p>
      </dgm:t>
    </dgm:pt>
    <dgm:pt modelId="{4301B137-F1F1-4352-9422-0B9D2F300F1F}" type="pres">
      <dgm:prSet presAssocID="{07734BC3-F83A-4601-AA39-4D5B7E1A2FE5}" presName="linear" presStyleCnt="0">
        <dgm:presLayoutVars>
          <dgm:animLvl val="lvl"/>
          <dgm:resizeHandles val="exact"/>
        </dgm:presLayoutVars>
      </dgm:prSet>
      <dgm:spPr/>
    </dgm:pt>
    <dgm:pt modelId="{176C1D01-BEF5-4B6C-95F3-ABA844D5E75B}" type="pres">
      <dgm:prSet presAssocID="{42EF3087-0912-41B2-8441-1B97C8B9699A}" presName="parentText" presStyleLbl="node1" presStyleIdx="0" presStyleCnt="6">
        <dgm:presLayoutVars>
          <dgm:chMax val="0"/>
          <dgm:bulletEnabled val="1"/>
        </dgm:presLayoutVars>
      </dgm:prSet>
      <dgm:spPr/>
    </dgm:pt>
    <dgm:pt modelId="{DBDCADD5-6C52-4D0C-8381-0C2F853E2C89}" type="pres">
      <dgm:prSet presAssocID="{7BDF2BB5-DA68-4E3F-90B3-EF5037376D5E}" presName="spacer" presStyleCnt="0"/>
      <dgm:spPr/>
    </dgm:pt>
    <dgm:pt modelId="{5A330F4A-130D-46CB-BF56-9FAAF4C5CC85}" type="pres">
      <dgm:prSet presAssocID="{B4A5D75B-B6CE-4CFD-B4E4-E828B2EA18F5}" presName="parentText" presStyleLbl="node1" presStyleIdx="1" presStyleCnt="6">
        <dgm:presLayoutVars>
          <dgm:chMax val="0"/>
          <dgm:bulletEnabled val="1"/>
        </dgm:presLayoutVars>
      </dgm:prSet>
      <dgm:spPr/>
    </dgm:pt>
    <dgm:pt modelId="{AFC1E867-774F-4C99-A3AB-7D0D7D327E00}" type="pres">
      <dgm:prSet presAssocID="{B71CFF40-C2E3-48B4-A038-0763D8CAF17F}" presName="spacer" presStyleCnt="0"/>
      <dgm:spPr/>
    </dgm:pt>
    <dgm:pt modelId="{B8152832-5B49-49CC-99D1-00D4A90E23BB}" type="pres">
      <dgm:prSet presAssocID="{CCB6680F-7A8B-4A12-911F-ED4A9B7BE267}" presName="parentText" presStyleLbl="node1" presStyleIdx="2" presStyleCnt="6">
        <dgm:presLayoutVars>
          <dgm:chMax val="0"/>
          <dgm:bulletEnabled val="1"/>
        </dgm:presLayoutVars>
      </dgm:prSet>
      <dgm:spPr/>
    </dgm:pt>
    <dgm:pt modelId="{F726DFD5-BAD4-4FBB-83B8-C27E7502D787}" type="pres">
      <dgm:prSet presAssocID="{E15CFA56-6FD9-4A31-9EDE-AA6C961D2E58}" presName="spacer" presStyleCnt="0"/>
      <dgm:spPr/>
    </dgm:pt>
    <dgm:pt modelId="{511E618D-2510-466C-B57E-6FFC92A0B453}" type="pres">
      <dgm:prSet presAssocID="{A687BFE2-2088-412F-A328-89221CCE1C74}" presName="parentText" presStyleLbl="node1" presStyleIdx="3" presStyleCnt="6">
        <dgm:presLayoutVars>
          <dgm:chMax val="0"/>
          <dgm:bulletEnabled val="1"/>
        </dgm:presLayoutVars>
      </dgm:prSet>
      <dgm:spPr/>
    </dgm:pt>
    <dgm:pt modelId="{8F491773-6F64-4D4C-9892-E46753C048B6}" type="pres">
      <dgm:prSet presAssocID="{CA283E3B-2658-4454-A2C3-54096817D94B}" presName="spacer" presStyleCnt="0"/>
      <dgm:spPr/>
    </dgm:pt>
    <dgm:pt modelId="{2185FFDC-BEB0-46A8-A2E6-E5E9CC718E99}" type="pres">
      <dgm:prSet presAssocID="{F25940C0-4CFC-41D7-A121-C84BBA60FD0A}" presName="parentText" presStyleLbl="node1" presStyleIdx="4" presStyleCnt="6">
        <dgm:presLayoutVars>
          <dgm:chMax val="0"/>
          <dgm:bulletEnabled val="1"/>
        </dgm:presLayoutVars>
      </dgm:prSet>
      <dgm:spPr/>
    </dgm:pt>
    <dgm:pt modelId="{115442E0-25FC-41A5-AF91-64D3C88D474E}" type="pres">
      <dgm:prSet presAssocID="{3C71CA63-DEAE-4450-9105-5B867133DEB7}" presName="spacer" presStyleCnt="0"/>
      <dgm:spPr/>
    </dgm:pt>
    <dgm:pt modelId="{97982B4A-F8B1-45EB-B5C5-13970CB2E6AC}" type="pres">
      <dgm:prSet presAssocID="{35FC60B9-8B5F-434F-993E-63E71727A0CC}" presName="parentText" presStyleLbl="node1" presStyleIdx="5" presStyleCnt="6">
        <dgm:presLayoutVars>
          <dgm:chMax val="0"/>
          <dgm:bulletEnabled val="1"/>
        </dgm:presLayoutVars>
      </dgm:prSet>
      <dgm:spPr/>
    </dgm:pt>
  </dgm:ptLst>
  <dgm:cxnLst>
    <dgm:cxn modelId="{F0D0B505-C8E0-4FF8-B97B-CFE58F108C89}" type="presOf" srcId="{F25940C0-4CFC-41D7-A121-C84BBA60FD0A}" destId="{2185FFDC-BEB0-46A8-A2E6-E5E9CC718E99}" srcOrd="0" destOrd="0" presId="urn:microsoft.com/office/officeart/2005/8/layout/vList2"/>
    <dgm:cxn modelId="{A832B60A-BC04-4115-BA57-AC547C62C3BB}" type="presOf" srcId="{07734BC3-F83A-4601-AA39-4D5B7E1A2FE5}" destId="{4301B137-F1F1-4352-9422-0B9D2F300F1F}" srcOrd="0" destOrd="0" presId="urn:microsoft.com/office/officeart/2005/8/layout/vList2"/>
    <dgm:cxn modelId="{3AFA7610-6E97-45B8-BA3E-08DA81132377}" type="presOf" srcId="{35FC60B9-8B5F-434F-993E-63E71727A0CC}" destId="{97982B4A-F8B1-45EB-B5C5-13970CB2E6AC}" srcOrd="0" destOrd="0" presId="urn:microsoft.com/office/officeart/2005/8/layout/vList2"/>
    <dgm:cxn modelId="{D8FB4E13-5889-4E38-8CEB-439345B3BA0A}" srcId="{07734BC3-F83A-4601-AA39-4D5B7E1A2FE5}" destId="{A687BFE2-2088-412F-A328-89221CCE1C74}" srcOrd="3" destOrd="0" parTransId="{B4D328AB-09D1-4396-B3DB-4FED7FFE3131}" sibTransId="{CA283E3B-2658-4454-A2C3-54096817D94B}"/>
    <dgm:cxn modelId="{AFC1C82B-5ED7-4695-9A24-BB7C741F391F}" srcId="{07734BC3-F83A-4601-AA39-4D5B7E1A2FE5}" destId="{35FC60B9-8B5F-434F-993E-63E71727A0CC}" srcOrd="5" destOrd="0" parTransId="{6A71AA27-A5DE-4149-A987-37CDD330C2BB}" sibTransId="{BC940A72-1984-47D8-A7E8-2DBCEBFB52AA}"/>
    <dgm:cxn modelId="{A2717D44-E407-4FBA-A54E-ED938E8C8C97}" srcId="{07734BC3-F83A-4601-AA39-4D5B7E1A2FE5}" destId="{42EF3087-0912-41B2-8441-1B97C8B9699A}" srcOrd="0" destOrd="0" parTransId="{E267AC5D-33BF-4C86-A733-E4B5704DA6F3}" sibTransId="{7BDF2BB5-DA68-4E3F-90B3-EF5037376D5E}"/>
    <dgm:cxn modelId="{D779C56A-50CF-4E58-9882-AF9A83B1DACE}" type="presOf" srcId="{CCB6680F-7A8B-4A12-911F-ED4A9B7BE267}" destId="{B8152832-5B49-49CC-99D1-00D4A90E23BB}" srcOrd="0" destOrd="0" presId="urn:microsoft.com/office/officeart/2005/8/layout/vList2"/>
    <dgm:cxn modelId="{ECC7155A-62F8-4E24-AE10-5C0DA1EB3BBC}" type="presOf" srcId="{B4A5D75B-B6CE-4CFD-B4E4-E828B2EA18F5}" destId="{5A330F4A-130D-46CB-BF56-9FAAF4C5CC85}" srcOrd="0" destOrd="0" presId="urn:microsoft.com/office/officeart/2005/8/layout/vList2"/>
    <dgm:cxn modelId="{0CB50D97-B1CD-4256-A267-BE47BA6B2E3E}" type="presOf" srcId="{A687BFE2-2088-412F-A328-89221CCE1C74}" destId="{511E618D-2510-466C-B57E-6FFC92A0B453}" srcOrd="0" destOrd="0" presId="urn:microsoft.com/office/officeart/2005/8/layout/vList2"/>
    <dgm:cxn modelId="{9AF28CA0-2A78-4C80-8C28-D6D1023A710B}" srcId="{07734BC3-F83A-4601-AA39-4D5B7E1A2FE5}" destId="{B4A5D75B-B6CE-4CFD-B4E4-E828B2EA18F5}" srcOrd="1" destOrd="0" parTransId="{57CCF18A-E745-4E72-A20E-0AF7AF944ECC}" sibTransId="{B71CFF40-C2E3-48B4-A038-0763D8CAF17F}"/>
    <dgm:cxn modelId="{011BD1B1-8155-41F0-9257-BE8BECBCB8CA}" srcId="{07734BC3-F83A-4601-AA39-4D5B7E1A2FE5}" destId="{CCB6680F-7A8B-4A12-911F-ED4A9B7BE267}" srcOrd="2" destOrd="0" parTransId="{84785402-CDD1-47E7-8540-9C983BE5CE76}" sibTransId="{E15CFA56-6FD9-4A31-9EDE-AA6C961D2E58}"/>
    <dgm:cxn modelId="{09489CFB-FD99-4613-A418-1BF7F77845FA}" srcId="{07734BC3-F83A-4601-AA39-4D5B7E1A2FE5}" destId="{F25940C0-4CFC-41D7-A121-C84BBA60FD0A}" srcOrd="4" destOrd="0" parTransId="{F7416DF1-95E0-4F1C-837E-2C7B3F56A3E2}" sibTransId="{3C71CA63-DEAE-4450-9105-5B867133DEB7}"/>
    <dgm:cxn modelId="{D082EDFC-B614-44D3-826B-FF84E68ADDBD}" type="presOf" srcId="{42EF3087-0912-41B2-8441-1B97C8B9699A}" destId="{176C1D01-BEF5-4B6C-95F3-ABA844D5E75B}" srcOrd="0" destOrd="0" presId="urn:microsoft.com/office/officeart/2005/8/layout/vList2"/>
    <dgm:cxn modelId="{5CA34822-AA42-4301-90B8-41081F7057DF}" type="presParOf" srcId="{4301B137-F1F1-4352-9422-0B9D2F300F1F}" destId="{176C1D01-BEF5-4B6C-95F3-ABA844D5E75B}" srcOrd="0" destOrd="0" presId="urn:microsoft.com/office/officeart/2005/8/layout/vList2"/>
    <dgm:cxn modelId="{DFF151FA-E1C9-4B56-91C4-2BF4C082C3F4}" type="presParOf" srcId="{4301B137-F1F1-4352-9422-0B9D2F300F1F}" destId="{DBDCADD5-6C52-4D0C-8381-0C2F853E2C89}" srcOrd="1" destOrd="0" presId="urn:microsoft.com/office/officeart/2005/8/layout/vList2"/>
    <dgm:cxn modelId="{D8269D94-5EC7-4754-A62E-8C688C31825C}" type="presParOf" srcId="{4301B137-F1F1-4352-9422-0B9D2F300F1F}" destId="{5A330F4A-130D-46CB-BF56-9FAAF4C5CC85}" srcOrd="2" destOrd="0" presId="urn:microsoft.com/office/officeart/2005/8/layout/vList2"/>
    <dgm:cxn modelId="{3851C91B-2E53-48F1-900D-AB757CA2E26C}" type="presParOf" srcId="{4301B137-F1F1-4352-9422-0B9D2F300F1F}" destId="{AFC1E867-774F-4C99-A3AB-7D0D7D327E00}" srcOrd="3" destOrd="0" presId="urn:microsoft.com/office/officeart/2005/8/layout/vList2"/>
    <dgm:cxn modelId="{72A7AF33-1674-4D4D-8A2C-A02BCBA5C451}" type="presParOf" srcId="{4301B137-F1F1-4352-9422-0B9D2F300F1F}" destId="{B8152832-5B49-49CC-99D1-00D4A90E23BB}" srcOrd="4" destOrd="0" presId="urn:microsoft.com/office/officeart/2005/8/layout/vList2"/>
    <dgm:cxn modelId="{64A5C48F-5076-4DAB-A595-BE6941ECC318}" type="presParOf" srcId="{4301B137-F1F1-4352-9422-0B9D2F300F1F}" destId="{F726DFD5-BAD4-4FBB-83B8-C27E7502D787}" srcOrd="5" destOrd="0" presId="urn:microsoft.com/office/officeart/2005/8/layout/vList2"/>
    <dgm:cxn modelId="{25634B47-FE55-466D-A8A2-2FF37A210B45}" type="presParOf" srcId="{4301B137-F1F1-4352-9422-0B9D2F300F1F}" destId="{511E618D-2510-466C-B57E-6FFC92A0B453}" srcOrd="6" destOrd="0" presId="urn:microsoft.com/office/officeart/2005/8/layout/vList2"/>
    <dgm:cxn modelId="{047FAE27-4BF7-4E3A-9A54-CD4D134931D7}" type="presParOf" srcId="{4301B137-F1F1-4352-9422-0B9D2F300F1F}" destId="{8F491773-6F64-4D4C-9892-E46753C048B6}" srcOrd="7" destOrd="0" presId="urn:microsoft.com/office/officeart/2005/8/layout/vList2"/>
    <dgm:cxn modelId="{33E1E55E-339C-436E-9CC2-561782CB9EC8}" type="presParOf" srcId="{4301B137-F1F1-4352-9422-0B9D2F300F1F}" destId="{2185FFDC-BEB0-46A8-A2E6-E5E9CC718E99}" srcOrd="8" destOrd="0" presId="urn:microsoft.com/office/officeart/2005/8/layout/vList2"/>
    <dgm:cxn modelId="{7C79A11C-27B8-4F90-8768-C5D57F9EC9A8}" type="presParOf" srcId="{4301B137-F1F1-4352-9422-0B9D2F300F1F}" destId="{115442E0-25FC-41A5-AF91-64D3C88D474E}" srcOrd="9" destOrd="0" presId="urn:microsoft.com/office/officeart/2005/8/layout/vList2"/>
    <dgm:cxn modelId="{BE9C87BC-4F48-4C9B-B5B0-DCEA96D47082}" type="presParOf" srcId="{4301B137-F1F1-4352-9422-0B9D2F300F1F}" destId="{97982B4A-F8B1-45EB-B5C5-13970CB2E6AC}"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19537C9-FC91-4E46-85DB-A5514C4318B3}" type="doc">
      <dgm:prSet loTypeId="urn:microsoft.com/office/officeart/2005/8/layout/vList5" loCatId="list" qsTypeId="urn:microsoft.com/office/officeart/2005/8/quickstyle/simple4" qsCatId="simple" csTypeId="urn:microsoft.com/office/officeart/2005/8/colors/colorful1" csCatId="colorful" phldr="1"/>
      <dgm:spPr/>
      <dgm:t>
        <a:bodyPr/>
        <a:lstStyle/>
        <a:p>
          <a:endParaRPr lang="en-US"/>
        </a:p>
      </dgm:t>
    </dgm:pt>
    <dgm:pt modelId="{D9EF346B-492F-49AF-AFD2-1F7334723DA2}">
      <dgm:prSet/>
      <dgm:spPr/>
      <dgm:t>
        <a:bodyPr/>
        <a:lstStyle/>
        <a:p>
          <a:r>
            <a:rPr lang="en-GB"/>
            <a:t>Taking it at the wrong time</a:t>
          </a:r>
          <a:endParaRPr lang="en-US"/>
        </a:p>
      </dgm:t>
    </dgm:pt>
    <dgm:pt modelId="{105C0656-BA44-4F48-8C00-389C1C40C49C}" type="parTrans" cxnId="{FF485EC4-67BD-456A-9F60-D4368AD7D8AB}">
      <dgm:prSet/>
      <dgm:spPr/>
      <dgm:t>
        <a:bodyPr/>
        <a:lstStyle/>
        <a:p>
          <a:endParaRPr lang="en-US"/>
        </a:p>
      </dgm:t>
    </dgm:pt>
    <dgm:pt modelId="{D8470E4D-DE50-4364-A15D-63B37D62D92E}" type="sibTrans" cxnId="{FF485EC4-67BD-456A-9F60-D4368AD7D8AB}">
      <dgm:prSet/>
      <dgm:spPr/>
      <dgm:t>
        <a:bodyPr/>
        <a:lstStyle/>
        <a:p>
          <a:endParaRPr lang="en-US"/>
        </a:p>
      </dgm:t>
    </dgm:pt>
    <dgm:pt modelId="{1A45A102-5D84-4899-90E2-778B99A33F78}">
      <dgm:prSet/>
      <dgm:spPr/>
      <dgm:t>
        <a:bodyPr/>
        <a:lstStyle/>
        <a:p>
          <a:r>
            <a:rPr lang="en-GB"/>
            <a:t>Poorly prepared</a:t>
          </a:r>
          <a:endParaRPr lang="en-US"/>
        </a:p>
      </dgm:t>
    </dgm:pt>
    <dgm:pt modelId="{4A2E9A47-B2E7-4EBF-BE6E-97DA05300874}" type="parTrans" cxnId="{39D33F13-D4D8-4B19-9B1E-CF68BB256624}">
      <dgm:prSet/>
      <dgm:spPr/>
      <dgm:t>
        <a:bodyPr/>
        <a:lstStyle/>
        <a:p>
          <a:endParaRPr lang="en-US"/>
        </a:p>
      </dgm:t>
    </dgm:pt>
    <dgm:pt modelId="{AB9FF653-E3E4-46AD-92B5-81A2B1D4B960}" type="sibTrans" cxnId="{39D33F13-D4D8-4B19-9B1E-CF68BB256624}">
      <dgm:prSet/>
      <dgm:spPr/>
      <dgm:t>
        <a:bodyPr/>
        <a:lstStyle/>
        <a:p>
          <a:endParaRPr lang="en-US"/>
        </a:p>
      </dgm:t>
    </dgm:pt>
    <dgm:pt modelId="{1A3A5EFF-0BF1-480E-A7B8-57C27C405D75}">
      <dgm:prSet/>
      <dgm:spPr/>
      <dgm:t>
        <a:bodyPr/>
        <a:lstStyle/>
        <a:p>
          <a:r>
            <a:rPr lang="en-GB"/>
            <a:t>Poor technique</a:t>
          </a:r>
          <a:endParaRPr lang="en-US"/>
        </a:p>
      </dgm:t>
    </dgm:pt>
    <dgm:pt modelId="{745D8CBA-CD9C-4270-9470-B32DA46DE693}" type="parTrans" cxnId="{04726895-7C63-4D71-A468-71C6A5C37BE2}">
      <dgm:prSet/>
      <dgm:spPr/>
      <dgm:t>
        <a:bodyPr/>
        <a:lstStyle/>
        <a:p>
          <a:endParaRPr lang="en-US"/>
        </a:p>
      </dgm:t>
    </dgm:pt>
    <dgm:pt modelId="{7F64F736-28F5-4AAA-8001-F588DBE7314C}" type="sibTrans" cxnId="{04726895-7C63-4D71-A468-71C6A5C37BE2}">
      <dgm:prSet/>
      <dgm:spPr/>
      <dgm:t>
        <a:bodyPr/>
        <a:lstStyle/>
        <a:p>
          <a:endParaRPr lang="en-US"/>
        </a:p>
      </dgm:t>
    </dgm:pt>
    <dgm:pt modelId="{087460CF-4461-4BAA-9774-73FE3D094A21}">
      <dgm:prSet/>
      <dgm:spPr/>
      <dgm:t>
        <a:bodyPr/>
        <a:lstStyle/>
        <a:p>
          <a:r>
            <a:rPr lang="en-GB"/>
            <a:t>Health issues/anxiety</a:t>
          </a:r>
          <a:endParaRPr lang="en-US"/>
        </a:p>
      </dgm:t>
    </dgm:pt>
    <dgm:pt modelId="{5EE208B7-C26C-4FE0-9EE7-C9F241A8801C}" type="parTrans" cxnId="{E48B61E7-E8A8-4932-BD26-C3EC83CC4056}">
      <dgm:prSet/>
      <dgm:spPr/>
      <dgm:t>
        <a:bodyPr/>
        <a:lstStyle/>
        <a:p>
          <a:endParaRPr lang="en-US"/>
        </a:p>
      </dgm:t>
    </dgm:pt>
    <dgm:pt modelId="{53FA7DE9-66F1-4A40-AF36-46D0DDB75506}" type="sibTrans" cxnId="{E48B61E7-E8A8-4932-BD26-C3EC83CC4056}">
      <dgm:prSet/>
      <dgm:spPr/>
      <dgm:t>
        <a:bodyPr/>
        <a:lstStyle/>
        <a:p>
          <a:endParaRPr lang="en-US"/>
        </a:p>
      </dgm:t>
    </dgm:pt>
    <dgm:pt modelId="{21A9A8B7-50FC-49FA-973F-8D61C4209668}">
      <dgm:prSet/>
      <dgm:spPr/>
      <dgm:t>
        <a:bodyPr/>
        <a:lstStyle/>
        <a:p>
          <a:r>
            <a:rPr lang="en-GB" dirty="0"/>
            <a:t>Neurodiversity /Dyslexia</a:t>
          </a:r>
          <a:endParaRPr lang="en-US" dirty="0"/>
        </a:p>
      </dgm:t>
    </dgm:pt>
    <dgm:pt modelId="{D1B6E4E0-3ED3-4BF2-9CE2-E54FEDAAC361}" type="parTrans" cxnId="{DD11A35D-38AB-46AF-A95E-7D6C2A1BA3D4}">
      <dgm:prSet/>
      <dgm:spPr/>
      <dgm:t>
        <a:bodyPr/>
        <a:lstStyle/>
        <a:p>
          <a:endParaRPr lang="en-US"/>
        </a:p>
      </dgm:t>
    </dgm:pt>
    <dgm:pt modelId="{AD182815-B442-4D39-A033-1C3919B29B30}" type="sibTrans" cxnId="{DD11A35D-38AB-46AF-A95E-7D6C2A1BA3D4}">
      <dgm:prSet/>
      <dgm:spPr/>
      <dgm:t>
        <a:bodyPr/>
        <a:lstStyle/>
        <a:p>
          <a:endParaRPr lang="en-US"/>
        </a:p>
      </dgm:t>
    </dgm:pt>
    <dgm:pt modelId="{56604696-13FE-4C65-8DE2-06BBBC2716BA}" type="pres">
      <dgm:prSet presAssocID="{019537C9-FC91-4E46-85DB-A5514C4318B3}" presName="Name0" presStyleCnt="0">
        <dgm:presLayoutVars>
          <dgm:dir/>
          <dgm:animLvl val="lvl"/>
          <dgm:resizeHandles val="exact"/>
        </dgm:presLayoutVars>
      </dgm:prSet>
      <dgm:spPr/>
    </dgm:pt>
    <dgm:pt modelId="{1F610F8E-19AC-4029-8585-B8CE450CCF0F}" type="pres">
      <dgm:prSet presAssocID="{D9EF346B-492F-49AF-AFD2-1F7334723DA2}" presName="linNode" presStyleCnt="0"/>
      <dgm:spPr/>
    </dgm:pt>
    <dgm:pt modelId="{BC94D913-0169-439B-B188-9BF0CD1523EE}" type="pres">
      <dgm:prSet presAssocID="{D9EF346B-492F-49AF-AFD2-1F7334723DA2}" presName="parentText" presStyleLbl="node1" presStyleIdx="0" presStyleCnt="5">
        <dgm:presLayoutVars>
          <dgm:chMax val="1"/>
          <dgm:bulletEnabled val="1"/>
        </dgm:presLayoutVars>
      </dgm:prSet>
      <dgm:spPr/>
    </dgm:pt>
    <dgm:pt modelId="{EDBA8F69-2751-4E94-B763-224A9C3F3ED4}" type="pres">
      <dgm:prSet presAssocID="{D8470E4D-DE50-4364-A15D-63B37D62D92E}" presName="sp" presStyleCnt="0"/>
      <dgm:spPr/>
    </dgm:pt>
    <dgm:pt modelId="{88DB7396-4386-42C7-B725-48F327AC2D0D}" type="pres">
      <dgm:prSet presAssocID="{1A45A102-5D84-4899-90E2-778B99A33F78}" presName="linNode" presStyleCnt="0"/>
      <dgm:spPr/>
    </dgm:pt>
    <dgm:pt modelId="{958A9E4F-0DA9-438E-A25B-2F0EB1DE2525}" type="pres">
      <dgm:prSet presAssocID="{1A45A102-5D84-4899-90E2-778B99A33F78}" presName="parentText" presStyleLbl="node1" presStyleIdx="1" presStyleCnt="5">
        <dgm:presLayoutVars>
          <dgm:chMax val="1"/>
          <dgm:bulletEnabled val="1"/>
        </dgm:presLayoutVars>
      </dgm:prSet>
      <dgm:spPr/>
    </dgm:pt>
    <dgm:pt modelId="{8B548EDE-98BE-47CB-9D46-FEB1D0357F16}" type="pres">
      <dgm:prSet presAssocID="{AB9FF653-E3E4-46AD-92B5-81A2B1D4B960}" presName="sp" presStyleCnt="0"/>
      <dgm:spPr/>
    </dgm:pt>
    <dgm:pt modelId="{C6148ACB-A40E-461A-A130-ECC37789D0E9}" type="pres">
      <dgm:prSet presAssocID="{1A3A5EFF-0BF1-480E-A7B8-57C27C405D75}" presName="linNode" presStyleCnt="0"/>
      <dgm:spPr/>
    </dgm:pt>
    <dgm:pt modelId="{A5C38E06-D505-4395-BA3D-C87B4957236B}" type="pres">
      <dgm:prSet presAssocID="{1A3A5EFF-0BF1-480E-A7B8-57C27C405D75}" presName="parentText" presStyleLbl="node1" presStyleIdx="2" presStyleCnt="5">
        <dgm:presLayoutVars>
          <dgm:chMax val="1"/>
          <dgm:bulletEnabled val="1"/>
        </dgm:presLayoutVars>
      </dgm:prSet>
      <dgm:spPr/>
    </dgm:pt>
    <dgm:pt modelId="{0979D9C9-F5BB-4803-B971-B52946992288}" type="pres">
      <dgm:prSet presAssocID="{7F64F736-28F5-4AAA-8001-F588DBE7314C}" presName="sp" presStyleCnt="0"/>
      <dgm:spPr/>
    </dgm:pt>
    <dgm:pt modelId="{424E6459-42F9-4F7F-933A-B1427D82B543}" type="pres">
      <dgm:prSet presAssocID="{087460CF-4461-4BAA-9774-73FE3D094A21}" presName="linNode" presStyleCnt="0"/>
      <dgm:spPr/>
    </dgm:pt>
    <dgm:pt modelId="{4EA5EE88-F8EA-476A-96DC-3A3E8BA8E3B7}" type="pres">
      <dgm:prSet presAssocID="{087460CF-4461-4BAA-9774-73FE3D094A21}" presName="parentText" presStyleLbl="node1" presStyleIdx="3" presStyleCnt="5">
        <dgm:presLayoutVars>
          <dgm:chMax val="1"/>
          <dgm:bulletEnabled val="1"/>
        </dgm:presLayoutVars>
      </dgm:prSet>
      <dgm:spPr/>
    </dgm:pt>
    <dgm:pt modelId="{E9107140-E920-40E7-8384-CC3FBA0F7804}" type="pres">
      <dgm:prSet presAssocID="{53FA7DE9-66F1-4A40-AF36-46D0DDB75506}" presName="sp" presStyleCnt="0"/>
      <dgm:spPr/>
    </dgm:pt>
    <dgm:pt modelId="{43385A94-FA82-4FED-B3F0-3E21BC4BF909}" type="pres">
      <dgm:prSet presAssocID="{21A9A8B7-50FC-49FA-973F-8D61C4209668}" presName="linNode" presStyleCnt="0"/>
      <dgm:spPr/>
    </dgm:pt>
    <dgm:pt modelId="{7279E006-CFDF-42D5-9886-1EADE9700F96}" type="pres">
      <dgm:prSet presAssocID="{21A9A8B7-50FC-49FA-973F-8D61C4209668}" presName="parentText" presStyleLbl="node1" presStyleIdx="4" presStyleCnt="5">
        <dgm:presLayoutVars>
          <dgm:chMax val="1"/>
          <dgm:bulletEnabled val="1"/>
        </dgm:presLayoutVars>
      </dgm:prSet>
      <dgm:spPr/>
    </dgm:pt>
  </dgm:ptLst>
  <dgm:cxnLst>
    <dgm:cxn modelId="{39D33F13-D4D8-4B19-9B1E-CF68BB256624}" srcId="{019537C9-FC91-4E46-85DB-A5514C4318B3}" destId="{1A45A102-5D84-4899-90E2-778B99A33F78}" srcOrd="1" destOrd="0" parTransId="{4A2E9A47-B2E7-4EBF-BE6E-97DA05300874}" sibTransId="{AB9FF653-E3E4-46AD-92B5-81A2B1D4B960}"/>
    <dgm:cxn modelId="{DD11A35D-38AB-46AF-A95E-7D6C2A1BA3D4}" srcId="{019537C9-FC91-4E46-85DB-A5514C4318B3}" destId="{21A9A8B7-50FC-49FA-973F-8D61C4209668}" srcOrd="4" destOrd="0" parTransId="{D1B6E4E0-3ED3-4BF2-9CE2-E54FEDAAC361}" sibTransId="{AD182815-B442-4D39-A033-1C3919B29B30}"/>
    <dgm:cxn modelId="{13598160-C181-4EF1-99D0-A79256E1529B}" type="presOf" srcId="{1A45A102-5D84-4899-90E2-778B99A33F78}" destId="{958A9E4F-0DA9-438E-A25B-2F0EB1DE2525}" srcOrd="0" destOrd="0" presId="urn:microsoft.com/office/officeart/2005/8/layout/vList5"/>
    <dgm:cxn modelId="{8E74CE67-B3B7-48AE-8EB9-0360DA8186CF}" type="presOf" srcId="{019537C9-FC91-4E46-85DB-A5514C4318B3}" destId="{56604696-13FE-4C65-8DE2-06BBBC2716BA}" srcOrd="0" destOrd="0" presId="urn:microsoft.com/office/officeart/2005/8/layout/vList5"/>
    <dgm:cxn modelId="{CFE15C56-D2BF-4D5D-800A-8B553F799918}" type="presOf" srcId="{21A9A8B7-50FC-49FA-973F-8D61C4209668}" destId="{7279E006-CFDF-42D5-9886-1EADE9700F96}" srcOrd="0" destOrd="0" presId="urn:microsoft.com/office/officeart/2005/8/layout/vList5"/>
    <dgm:cxn modelId="{04726895-7C63-4D71-A468-71C6A5C37BE2}" srcId="{019537C9-FC91-4E46-85DB-A5514C4318B3}" destId="{1A3A5EFF-0BF1-480E-A7B8-57C27C405D75}" srcOrd="2" destOrd="0" parTransId="{745D8CBA-CD9C-4270-9470-B32DA46DE693}" sibTransId="{7F64F736-28F5-4AAA-8001-F588DBE7314C}"/>
    <dgm:cxn modelId="{D54BBCA9-C157-440E-AC32-05A4F1AAA51C}" type="presOf" srcId="{087460CF-4461-4BAA-9774-73FE3D094A21}" destId="{4EA5EE88-F8EA-476A-96DC-3A3E8BA8E3B7}" srcOrd="0" destOrd="0" presId="urn:microsoft.com/office/officeart/2005/8/layout/vList5"/>
    <dgm:cxn modelId="{FF485EC4-67BD-456A-9F60-D4368AD7D8AB}" srcId="{019537C9-FC91-4E46-85DB-A5514C4318B3}" destId="{D9EF346B-492F-49AF-AFD2-1F7334723DA2}" srcOrd="0" destOrd="0" parTransId="{105C0656-BA44-4F48-8C00-389C1C40C49C}" sibTransId="{D8470E4D-DE50-4364-A15D-63B37D62D92E}"/>
    <dgm:cxn modelId="{E48B61E7-E8A8-4932-BD26-C3EC83CC4056}" srcId="{019537C9-FC91-4E46-85DB-A5514C4318B3}" destId="{087460CF-4461-4BAA-9774-73FE3D094A21}" srcOrd="3" destOrd="0" parTransId="{5EE208B7-C26C-4FE0-9EE7-C9F241A8801C}" sibTransId="{53FA7DE9-66F1-4A40-AF36-46D0DDB75506}"/>
    <dgm:cxn modelId="{4ADB24FD-5978-4B1C-BBCE-BC33B6E2F610}" type="presOf" srcId="{D9EF346B-492F-49AF-AFD2-1F7334723DA2}" destId="{BC94D913-0169-439B-B188-9BF0CD1523EE}" srcOrd="0" destOrd="0" presId="urn:microsoft.com/office/officeart/2005/8/layout/vList5"/>
    <dgm:cxn modelId="{A5A56AFF-F8C0-4939-9101-4FD9C640BE52}" type="presOf" srcId="{1A3A5EFF-0BF1-480E-A7B8-57C27C405D75}" destId="{A5C38E06-D505-4395-BA3D-C87B4957236B}" srcOrd="0" destOrd="0" presId="urn:microsoft.com/office/officeart/2005/8/layout/vList5"/>
    <dgm:cxn modelId="{B4831960-D942-423D-8DB8-2BB07E50CF5D}" type="presParOf" srcId="{56604696-13FE-4C65-8DE2-06BBBC2716BA}" destId="{1F610F8E-19AC-4029-8585-B8CE450CCF0F}" srcOrd="0" destOrd="0" presId="urn:microsoft.com/office/officeart/2005/8/layout/vList5"/>
    <dgm:cxn modelId="{94BCACB5-4DFE-464B-A173-FD615B6FEAEC}" type="presParOf" srcId="{1F610F8E-19AC-4029-8585-B8CE450CCF0F}" destId="{BC94D913-0169-439B-B188-9BF0CD1523EE}" srcOrd="0" destOrd="0" presId="urn:microsoft.com/office/officeart/2005/8/layout/vList5"/>
    <dgm:cxn modelId="{0CF65127-C04B-4CF3-BFAD-4216E013DCC0}" type="presParOf" srcId="{56604696-13FE-4C65-8DE2-06BBBC2716BA}" destId="{EDBA8F69-2751-4E94-B763-224A9C3F3ED4}" srcOrd="1" destOrd="0" presId="urn:microsoft.com/office/officeart/2005/8/layout/vList5"/>
    <dgm:cxn modelId="{517909A2-9604-44AD-A4F1-56A62CF4F526}" type="presParOf" srcId="{56604696-13FE-4C65-8DE2-06BBBC2716BA}" destId="{88DB7396-4386-42C7-B725-48F327AC2D0D}" srcOrd="2" destOrd="0" presId="urn:microsoft.com/office/officeart/2005/8/layout/vList5"/>
    <dgm:cxn modelId="{BDCEF1AB-C236-4248-872A-9A46B0CE34C2}" type="presParOf" srcId="{88DB7396-4386-42C7-B725-48F327AC2D0D}" destId="{958A9E4F-0DA9-438E-A25B-2F0EB1DE2525}" srcOrd="0" destOrd="0" presId="urn:microsoft.com/office/officeart/2005/8/layout/vList5"/>
    <dgm:cxn modelId="{469FABD5-7D25-4688-915C-B3359B890B6F}" type="presParOf" srcId="{56604696-13FE-4C65-8DE2-06BBBC2716BA}" destId="{8B548EDE-98BE-47CB-9D46-FEB1D0357F16}" srcOrd="3" destOrd="0" presId="urn:microsoft.com/office/officeart/2005/8/layout/vList5"/>
    <dgm:cxn modelId="{E0E1ABC3-F267-40BF-9E35-F98D4F3C6D11}" type="presParOf" srcId="{56604696-13FE-4C65-8DE2-06BBBC2716BA}" destId="{C6148ACB-A40E-461A-A130-ECC37789D0E9}" srcOrd="4" destOrd="0" presId="urn:microsoft.com/office/officeart/2005/8/layout/vList5"/>
    <dgm:cxn modelId="{E2D9C214-3B95-4AB7-9369-018FC83C8953}" type="presParOf" srcId="{C6148ACB-A40E-461A-A130-ECC37789D0E9}" destId="{A5C38E06-D505-4395-BA3D-C87B4957236B}" srcOrd="0" destOrd="0" presId="urn:microsoft.com/office/officeart/2005/8/layout/vList5"/>
    <dgm:cxn modelId="{4BABA539-CF8A-4ABF-9C53-3075EE0A5442}" type="presParOf" srcId="{56604696-13FE-4C65-8DE2-06BBBC2716BA}" destId="{0979D9C9-F5BB-4803-B971-B52946992288}" srcOrd="5" destOrd="0" presId="urn:microsoft.com/office/officeart/2005/8/layout/vList5"/>
    <dgm:cxn modelId="{14BBA569-7A35-4D9A-8B17-BF60AF38D372}" type="presParOf" srcId="{56604696-13FE-4C65-8DE2-06BBBC2716BA}" destId="{424E6459-42F9-4F7F-933A-B1427D82B543}" srcOrd="6" destOrd="0" presId="urn:microsoft.com/office/officeart/2005/8/layout/vList5"/>
    <dgm:cxn modelId="{78DEB0A9-D20F-4A6E-B91F-770AE6B5947E}" type="presParOf" srcId="{424E6459-42F9-4F7F-933A-B1427D82B543}" destId="{4EA5EE88-F8EA-476A-96DC-3A3E8BA8E3B7}" srcOrd="0" destOrd="0" presId="urn:microsoft.com/office/officeart/2005/8/layout/vList5"/>
    <dgm:cxn modelId="{6CBEA2C9-C259-4874-B212-413F424CCD99}" type="presParOf" srcId="{56604696-13FE-4C65-8DE2-06BBBC2716BA}" destId="{E9107140-E920-40E7-8384-CC3FBA0F7804}" srcOrd="7" destOrd="0" presId="urn:microsoft.com/office/officeart/2005/8/layout/vList5"/>
    <dgm:cxn modelId="{78D6691E-BF22-4E9D-9473-20086A1BA205}" type="presParOf" srcId="{56604696-13FE-4C65-8DE2-06BBBC2716BA}" destId="{43385A94-FA82-4FED-B3F0-3E21BC4BF909}" srcOrd="8" destOrd="0" presId="urn:microsoft.com/office/officeart/2005/8/layout/vList5"/>
    <dgm:cxn modelId="{18C4A987-F247-4209-95D5-6DFA066BEE7F}" type="presParOf" srcId="{43385A94-FA82-4FED-B3F0-3E21BC4BF909}" destId="{7279E006-CFDF-42D5-9886-1EADE9700F96}"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19537C9-FC91-4E46-85DB-A5514C4318B3}" type="doc">
      <dgm:prSet loTypeId="urn:microsoft.com/office/officeart/2005/8/layout/vList5" loCatId="list" qsTypeId="urn:microsoft.com/office/officeart/2005/8/quickstyle/simple4" qsCatId="simple" csTypeId="urn:microsoft.com/office/officeart/2005/8/colors/colorful1" csCatId="colorful" phldr="1"/>
      <dgm:spPr/>
      <dgm:t>
        <a:bodyPr/>
        <a:lstStyle/>
        <a:p>
          <a:endParaRPr lang="en-US"/>
        </a:p>
      </dgm:t>
    </dgm:pt>
    <dgm:pt modelId="{D9EF346B-492F-49AF-AFD2-1F7334723DA2}">
      <dgm:prSet/>
      <dgm:spPr/>
      <dgm:t>
        <a:bodyPr/>
        <a:lstStyle/>
        <a:p>
          <a:r>
            <a:rPr lang="en-GB"/>
            <a:t>Taking it at the wrong time</a:t>
          </a:r>
          <a:endParaRPr lang="en-US"/>
        </a:p>
      </dgm:t>
    </dgm:pt>
    <dgm:pt modelId="{105C0656-BA44-4F48-8C00-389C1C40C49C}" type="parTrans" cxnId="{FF485EC4-67BD-456A-9F60-D4368AD7D8AB}">
      <dgm:prSet/>
      <dgm:spPr/>
      <dgm:t>
        <a:bodyPr/>
        <a:lstStyle/>
        <a:p>
          <a:endParaRPr lang="en-US"/>
        </a:p>
      </dgm:t>
    </dgm:pt>
    <dgm:pt modelId="{D8470E4D-DE50-4364-A15D-63B37D62D92E}" type="sibTrans" cxnId="{FF485EC4-67BD-456A-9F60-D4368AD7D8AB}">
      <dgm:prSet/>
      <dgm:spPr/>
      <dgm:t>
        <a:bodyPr/>
        <a:lstStyle/>
        <a:p>
          <a:endParaRPr lang="en-US"/>
        </a:p>
      </dgm:t>
    </dgm:pt>
    <dgm:pt modelId="{1A45A102-5D84-4899-90E2-778B99A33F78}">
      <dgm:prSet/>
      <dgm:spPr/>
      <dgm:t>
        <a:bodyPr/>
        <a:lstStyle/>
        <a:p>
          <a:r>
            <a:rPr lang="en-GB"/>
            <a:t>Poorly prepared</a:t>
          </a:r>
          <a:endParaRPr lang="en-US"/>
        </a:p>
      </dgm:t>
    </dgm:pt>
    <dgm:pt modelId="{4A2E9A47-B2E7-4EBF-BE6E-97DA05300874}" type="parTrans" cxnId="{39D33F13-D4D8-4B19-9B1E-CF68BB256624}">
      <dgm:prSet/>
      <dgm:spPr/>
      <dgm:t>
        <a:bodyPr/>
        <a:lstStyle/>
        <a:p>
          <a:endParaRPr lang="en-US"/>
        </a:p>
      </dgm:t>
    </dgm:pt>
    <dgm:pt modelId="{AB9FF653-E3E4-46AD-92B5-81A2B1D4B960}" type="sibTrans" cxnId="{39D33F13-D4D8-4B19-9B1E-CF68BB256624}">
      <dgm:prSet/>
      <dgm:spPr/>
      <dgm:t>
        <a:bodyPr/>
        <a:lstStyle/>
        <a:p>
          <a:endParaRPr lang="en-US"/>
        </a:p>
      </dgm:t>
    </dgm:pt>
    <dgm:pt modelId="{1A3A5EFF-0BF1-480E-A7B8-57C27C405D75}">
      <dgm:prSet/>
      <dgm:spPr/>
      <dgm:t>
        <a:bodyPr/>
        <a:lstStyle/>
        <a:p>
          <a:r>
            <a:rPr lang="en-GB"/>
            <a:t>Poor technique</a:t>
          </a:r>
          <a:endParaRPr lang="en-US"/>
        </a:p>
      </dgm:t>
    </dgm:pt>
    <dgm:pt modelId="{745D8CBA-CD9C-4270-9470-B32DA46DE693}" type="parTrans" cxnId="{04726895-7C63-4D71-A468-71C6A5C37BE2}">
      <dgm:prSet/>
      <dgm:spPr/>
      <dgm:t>
        <a:bodyPr/>
        <a:lstStyle/>
        <a:p>
          <a:endParaRPr lang="en-US"/>
        </a:p>
      </dgm:t>
    </dgm:pt>
    <dgm:pt modelId="{7F64F736-28F5-4AAA-8001-F588DBE7314C}" type="sibTrans" cxnId="{04726895-7C63-4D71-A468-71C6A5C37BE2}">
      <dgm:prSet/>
      <dgm:spPr/>
      <dgm:t>
        <a:bodyPr/>
        <a:lstStyle/>
        <a:p>
          <a:endParaRPr lang="en-US"/>
        </a:p>
      </dgm:t>
    </dgm:pt>
    <dgm:pt modelId="{087460CF-4461-4BAA-9774-73FE3D094A21}">
      <dgm:prSet/>
      <dgm:spPr/>
      <dgm:t>
        <a:bodyPr/>
        <a:lstStyle/>
        <a:p>
          <a:r>
            <a:rPr lang="en-GB"/>
            <a:t>Health issues/anxiety</a:t>
          </a:r>
          <a:endParaRPr lang="en-US"/>
        </a:p>
      </dgm:t>
    </dgm:pt>
    <dgm:pt modelId="{5EE208B7-C26C-4FE0-9EE7-C9F241A8801C}" type="parTrans" cxnId="{E48B61E7-E8A8-4932-BD26-C3EC83CC4056}">
      <dgm:prSet/>
      <dgm:spPr/>
      <dgm:t>
        <a:bodyPr/>
        <a:lstStyle/>
        <a:p>
          <a:endParaRPr lang="en-US"/>
        </a:p>
      </dgm:t>
    </dgm:pt>
    <dgm:pt modelId="{53FA7DE9-66F1-4A40-AF36-46D0DDB75506}" type="sibTrans" cxnId="{E48B61E7-E8A8-4932-BD26-C3EC83CC4056}">
      <dgm:prSet/>
      <dgm:spPr/>
      <dgm:t>
        <a:bodyPr/>
        <a:lstStyle/>
        <a:p>
          <a:endParaRPr lang="en-US"/>
        </a:p>
      </dgm:t>
    </dgm:pt>
    <dgm:pt modelId="{21A9A8B7-50FC-49FA-973F-8D61C4209668}">
      <dgm:prSet/>
      <dgm:spPr/>
      <dgm:t>
        <a:bodyPr/>
        <a:lstStyle/>
        <a:p>
          <a:r>
            <a:rPr lang="en-GB" dirty="0"/>
            <a:t>Neurodiversity /Dyslexia</a:t>
          </a:r>
          <a:endParaRPr lang="en-US" dirty="0"/>
        </a:p>
      </dgm:t>
    </dgm:pt>
    <dgm:pt modelId="{D1B6E4E0-3ED3-4BF2-9CE2-E54FEDAAC361}" type="parTrans" cxnId="{DD11A35D-38AB-46AF-A95E-7D6C2A1BA3D4}">
      <dgm:prSet/>
      <dgm:spPr/>
      <dgm:t>
        <a:bodyPr/>
        <a:lstStyle/>
        <a:p>
          <a:endParaRPr lang="en-US"/>
        </a:p>
      </dgm:t>
    </dgm:pt>
    <dgm:pt modelId="{AD182815-B442-4D39-A033-1C3919B29B30}" type="sibTrans" cxnId="{DD11A35D-38AB-46AF-A95E-7D6C2A1BA3D4}">
      <dgm:prSet/>
      <dgm:spPr/>
      <dgm:t>
        <a:bodyPr/>
        <a:lstStyle/>
        <a:p>
          <a:endParaRPr lang="en-US"/>
        </a:p>
      </dgm:t>
    </dgm:pt>
    <dgm:pt modelId="{56604696-13FE-4C65-8DE2-06BBBC2716BA}" type="pres">
      <dgm:prSet presAssocID="{019537C9-FC91-4E46-85DB-A5514C4318B3}" presName="Name0" presStyleCnt="0">
        <dgm:presLayoutVars>
          <dgm:dir/>
          <dgm:animLvl val="lvl"/>
          <dgm:resizeHandles val="exact"/>
        </dgm:presLayoutVars>
      </dgm:prSet>
      <dgm:spPr/>
    </dgm:pt>
    <dgm:pt modelId="{1F610F8E-19AC-4029-8585-B8CE450CCF0F}" type="pres">
      <dgm:prSet presAssocID="{D9EF346B-492F-49AF-AFD2-1F7334723DA2}" presName="linNode" presStyleCnt="0"/>
      <dgm:spPr/>
    </dgm:pt>
    <dgm:pt modelId="{BC94D913-0169-439B-B188-9BF0CD1523EE}" type="pres">
      <dgm:prSet presAssocID="{D9EF346B-492F-49AF-AFD2-1F7334723DA2}" presName="parentText" presStyleLbl="node1" presStyleIdx="0" presStyleCnt="5">
        <dgm:presLayoutVars>
          <dgm:chMax val="1"/>
          <dgm:bulletEnabled val="1"/>
        </dgm:presLayoutVars>
      </dgm:prSet>
      <dgm:spPr/>
    </dgm:pt>
    <dgm:pt modelId="{EDBA8F69-2751-4E94-B763-224A9C3F3ED4}" type="pres">
      <dgm:prSet presAssocID="{D8470E4D-DE50-4364-A15D-63B37D62D92E}" presName="sp" presStyleCnt="0"/>
      <dgm:spPr/>
    </dgm:pt>
    <dgm:pt modelId="{88DB7396-4386-42C7-B725-48F327AC2D0D}" type="pres">
      <dgm:prSet presAssocID="{1A45A102-5D84-4899-90E2-778B99A33F78}" presName="linNode" presStyleCnt="0"/>
      <dgm:spPr/>
    </dgm:pt>
    <dgm:pt modelId="{958A9E4F-0DA9-438E-A25B-2F0EB1DE2525}" type="pres">
      <dgm:prSet presAssocID="{1A45A102-5D84-4899-90E2-778B99A33F78}" presName="parentText" presStyleLbl="node1" presStyleIdx="1" presStyleCnt="5">
        <dgm:presLayoutVars>
          <dgm:chMax val="1"/>
          <dgm:bulletEnabled val="1"/>
        </dgm:presLayoutVars>
      </dgm:prSet>
      <dgm:spPr/>
    </dgm:pt>
    <dgm:pt modelId="{8B548EDE-98BE-47CB-9D46-FEB1D0357F16}" type="pres">
      <dgm:prSet presAssocID="{AB9FF653-E3E4-46AD-92B5-81A2B1D4B960}" presName="sp" presStyleCnt="0"/>
      <dgm:spPr/>
    </dgm:pt>
    <dgm:pt modelId="{C6148ACB-A40E-461A-A130-ECC37789D0E9}" type="pres">
      <dgm:prSet presAssocID="{1A3A5EFF-0BF1-480E-A7B8-57C27C405D75}" presName="linNode" presStyleCnt="0"/>
      <dgm:spPr/>
    </dgm:pt>
    <dgm:pt modelId="{A5C38E06-D505-4395-BA3D-C87B4957236B}" type="pres">
      <dgm:prSet presAssocID="{1A3A5EFF-0BF1-480E-A7B8-57C27C405D75}" presName="parentText" presStyleLbl="node1" presStyleIdx="2" presStyleCnt="5">
        <dgm:presLayoutVars>
          <dgm:chMax val="1"/>
          <dgm:bulletEnabled val="1"/>
        </dgm:presLayoutVars>
      </dgm:prSet>
      <dgm:spPr/>
    </dgm:pt>
    <dgm:pt modelId="{0979D9C9-F5BB-4803-B971-B52946992288}" type="pres">
      <dgm:prSet presAssocID="{7F64F736-28F5-4AAA-8001-F588DBE7314C}" presName="sp" presStyleCnt="0"/>
      <dgm:spPr/>
    </dgm:pt>
    <dgm:pt modelId="{424E6459-42F9-4F7F-933A-B1427D82B543}" type="pres">
      <dgm:prSet presAssocID="{087460CF-4461-4BAA-9774-73FE3D094A21}" presName="linNode" presStyleCnt="0"/>
      <dgm:spPr/>
    </dgm:pt>
    <dgm:pt modelId="{4EA5EE88-F8EA-476A-96DC-3A3E8BA8E3B7}" type="pres">
      <dgm:prSet presAssocID="{087460CF-4461-4BAA-9774-73FE3D094A21}" presName="parentText" presStyleLbl="node1" presStyleIdx="3" presStyleCnt="5">
        <dgm:presLayoutVars>
          <dgm:chMax val="1"/>
          <dgm:bulletEnabled val="1"/>
        </dgm:presLayoutVars>
      </dgm:prSet>
      <dgm:spPr/>
    </dgm:pt>
    <dgm:pt modelId="{E9107140-E920-40E7-8384-CC3FBA0F7804}" type="pres">
      <dgm:prSet presAssocID="{53FA7DE9-66F1-4A40-AF36-46D0DDB75506}" presName="sp" presStyleCnt="0"/>
      <dgm:spPr/>
    </dgm:pt>
    <dgm:pt modelId="{43385A94-FA82-4FED-B3F0-3E21BC4BF909}" type="pres">
      <dgm:prSet presAssocID="{21A9A8B7-50FC-49FA-973F-8D61C4209668}" presName="linNode" presStyleCnt="0"/>
      <dgm:spPr/>
    </dgm:pt>
    <dgm:pt modelId="{7279E006-CFDF-42D5-9886-1EADE9700F96}" type="pres">
      <dgm:prSet presAssocID="{21A9A8B7-50FC-49FA-973F-8D61C4209668}" presName="parentText" presStyleLbl="node1" presStyleIdx="4" presStyleCnt="5">
        <dgm:presLayoutVars>
          <dgm:chMax val="1"/>
          <dgm:bulletEnabled val="1"/>
        </dgm:presLayoutVars>
      </dgm:prSet>
      <dgm:spPr/>
    </dgm:pt>
  </dgm:ptLst>
  <dgm:cxnLst>
    <dgm:cxn modelId="{39D33F13-D4D8-4B19-9B1E-CF68BB256624}" srcId="{019537C9-FC91-4E46-85DB-A5514C4318B3}" destId="{1A45A102-5D84-4899-90E2-778B99A33F78}" srcOrd="1" destOrd="0" parTransId="{4A2E9A47-B2E7-4EBF-BE6E-97DA05300874}" sibTransId="{AB9FF653-E3E4-46AD-92B5-81A2B1D4B960}"/>
    <dgm:cxn modelId="{DD11A35D-38AB-46AF-A95E-7D6C2A1BA3D4}" srcId="{019537C9-FC91-4E46-85DB-A5514C4318B3}" destId="{21A9A8B7-50FC-49FA-973F-8D61C4209668}" srcOrd="4" destOrd="0" parTransId="{D1B6E4E0-3ED3-4BF2-9CE2-E54FEDAAC361}" sibTransId="{AD182815-B442-4D39-A033-1C3919B29B30}"/>
    <dgm:cxn modelId="{13598160-C181-4EF1-99D0-A79256E1529B}" type="presOf" srcId="{1A45A102-5D84-4899-90E2-778B99A33F78}" destId="{958A9E4F-0DA9-438E-A25B-2F0EB1DE2525}" srcOrd="0" destOrd="0" presId="urn:microsoft.com/office/officeart/2005/8/layout/vList5"/>
    <dgm:cxn modelId="{8E74CE67-B3B7-48AE-8EB9-0360DA8186CF}" type="presOf" srcId="{019537C9-FC91-4E46-85DB-A5514C4318B3}" destId="{56604696-13FE-4C65-8DE2-06BBBC2716BA}" srcOrd="0" destOrd="0" presId="urn:microsoft.com/office/officeart/2005/8/layout/vList5"/>
    <dgm:cxn modelId="{CFE15C56-D2BF-4D5D-800A-8B553F799918}" type="presOf" srcId="{21A9A8B7-50FC-49FA-973F-8D61C4209668}" destId="{7279E006-CFDF-42D5-9886-1EADE9700F96}" srcOrd="0" destOrd="0" presId="urn:microsoft.com/office/officeart/2005/8/layout/vList5"/>
    <dgm:cxn modelId="{04726895-7C63-4D71-A468-71C6A5C37BE2}" srcId="{019537C9-FC91-4E46-85DB-A5514C4318B3}" destId="{1A3A5EFF-0BF1-480E-A7B8-57C27C405D75}" srcOrd="2" destOrd="0" parTransId="{745D8CBA-CD9C-4270-9470-B32DA46DE693}" sibTransId="{7F64F736-28F5-4AAA-8001-F588DBE7314C}"/>
    <dgm:cxn modelId="{D54BBCA9-C157-440E-AC32-05A4F1AAA51C}" type="presOf" srcId="{087460CF-4461-4BAA-9774-73FE3D094A21}" destId="{4EA5EE88-F8EA-476A-96DC-3A3E8BA8E3B7}" srcOrd="0" destOrd="0" presId="urn:microsoft.com/office/officeart/2005/8/layout/vList5"/>
    <dgm:cxn modelId="{FF485EC4-67BD-456A-9F60-D4368AD7D8AB}" srcId="{019537C9-FC91-4E46-85DB-A5514C4318B3}" destId="{D9EF346B-492F-49AF-AFD2-1F7334723DA2}" srcOrd="0" destOrd="0" parTransId="{105C0656-BA44-4F48-8C00-389C1C40C49C}" sibTransId="{D8470E4D-DE50-4364-A15D-63B37D62D92E}"/>
    <dgm:cxn modelId="{E48B61E7-E8A8-4932-BD26-C3EC83CC4056}" srcId="{019537C9-FC91-4E46-85DB-A5514C4318B3}" destId="{087460CF-4461-4BAA-9774-73FE3D094A21}" srcOrd="3" destOrd="0" parTransId="{5EE208B7-C26C-4FE0-9EE7-C9F241A8801C}" sibTransId="{53FA7DE9-66F1-4A40-AF36-46D0DDB75506}"/>
    <dgm:cxn modelId="{4ADB24FD-5978-4B1C-BBCE-BC33B6E2F610}" type="presOf" srcId="{D9EF346B-492F-49AF-AFD2-1F7334723DA2}" destId="{BC94D913-0169-439B-B188-9BF0CD1523EE}" srcOrd="0" destOrd="0" presId="urn:microsoft.com/office/officeart/2005/8/layout/vList5"/>
    <dgm:cxn modelId="{A5A56AFF-F8C0-4939-9101-4FD9C640BE52}" type="presOf" srcId="{1A3A5EFF-0BF1-480E-A7B8-57C27C405D75}" destId="{A5C38E06-D505-4395-BA3D-C87B4957236B}" srcOrd="0" destOrd="0" presId="urn:microsoft.com/office/officeart/2005/8/layout/vList5"/>
    <dgm:cxn modelId="{B4831960-D942-423D-8DB8-2BB07E50CF5D}" type="presParOf" srcId="{56604696-13FE-4C65-8DE2-06BBBC2716BA}" destId="{1F610F8E-19AC-4029-8585-B8CE450CCF0F}" srcOrd="0" destOrd="0" presId="urn:microsoft.com/office/officeart/2005/8/layout/vList5"/>
    <dgm:cxn modelId="{94BCACB5-4DFE-464B-A173-FD615B6FEAEC}" type="presParOf" srcId="{1F610F8E-19AC-4029-8585-B8CE450CCF0F}" destId="{BC94D913-0169-439B-B188-9BF0CD1523EE}" srcOrd="0" destOrd="0" presId="urn:microsoft.com/office/officeart/2005/8/layout/vList5"/>
    <dgm:cxn modelId="{0CF65127-C04B-4CF3-BFAD-4216E013DCC0}" type="presParOf" srcId="{56604696-13FE-4C65-8DE2-06BBBC2716BA}" destId="{EDBA8F69-2751-4E94-B763-224A9C3F3ED4}" srcOrd="1" destOrd="0" presId="urn:microsoft.com/office/officeart/2005/8/layout/vList5"/>
    <dgm:cxn modelId="{517909A2-9604-44AD-A4F1-56A62CF4F526}" type="presParOf" srcId="{56604696-13FE-4C65-8DE2-06BBBC2716BA}" destId="{88DB7396-4386-42C7-B725-48F327AC2D0D}" srcOrd="2" destOrd="0" presId="urn:microsoft.com/office/officeart/2005/8/layout/vList5"/>
    <dgm:cxn modelId="{BDCEF1AB-C236-4248-872A-9A46B0CE34C2}" type="presParOf" srcId="{88DB7396-4386-42C7-B725-48F327AC2D0D}" destId="{958A9E4F-0DA9-438E-A25B-2F0EB1DE2525}" srcOrd="0" destOrd="0" presId="urn:microsoft.com/office/officeart/2005/8/layout/vList5"/>
    <dgm:cxn modelId="{469FABD5-7D25-4688-915C-B3359B890B6F}" type="presParOf" srcId="{56604696-13FE-4C65-8DE2-06BBBC2716BA}" destId="{8B548EDE-98BE-47CB-9D46-FEB1D0357F16}" srcOrd="3" destOrd="0" presId="urn:microsoft.com/office/officeart/2005/8/layout/vList5"/>
    <dgm:cxn modelId="{E0E1ABC3-F267-40BF-9E35-F98D4F3C6D11}" type="presParOf" srcId="{56604696-13FE-4C65-8DE2-06BBBC2716BA}" destId="{C6148ACB-A40E-461A-A130-ECC37789D0E9}" srcOrd="4" destOrd="0" presId="urn:microsoft.com/office/officeart/2005/8/layout/vList5"/>
    <dgm:cxn modelId="{E2D9C214-3B95-4AB7-9369-018FC83C8953}" type="presParOf" srcId="{C6148ACB-A40E-461A-A130-ECC37789D0E9}" destId="{A5C38E06-D505-4395-BA3D-C87B4957236B}" srcOrd="0" destOrd="0" presId="urn:microsoft.com/office/officeart/2005/8/layout/vList5"/>
    <dgm:cxn modelId="{4BABA539-CF8A-4ABF-9C53-3075EE0A5442}" type="presParOf" srcId="{56604696-13FE-4C65-8DE2-06BBBC2716BA}" destId="{0979D9C9-F5BB-4803-B971-B52946992288}" srcOrd="5" destOrd="0" presId="urn:microsoft.com/office/officeart/2005/8/layout/vList5"/>
    <dgm:cxn modelId="{14BBA569-7A35-4D9A-8B17-BF60AF38D372}" type="presParOf" srcId="{56604696-13FE-4C65-8DE2-06BBBC2716BA}" destId="{424E6459-42F9-4F7F-933A-B1427D82B543}" srcOrd="6" destOrd="0" presId="urn:microsoft.com/office/officeart/2005/8/layout/vList5"/>
    <dgm:cxn modelId="{78DEB0A9-D20F-4A6E-B91F-770AE6B5947E}" type="presParOf" srcId="{424E6459-42F9-4F7F-933A-B1427D82B543}" destId="{4EA5EE88-F8EA-476A-96DC-3A3E8BA8E3B7}" srcOrd="0" destOrd="0" presId="urn:microsoft.com/office/officeart/2005/8/layout/vList5"/>
    <dgm:cxn modelId="{6CBEA2C9-C259-4874-B212-413F424CCD99}" type="presParOf" srcId="{56604696-13FE-4C65-8DE2-06BBBC2716BA}" destId="{E9107140-E920-40E7-8384-CC3FBA0F7804}" srcOrd="7" destOrd="0" presId="urn:microsoft.com/office/officeart/2005/8/layout/vList5"/>
    <dgm:cxn modelId="{78D6691E-BF22-4E9D-9473-20086A1BA205}" type="presParOf" srcId="{56604696-13FE-4C65-8DE2-06BBBC2716BA}" destId="{43385A94-FA82-4FED-B3F0-3E21BC4BF909}" srcOrd="8" destOrd="0" presId="urn:microsoft.com/office/officeart/2005/8/layout/vList5"/>
    <dgm:cxn modelId="{18C4A987-F247-4209-95D5-6DFA066BEE7F}" type="presParOf" srcId="{43385A94-FA82-4FED-B3F0-3E21BC4BF909}" destId="{7279E006-CFDF-42D5-9886-1EADE9700F96}"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19537C9-FC91-4E46-85DB-A5514C4318B3}" type="doc">
      <dgm:prSet loTypeId="urn:microsoft.com/office/officeart/2005/8/layout/vList5" loCatId="list" qsTypeId="urn:microsoft.com/office/officeart/2005/8/quickstyle/simple4" qsCatId="simple" csTypeId="urn:microsoft.com/office/officeart/2005/8/colors/colorful1" csCatId="colorful" phldr="1"/>
      <dgm:spPr/>
      <dgm:t>
        <a:bodyPr/>
        <a:lstStyle/>
        <a:p>
          <a:endParaRPr lang="en-US"/>
        </a:p>
      </dgm:t>
    </dgm:pt>
    <dgm:pt modelId="{D9EF346B-492F-49AF-AFD2-1F7334723DA2}">
      <dgm:prSet/>
      <dgm:spPr/>
      <dgm:t>
        <a:bodyPr/>
        <a:lstStyle/>
        <a:p>
          <a:r>
            <a:rPr lang="en-US"/>
            <a:t>(Stamina for a 13 patient surgery – CSA)</a:t>
          </a:r>
        </a:p>
      </dgm:t>
    </dgm:pt>
    <dgm:pt modelId="{105C0656-BA44-4F48-8C00-389C1C40C49C}" type="parTrans" cxnId="{FF485EC4-67BD-456A-9F60-D4368AD7D8AB}">
      <dgm:prSet/>
      <dgm:spPr/>
      <dgm:t>
        <a:bodyPr/>
        <a:lstStyle/>
        <a:p>
          <a:endParaRPr lang="en-US"/>
        </a:p>
      </dgm:t>
    </dgm:pt>
    <dgm:pt modelId="{D8470E4D-DE50-4364-A15D-63B37D62D92E}" type="sibTrans" cxnId="{FF485EC4-67BD-456A-9F60-D4368AD7D8AB}">
      <dgm:prSet/>
      <dgm:spPr/>
      <dgm:t>
        <a:bodyPr/>
        <a:lstStyle/>
        <a:p>
          <a:endParaRPr lang="en-US"/>
        </a:p>
      </dgm:t>
    </dgm:pt>
    <dgm:pt modelId="{E3E1DC58-83BD-4009-8EE3-90C567B2C6FC}">
      <dgm:prSet/>
      <dgm:spPr/>
      <dgm:t>
        <a:bodyPr/>
        <a:lstStyle/>
        <a:p>
          <a:r>
            <a:rPr lang="en-US"/>
            <a:t>Timing issues</a:t>
          </a:r>
        </a:p>
      </dgm:t>
    </dgm:pt>
    <dgm:pt modelId="{4F677F03-9692-491D-ADBC-BEDF453FD0B8}" type="parTrans" cxnId="{FBA6A31B-1742-4D6A-A633-DE57AB4E0F12}">
      <dgm:prSet/>
      <dgm:spPr/>
      <dgm:t>
        <a:bodyPr/>
        <a:lstStyle/>
        <a:p>
          <a:endParaRPr lang="en-GB"/>
        </a:p>
      </dgm:t>
    </dgm:pt>
    <dgm:pt modelId="{B4EE02A8-10C6-438B-88D7-816F4B389A21}" type="sibTrans" cxnId="{FBA6A31B-1742-4D6A-A633-DE57AB4E0F12}">
      <dgm:prSet/>
      <dgm:spPr/>
      <dgm:t>
        <a:bodyPr/>
        <a:lstStyle/>
        <a:p>
          <a:endParaRPr lang="en-GB"/>
        </a:p>
      </dgm:t>
    </dgm:pt>
    <dgm:pt modelId="{56604696-13FE-4C65-8DE2-06BBBC2716BA}" type="pres">
      <dgm:prSet presAssocID="{019537C9-FC91-4E46-85DB-A5514C4318B3}" presName="Name0" presStyleCnt="0">
        <dgm:presLayoutVars>
          <dgm:dir/>
          <dgm:animLvl val="lvl"/>
          <dgm:resizeHandles val="exact"/>
        </dgm:presLayoutVars>
      </dgm:prSet>
      <dgm:spPr/>
    </dgm:pt>
    <dgm:pt modelId="{DFF5DAC5-1DCA-45B5-B865-20629C5D0B5C}" type="pres">
      <dgm:prSet presAssocID="{E3E1DC58-83BD-4009-8EE3-90C567B2C6FC}" presName="linNode" presStyleCnt="0"/>
      <dgm:spPr/>
    </dgm:pt>
    <dgm:pt modelId="{CC581D8D-133E-42CB-BCD0-7BE9D788AFF4}" type="pres">
      <dgm:prSet presAssocID="{E3E1DC58-83BD-4009-8EE3-90C567B2C6FC}" presName="parentText" presStyleLbl="node1" presStyleIdx="0" presStyleCnt="2">
        <dgm:presLayoutVars>
          <dgm:chMax val="1"/>
          <dgm:bulletEnabled val="1"/>
        </dgm:presLayoutVars>
      </dgm:prSet>
      <dgm:spPr/>
    </dgm:pt>
    <dgm:pt modelId="{812D6562-DE26-43FC-B5FA-D43D00E243A0}" type="pres">
      <dgm:prSet presAssocID="{B4EE02A8-10C6-438B-88D7-816F4B389A21}" presName="sp" presStyleCnt="0"/>
      <dgm:spPr/>
    </dgm:pt>
    <dgm:pt modelId="{1F610F8E-19AC-4029-8585-B8CE450CCF0F}" type="pres">
      <dgm:prSet presAssocID="{D9EF346B-492F-49AF-AFD2-1F7334723DA2}" presName="linNode" presStyleCnt="0"/>
      <dgm:spPr/>
    </dgm:pt>
    <dgm:pt modelId="{BC94D913-0169-439B-B188-9BF0CD1523EE}" type="pres">
      <dgm:prSet presAssocID="{D9EF346B-492F-49AF-AFD2-1F7334723DA2}" presName="parentText" presStyleLbl="node1" presStyleIdx="1" presStyleCnt="2">
        <dgm:presLayoutVars>
          <dgm:chMax val="1"/>
          <dgm:bulletEnabled val="1"/>
        </dgm:presLayoutVars>
      </dgm:prSet>
      <dgm:spPr/>
    </dgm:pt>
  </dgm:ptLst>
  <dgm:cxnLst>
    <dgm:cxn modelId="{FBA6A31B-1742-4D6A-A633-DE57AB4E0F12}" srcId="{019537C9-FC91-4E46-85DB-A5514C4318B3}" destId="{E3E1DC58-83BD-4009-8EE3-90C567B2C6FC}" srcOrd="0" destOrd="0" parTransId="{4F677F03-9692-491D-ADBC-BEDF453FD0B8}" sibTransId="{B4EE02A8-10C6-438B-88D7-816F4B389A21}"/>
    <dgm:cxn modelId="{8E74CE67-B3B7-48AE-8EB9-0360DA8186CF}" type="presOf" srcId="{019537C9-FC91-4E46-85DB-A5514C4318B3}" destId="{56604696-13FE-4C65-8DE2-06BBBC2716BA}" srcOrd="0" destOrd="0" presId="urn:microsoft.com/office/officeart/2005/8/layout/vList5"/>
    <dgm:cxn modelId="{FF485EC4-67BD-456A-9F60-D4368AD7D8AB}" srcId="{019537C9-FC91-4E46-85DB-A5514C4318B3}" destId="{D9EF346B-492F-49AF-AFD2-1F7334723DA2}" srcOrd="1" destOrd="0" parTransId="{105C0656-BA44-4F48-8C00-389C1C40C49C}" sibTransId="{D8470E4D-DE50-4364-A15D-63B37D62D92E}"/>
    <dgm:cxn modelId="{F960F7F8-BB50-4FBB-BE4E-59E2185A08C4}" type="presOf" srcId="{E3E1DC58-83BD-4009-8EE3-90C567B2C6FC}" destId="{CC581D8D-133E-42CB-BCD0-7BE9D788AFF4}" srcOrd="0" destOrd="0" presId="urn:microsoft.com/office/officeart/2005/8/layout/vList5"/>
    <dgm:cxn modelId="{4ADB24FD-5978-4B1C-BBCE-BC33B6E2F610}" type="presOf" srcId="{D9EF346B-492F-49AF-AFD2-1F7334723DA2}" destId="{BC94D913-0169-439B-B188-9BF0CD1523EE}" srcOrd="0" destOrd="0" presId="urn:microsoft.com/office/officeart/2005/8/layout/vList5"/>
    <dgm:cxn modelId="{09BC8DB5-3435-41A6-8554-4B14235D6A77}" type="presParOf" srcId="{56604696-13FE-4C65-8DE2-06BBBC2716BA}" destId="{DFF5DAC5-1DCA-45B5-B865-20629C5D0B5C}" srcOrd="0" destOrd="0" presId="urn:microsoft.com/office/officeart/2005/8/layout/vList5"/>
    <dgm:cxn modelId="{49A20990-4EE1-4BB3-AD12-B90510EB43AF}" type="presParOf" srcId="{DFF5DAC5-1DCA-45B5-B865-20629C5D0B5C}" destId="{CC581D8D-133E-42CB-BCD0-7BE9D788AFF4}" srcOrd="0" destOrd="0" presId="urn:microsoft.com/office/officeart/2005/8/layout/vList5"/>
    <dgm:cxn modelId="{90717FDB-F166-4E1C-8012-1C7E138F3CD8}" type="presParOf" srcId="{56604696-13FE-4C65-8DE2-06BBBC2716BA}" destId="{812D6562-DE26-43FC-B5FA-D43D00E243A0}" srcOrd="1" destOrd="0" presId="urn:microsoft.com/office/officeart/2005/8/layout/vList5"/>
    <dgm:cxn modelId="{B4831960-D942-423D-8DB8-2BB07E50CF5D}" type="presParOf" srcId="{56604696-13FE-4C65-8DE2-06BBBC2716BA}" destId="{1F610F8E-19AC-4029-8585-B8CE450CCF0F}" srcOrd="2" destOrd="0" presId="urn:microsoft.com/office/officeart/2005/8/layout/vList5"/>
    <dgm:cxn modelId="{94BCACB5-4DFE-464B-A173-FD615B6FEAEC}" type="presParOf" srcId="{1F610F8E-19AC-4029-8585-B8CE450CCF0F}" destId="{BC94D913-0169-439B-B188-9BF0CD1523EE}" srcOrd="0"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ata15.xml><?xml version="1.0" encoding="utf-8"?>
<dgm:dataModel xmlns:dgm="http://schemas.openxmlformats.org/drawingml/2006/diagram" xmlns:a="http://schemas.openxmlformats.org/drawingml/2006/main">
  <dgm:ptLst>
    <dgm:pt modelId="{724113CF-5353-4E2F-B411-21AFFF77AE6C}"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D1DEC065-61E4-456D-9D85-70CE85ADB6DB}">
      <dgm:prSet/>
      <dgm:spPr/>
      <dgm:t>
        <a:bodyPr/>
        <a:lstStyle/>
        <a:p>
          <a:r>
            <a:rPr lang="en-US" dirty="0"/>
            <a:t>AKT regularly unmasks neurodiversity in high achieving doctors due to format of the exam (57 seconds per question)</a:t>
          </a:r>
        </a:p>
      </dgm:t>
    </dgm:pt>
    <dgm:pt modelId="{DC1BE420-F8D9-4A06-BBBE-9139219C3D1D}" type="parTrans" cxnId="{F1EC9EA3-818D-4047-B789-EEA91F266775}">
      <dgm:prSet/>
      <dgm:spPr/>
      <dgm:t>
        <a:bodyPr/>
        <a:lstStyle/>
        <a:p>
          <a:endParaRPr lang="en-US"/>
        </a:p>
      </dgm:t>
    </dgm:pt>
    <dgm:pt modelId="{CC903B16-96E9-442E-8231-491A652D8079}" type="sibTrans" cxnId="{F1EC9EA3-818D-4047-B789-EEA91F266775}">
      <dgm:prSet/>
      <dgm:spPr/>
      <dgm:t>
        <a:bodyPr/>
        <a:lstStyle/>
        <a:p>
          <a:endParaRPr lang="en-US"/>
        </a:p>
      </dgm:t>
    </dgm:pt>
    <dgm:pt modelId="{6ADC0443-4C7C-423F-9FD5-1CD9F271070B}">
      <dgm:prSet/>
      <dgm:spPr/>
      <dgm:t>
        <a:bodyPr/>
        <a:lstStyle/>
        <a:p>
          <a:r>
            <a:rPr lang="en-US" dirty="0"/>
            <a:t>Neurodiversity can also create challenges in terms of </a:t>
          </a:r>
          <a:r>
            <a:rPr lang="en-US" dirty="0" err="1"/>
            <a:t>organisation</a:t>
          </a:r>
          <a:r>
            <a:rPr lang="en-US" dirty="0"/>
            <a:t> and planning which can be an issue in studying for AKT</a:t>
          </a:r>
        </a:p>
      </dgm:t>
    </dgm:pt>
    <dgm:pt modelId="{B721740E-B5EE-4AE1-B4D9-C82167BF2E6E}" type="parTrans" cxnId="{75E9716E-EA03-4BA1-AF53-D8337E3C4E61}">
      <dgm:prSet/>
      <dgm:spPr/>
      <dgm:t>
        <a:bodyPr/>
        <a:lstStyle/>
        <a:p>
          <a:endParaRPr lang="en-US"/>
        </a:p>
      </dgm:t>
    </dgm:pt>
    <dgm:pt modelId="{C30E19B7-8886-4DEF-96DB-46DA4815C76C}" type="sibTrans" cxnId="{75E9716E-EA03-4BA1-AF53-D8337E3C4E61}">
      <dgm:prSet/>
      <dgm:spPr/>
      <dgm:t>
        <a:bodyPr/>
        <a:lstStyle/>
        <a:p>
          <a:endParaRPr lang="en-US"/>
        </a:p>
      </dgm:t>
    </dgm:pt>
    <dgm:pt modelId="{36831E2D-1703-476D-8815-43900E58580B}">
      <dgm:prSet/>
      <dgm:spPr/>
      <dgm:t>
        <a:bodyPr/>
        <a:lstStyle/>
        <a:p>
          <a:r>
            <a:rPr lang="en-US" dirty="0"/>
            <a:t>Free Screening and assessment available from YH Deanery provided by Genius within</a:t>
          </a:r>
        </a:p>
      </dgm:t>
    </dgm:pt>
    <dgm:pt modelId="{A659C55A-0902-4A4C-994A-54C61FDC9B25}" type="parTrans" cxnId="{A7E9B758-F015-453A-8C6B-AB8BEF707DAD}">
      <dgm:prSet/>
      <dgm:spPr/>
      <dgm:t>
        <a:bodyPr/>
        <a:lstStyle/>
        <a:p>
          <a:endParaRPr lang="en-GB"/>
        </a:p>
      </dgm:t>
    </dgm:pt>
    <dgm:pt modelId="{73240EE0-8F8B-490F-B557-82F44CF32299}" type="sibTrans" cxnId="{A7E9B758-F015-453A-8C6B-AB8BEF707DAD}">
      <dgm:prSet/>
      <dgm:spPr/>
      <dgm:t>
        <a:bodyPr/>
        <a:lstStyle/>
        <a:p>
          <a:endParaRPr lang="en-GB"/>
        </a:p>
      </dgm:t>
    </dgm:pt>
    <dgm:pt modelId="{94D9FEF8-FE98-4E66-A9AB-80766A74983D}" type="pres">
      <dgm:prSet presAssocID="{724113CF-5353-4E2F-B411-21AFFF77AE6C}" presName="linear" presStyleCnt="0">
        <dgm:presLayoutVars>
          <dgm:animLvl val="lvl"/>
          <dgm:resizeHandles val="exact"/>
        </dgm:presLayoutVars>
      </dgm:prSet>
      <dgm:spPr/>
    </dgm:pt>
    <dgm:pt modelId="{1B2FD029-1C13-4B31-A9F2-D7482B718F68}" type="pres">
      <dgm:prSet presAssocID="{D1DEC065-61E4-456D-9D85-70CE85ADB6DB}" presName="parentText" presStyleLbl="node1" presStyleIdx="0" presStyleCnt="3">
        <dgm:presLayoutVars>
          <dgm:chMax val="0"/>
          <dgm:bulletEnabled val="1"/>
        </dgm:presLayoutVars>
      </dgm:prSet>
      <dgm:spPr/>
    </dgm:pt>
    <dgm:pt modelId="{20B697FF-DD6B-48E5-9D74-1782FA00EC48}" type="pres">
      <dgm:prSet presAssocID="{CC903B16-96E9-442E-8231-491A652D8079}" presName="spacer" presStyleCnt="0"/>
      <dgm:spPr/>
    </dgm:pt>
    <dgm:pt modelId="{8DD008CF-291D-4AAE-9E7F-BF1E98D03E16}" type="pres">
      <dgm:prSet presAssocID="{6ADC0443-4C7C-423F-9FD5-1CD9F271070B}" presName="parentText" presStyleLbl="node1" presStyleIdx="1" presStyleCnt="3">
        <dgm:presLayoutVars>
          <dgm:chMax val="0"/>
          <dgm:bulletEnabled val="1"/>
        </dgm:presLayoutVars>
      </dgm:prSet>
      <dgm:spPr/>
    </dgm:pt>
    <dgm:pt modelId="{AACA5460-499E-4DEC-9F30-DF5D886DB686}" type="pres">
      <dgm:prSet presAssocID="{C30E19B7-8886-4DEF-96DB-46DA4815C76C}" presName="spacer" presStyleCnt="0"/>
      <dgm:spPr/>
    </dgm:pt>
    <dgm:pt modelId="{1F721D62-44A9-49A8-BA93-87020DD08462}" type="pres">
      <dgm:prSet presAssocID="{36831E2D-1703-476D-8815-43900E58580B}" presName="parentText" presStyleLbl="node1" presStyleIdx="2" presStyleCnt="3">
        <dgm:presLayoutVars>
          <dgm:chMax val="0"/>
          <dgm:bulletEnabled val="1"/>
        </dgm:presLayoutVars>
      </dgm:prSet>
      <dgm:spPr/>
    </dgm:pt>
  </dgm:ptLst>
  <dgm:cxnLst>
    <dgm:cxn modelId="{1560A647-507A-4138-A559-36067CF7DA72}" type="presOf" srcId="{D1DEC065-61E4-456D-9D85-70CE85ADB6DB}" destId="{1B2FD029-1C13-4B31-A9F2-D7482B718F68}" srcOrd="0" destOrd="0" presId="urn:microsoft.com/office/officeart/2005/8/layout/vList2"/>
    <dgm:cxn modelId="{75E9716E-EA03-4BA1-AF53-D8337E3C4E61}" srcId="{724113CF-5353-4E2F-B411-21AFFF77AE6C}" destId="{6ADC0443-4C7C-423F-9FD5-1CD9F271070B}" srcOrd="1" destOrd="0" parTransId="{B721740E-B5EE-4AE1-B4D9-C82167BF2E6E}" sibTransId="{C30E19B7-8886-4DEF-96DB-46DA4815C76C}"/>
    <dgm:cxn modelId="{A7E9B758-F015-453A-8C6B-AB8BEF707DAD}" srcId="{724113CF-5353-4E2F-B411-21AFFF77AE6C}" destId="{36831E2D-1703-476D-8815-43900E58580B}" srcOrd="2" destOrd="0" parTransId="{A659C55A-0902-4A4C-994A-54C61FDC9B25}" sibTransId="{73240EE0-8F8B-490F-B557-82F44CF32299}"/>
    <dgm:cxn modelId="{F1EC9EA3-818D-4047-B789-EEA91F266775}" srcId="{724113CF-5353-4E2F-B411-21AFFF77AE6C}" destId="{D1DEC065-61E4-456D-9D85-70CE85ADB6DB}" srcOrd="0" destOrd="0" parTransId="{DC1BE420-F8D9-4A06-BBBE-9139219C3D1D}" sibTransId="{CC903B16-96E9-442E-8231-491A652D8079}"/>
    <dgm:cxn modelId="{36DB6AC4-512C-4F8B-ADBC-0826AF4B23CD}" type="presOf" srcId="{6ADC0443-4C7C-423F-9FD5-1CD9F271070B}" destId="{8DD008CF-291D-4AAE-9E7F-BF1E98D03E16}" srcOrd="0" destOrd="0" presId="urn:microsoft.com/office/officeart/2005/8/layout/vList2"/>
    <dgm:cxn modelId="{DF4279CC-861D-42C5-A832-0F78EEA221B4}" type="presOf" srcId="{724113CF-5353-4E2F-B411-21AFFF77AE6C}" destId="{94D9FEF8-FE98-4E66-A9AB-80766A74983D}" srcOrd="0" destOrd="0" presId="urn:microsoft.com/office/officeart/2005/8/layout/vList2"/>
    <dgm:cxn modelId="{C5E0A8DF-233C-473F-B5C2-9BE155EE09C3}" type="presOf" srcId="{36831E2D-1703-476D-8815-43900E58580B}" destId="{1F721D62-44A9-49A8-BA93-87020DD08462}" srcOrd="0" destOrd="0" presId="urn:microsoft.com/office/officeart/2005/8/layout/vList2"/>
    <dgm:cxn modelId="{F7C09C1F-B3CC-4F3B-898C-80E45870AE3C}" type="presParOf" srcId="{94D9FEF8-FE98-4E66-A9AB-80766A74983D}" destId="{1B2FD029-1C13-4B31-A9F2-D7482B718F68}" srcOrd="0" destOrd="0" presId="urn:microsoft.com/office/officeart/2005/8/layout/vList2"/>
    <dgm:cxn modelId="{9A57D691-4CF5-488D-995E-A4813F83753C}" type="presParOf" srcId="{94D9FEF8-FE98-4E66-A9AB-80766A74983D}" destId="{20B697FF-DD6B-48E5-9D74-1782FA00EC48}" srcOrd="1" destOrd="0" presId="urn:microsoft.com/office/officeart/2005/8/layout/vList2"/>
    <dgm:cxn modelId="{D248E1AC-6A92-466A-A259-6C7FD7DE4F2D}" type="presParOf" srcId="{94D9FEF8-FE98-4E66-A9AB-80766A74983D}" destId="{8DD008CF-291D-4AAE-9E7F-BF1E98D03E16}" srcOrd="2" destOrd="0" presId="urn:microsoft.com/office/officeart/2005/8/layout/vList2"/>
    <dgm:cxn modelId="{36A05FC1-8D28-49E8-95BF-D713DBC5F078}" type="presParOf" srcId="{94D9FEF8-FE98-4E66-A9AB-80766A74983D}" destId="{AACA5460-499E-4DEC-9F30-DF5D886DB686}" srcOrd="3" destOrd="0" presId="urn:microsoft.com/office/officeart/2005/8/layout/vList2"/>
    <dgm:cxn modelId="{776772BF-4018-4B30-9933-F0A880D1EC9D}" type="presParOf" srcId="{94D9FEF8-FE98-4E66-A9AB-80766A74983D}" destId="{1F721D62-44A9-49A8-BA93-87020DD08462}"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78AA34-7F43-4590-AE6E-444603A8EE5F}"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D67D359B-8461-43E3-B81A-3E0A37D59398}">
      <dgm:prSet/>
      <dgm:spPr/>
      <dgm:t>
        <a:bodyPr/>
        <a:lstStyle/>
        <a:p>
          <a:r>
            <a:rPr lang="en-GB"/>
            <a:t>Exam failures    AKT (applied knowledge test) &amp;  CSA (clinical skills assessment) / RCA (recorded consultation assessment)</a:t>
          </a:r>
          <a:endParaRPr lang="en-US"/>
        </a:p>
      </dgm:t>
    </dgm:pt>
    <dgm:pt modelId="{471F9577-4806-46CA-8D78-FC284AC5F29F}" type="parTrans" cxnId="{F1480D87-A02C-4ED1-8C73-886247EE4DFD}">
      <dgm:prSet/>
      <dgm:spPr/>
      <dgm:t>
        <a:bodyPr/>
        <a:lstStyle/>
        <a:p>
          <a:endParaRPr lang="en-US"/>
        </a:p>
      </dgm:t>
    </dgm:pt>
    <dgm:pt modelId="{B421FF90-6019-47A3-8BA0-3BC00C8C730D}" type="sibTrans" cxnId="{F1480D87-A02C-4ED1-8C73-886247EE4DFD}">
      <dgm:prSet/>
      <dgm:spPr/>
      <dgm:t>
        <a:bodyPr/>
        <a:lstStyle/>
        <a:p>
          <a:endParaRPr lang="en-US"/>
        </a:p>
      </dgm:t>
    </dgm:pt>
    <dgm:pt modelId="{FF9943AB-D997-4293-8C04-19147D2DEE8E}">
      <dgm:prSet/>
      <dgm:spPr/>
      <dgm:t>
        <a:bodyPr/>
        <a:lstStyle/>
        <a:p>
          <a:r>
            <a:rPr lang="en-GB"/>
            <a:t>Ongoing CSR and ESR concerns</a:t>
          </a:r>
          <a:endParaRPr lang="en-US"/>
        </a:p>
      </dgm:t>
    </dgm:pt>
    <dgm:pt modelId="{45E9B960-7D7C-4E10-9D4A-C4EAC60A1CE0}" type="parTrans" cxnId="{6AD9FF78-2754-4328-A2A9-DF6892C40B10}">
      <dgm:prSet/>
      <dgm:spPr/>
      <dgm:t>
        <a:bodyPr/>
        <a:lstStyle/>
        <a:p>
          <a:endParaRPr lang="en-US"/>
        </a:p>
      </dgm:t>
    </dgm:pt>
    <dgm:pt modelId="{4A3AA3E5-9112-4526-B01E-0F5F29501F0F}" type="sibTrans" cxnId="{6AD9FF78-2754-4328-A2A9-DF6892C40B10}">
      <dgm:prSet/>
      <dgm:spPr/>
      <dgm:t>
        <a:bodyPr/>
        <a:lstStyle/>
        <a:p>
          <a:endParaRPr lang="en-US"/>
        </a:p>
      </dgm:t>
    </dgm:pt>
    <dgm:pt modelId="{69131CBB-42C8-4A65-9A2F-A0321B6A453A}">
      <dgm:prSet/>
      <dgm:spPr/>
      <dgm:t>
        <a:bodyPr/>
        <a:lstStyle/>
        <a:p>
          <a:r>
            <a:rPr lang="en-GB"/>
            <a:t>Organisational issues – importance of educators notes</a:t>
          </a:r>
          <a:endParaRPr lang="en-US"/>
        </a:p>
      </dgm:t>
    </dgm:pt>
    <dgm:pt modelId="{E6E0CABB-59EA-4D4E-97F1-F52BEE90B865}" type="parTrans" cxnId="{B5737E7A-14E2-4003-BEFA-E62B8AEABF41}">
      <dgm:prSet/>
      <dgm:spPr/>
      <dgm:t>
        <a:bodyPr/>
        <a:lstStyle/>
        <a:p>
          <a:endParaRPr lang="en-US"/>
        </a:p>
      </dgm:t>
    </dgm:pt>
    <dgm:pt modelId="{D32F83DC-74E5-4BDF-828A-2AE911DAABA0}" type="sibTrans" cxnId="{B5737E7A-14E2-4003-BEFA-E62B8AEABF41}">
      <dgm:prSet/>
      <dgm:spPr/>
      <dgm:t>
        <a:bodyPr/>
        <a:lstStyle/>
        <a:p>
          <a:endParaRPr lang="en-US"/>
        </a:p>
      </dgm:t>
    </dgm:pt>
    <dgm:pt modelId="{B1EA6C71-C487-4D88-B71B-605BCA569BDA}">
      <dgm:prSet/>
      <dgm:spPr/>
      <dgm:t>
        <a:bodyPr/>
        <a:lstStyle/>
        <a:p>
          <a:r>
            <a:rPr lang="en-GB"/>
            <a:t>Professional behaviour concerns</a:t>
          </a:r>
          <a:endParaRPr lang="en-US"/>
        </a:p>
      </dgm:t>
    </dgm:pt>
    <dgm:pt modelId="{D1CE6A5E-060C-45B9-8EBE-E91044E51593}" type="parTrans" cxnId="{E3F23A40-7991-4096-9F8F-84AB88B23E30}">
      <dgm:prSet/>
      <dgm:spPr/>
      <dgm:t>
        <a:bodyPr/>
        <a:lstStyle/>
        <a:p>
          <a:endParaRPr lang="en-US"/>
        </a:p>
      </dgm:t>
    </dgm:pt>
    <dgm:pt modelId="{7A70078C-3C68-4E8A-8AF3-7745A8256B44}" type="sibTrans" cxnId="{E3F23A40-7991-4096-9F8F-84AB88B23E30}">
      <dgm:prSet/>
      <dgm:spPr/>
      <dgm:t>
        <a:bodyPr/>
        <a:lstStyle/>
        <a:p>
          <a:endParaRPr lang="en-US"/>
        </a:p>
      </dgm:t>
    </dgm:pt>
    <dgm:pt modelId="{DA522EEF-E783-4102-BE8E-6725E3A11E90}" type="pres">
      <dgm:prSet presAssocID="{8D78AA34-7F43-4590-AE6E-444603A8EE5F}" presName="linear" presStyleCnt="0">
        <dgm:presLayoutVars>
          <dgm:animLvl val="lvl"/>
          <dgm:resizeHandles val="exact"/>
        </dgm:presLayoutVars>
      </dgm:prSet>
      <dgm:spPr/>
    </dgm:pt>
    <dgm:pt modelId="{5DF9505F-D7C6-49F0-B9D3-E8185CD2CB90}" type="pres">
      <dgm:prSet presAssocID="{D67D359B-8461-43E3-B81A-3E0A37D59398}" presName="parentText" presStyleLbl="node1" presStyleIdx="0" presStyleCnt="4">
        <dgm:presLayoutVars>
          <dgm:chMax val="0"/>
          <dgm:bulletEnabled val="1"/>
        </dgm:presLayoutVars>
      </dgm:prSet>
      <dgm:spPr/>
    </dgm:pt>
    <dgm:pt modelId="{1A551F28-20D3-489C-8127-E279C67DB72C}" type="pres">
      <dgm:prSet presAssocID="{B421FF90-6019-47A3-8BA0-3BC00C8C730D}" presName="spacer" presStyleCnt="0"/>
      <dgm:spPr/>
    </dgm:pt>
    <dgm:pt modelId="{4E774D4D-52BF-49E4-968B-EE5951DE6F49}" type="pres">
      <dgm:prSet presAssocID="{FF9943AB-D997-4293-8C04-19147D2DEE8E}" presName="parentText" presStyleLbl="node1" presStyleIdx="1" presStyleCnt="4">
        <dgm:presLayoutVars>
          <dgm:chMax val="0"/>
          <dgm:bulletEnabled val="1"/>
        </dgm:presLayoutVars>
      </dgm:prSet>
      <dgm:spPr/>
    </dgm:pt>
    <dgm:pt modelId="{3D4CDE65-C0EE-4D85-BDEF-AB7801065B99}" type="pres">
      <dgm:prSet presAssocID="{4A3AA3E5-9112-4526-B01E-0F5F29501F0F}" presName="spacer" presStyleCnt="0"/>
      <dgm:spPr/>
    </dgm:pt>
    <dgm:pt modelId="{305A176F-BD7D-445D-B9C1-AEEC8F4A6BDA}" type="pres">
      <dgm:prSet presAssocID="{69131CBB-42C8-4A65-9A2F-A0321B6A453A}" presName="parentText" presStyleLbl="node1" presStyleIdx="2" presStyleCnt="4">
        <dgm:presLayoutVars>
          <dgm:chMax val="0"/>
          <dgm:bulletEnabled val="1"/>
        </dgm:presLayoutVars>
      </dgm:prSet>
      <dgm:spPr/>
    </dgm:pt>
    <dgm:pt modelId="{7BE8BE6B-09E9-4077-9E5E-72A15C6C2155}" type="pres">
      <dgm:prSet presAssocID="{D32F83DC-74E5-4BDF-828A-2AE911DAABA0}" presName="spacer" presStyleCnt="0"/>
      <dgm:spPr/>
    </dgm:pt>
    <dgm:pt modelId="{C2B5FE22-414B-410A-823D-F31167A3C650}" type="pres">
      <dgm:prSet presAssocID="{B1EA6C71-C487-4D88-B71B-605BCA569BDA}" presName="parentText" presStyleLbl="node1" presStyleIdx="3" presStyleCnt="4">
        <dgm:presLayoutVars>
          <dgm:chMax val="0"/>
          <dgm:bulletEnabled val="1"/>
        </dgm:presLayoutVars>
      </dgm:prSet>
      <dgm:spPr/>
    </dgm:pt>
  </dgm:ptLst>
  <dgm:cxnLst>
    <dgm:cxn modelId="{63A81013-F3CB-431F-9D9F-0268D92AA29B}" type="presOf" srcId="{8D78AA34-7F43-4590-AE6E-444603A8EE5F}" destId="{DA522EEF-E783-4102-BE8E-6725E3A11E90}" srcOrd="0" destOrd="0" presId="urn:microsoft.com/office/officeart/2005/8/layout/vList2"/>
    <dgm:cxn modelId="{28AA7B2F-C7E5-4B20-8481-3E2562012D52}" type="presOf" srcId="{D67D359B-8461-43E3-B81A-3E0A37D59398}" destId="{5DF9505F-D7C6-49F0-B9D3-E8185CD2CB90}" srcOrd="0" destOrd="0" presId="urn:microsoft.com/office/officeart/2005/8/layout/vList2"/>
    <dgm:cxn modelId="{E3F23A40-7991-4096-9F8F-84AB88B23E30}" srcId="{8D78AA34-7F43-4590-AE6E-444603A8EE5F}" destId="{B1EA6C71-C487-4D88-B71B-605BCA569BDA}" srcOrd="3" destOrd="0" parTransId="{D1CE6A5E-060C-45B9-8EBE-E91044E51593}" sibTransId="{7A70078C-3C68-4E8A-8AF3-7745A8256B44}"/>
    <dgm:cxn modelId="{6AD9FF78-2754-4328-A2A9-DF6892C40B10}" srcId="{8D78AA34-7F43-4590-AE6E-444603A8EE5F}" destId="{FF9943AB-D997-4293-8C04-19147D2DEE8E}" srcOrd="1" destOrd="0" parTransId="{45E9B960-7D7C-4E10-9D4A-C4EAC60A1CE0}" sibTransId="{4A3AA3E5-9112-4526-B01E-0F5F29501F0F}"/>
    <dgm:cxn modelId="{B5737E7A-14E2-4003-BEFA-E62B8AEABF41}" srcId="{8D78AA34-7F43-4590-AE6E-444603A8EE5F}" destId="{69131CBB-42C8-4A65-9A2F-A0321B6A453A}" srcOrd="2" destOrd="0" parTransId="{E6E0CABB-59EA-4D4E-97F1-F52BEE90B865}" sibTransId="{D32F83DC-74E5-4BDF-828A-2AE911DAABA0}"/>
    <dgm:cxn modelId="{F1480D87-A02C-4ED1-8C73-886247EE4DFD}" srcId="{8D78AA34-7F43-4590-AE6E-444603A8EE5F}" destId="{D67D359B-8461-43E3-B81A-3E0A37D59398}" srcOrd="0" destOrd="0" parTransId="{471F9577-4806-46CA-8D78-FC284AC5F29F}" sibTransId="{B421FF90-6019-47A3-8BA0-3BC00C8C730D}"/>
    <dgm:cxn modelId="{EB665E8A-2D1E-4051-B400-1CA2BB1E29B3}" type="presOf" srcId="{FF9943AB-D997-4293-8C04-19147D2DEE8E}" destId="{4E774D4D-52BF-49E4-968B-EE5951DE6F49}" srcOrd="0" destOrd="0" presId="urn:microsoft.com/office/officeart/2005/8/layout/vList2"/>
    <dgm:cxn modelId="{441875AA-DE6E-4951-861F-8C73131037DD}" type="presOf" srcId="{69131CBB-42C8-4A65-9A2F-A0321B6A453A}" destId="{305A176F-BD7D-445D-B9C1-AEEC8F4A6BDA}" srcOrd="0" destOrd="0" presId="urn:microsoft.com/office/officeart/2005/8/layout/vList2"/>
    <dgm:cxn modelId="{4CFFA3BD-9828-4626-B81F-1DFC2B96F90C}" type="presOf" srcId="{B1EA6C71-C487-4D88-B71B-605BCA569BDA}" destId="{C2B5FE22-414B-410A-823D-F31167A3C650}" srcOrd="0" destOrd="0" presId="urn:microsoft.com/office/officeart/2005/8/layout/vList2"/>
    <dgm:cxn modelId="{977BB76E-0AB7-41E0-B58D-5F5F65E92D81}" type="presParOf" srcId="{DA522EEF-E783-4102-BE8E-6725E3A11E90}" destId="{5DF9505F-D7C6-49F0-B9D3-E8185CD2CB90}" srcOrd="0" destOrd="0" presId="urn:microsoft.com/office/officeart/2005/8/layout/vList2"/>
    <dgm:cxn modelId="{E24B866A-A36E-419B-A2A4-B39706BA1798}" type="presParOf" srcId="{DA522EEF-E783-4102-BE8E-6725E3A11E90}" destId="{1A551F28-20D3-489C-8127-E279C67DB72C}" srcOrd="1" destOrd="0" presId="urn:microsoft.com/office/officeart/2005/8/layout/vList2"/>
    <dgm:cxn modelId="{8CC32F11-DD0F-49B8-B4E9-D4F2E085E3BB}" type="presParOf" srcId="{DA522EEF-E783-4102-BE8E-6725E3A11E90}" destId="{4E774D4D-52BF-49E4-968B-EE5951DE6F49}" srcOrd="2" destOrd="0" presId="urn:microsoft.com/office/officeart/2005/8/layout/vList2"/>
    <dgm:cxn modelId="{A2712C9A-8866-490F-924E-3E4339FF8E6E}" type="presParOf" srcId="{DA522EEF-E783-4102-BE8E-6725E3A11E90}" destId="{3D4CDE65-C0EE-4D85-BDEF-AB7801065B99}" srcOrd="3" destOrd="0" presId="urn:microsoft.com/office/officeart/2005/8/layout/vList2"/>
    <dgm:cxn modelId="{463D232D-59AA-4A4D-9725-45AE29EC100E}" type="presParOf" srcId="{DA522EEF-E783-4102-BE8E-6725E3A11E90}" destId="{305A176F-BD7D-445D-B9C1-AEEC8F4A6BDA}" srcOrd="4" destOrd="0" presId="urn:microsoft.com/office/officeart/2005/8/layout/vList2"/>
    <dgm:cxn modelId="{0921D3DC-0614-4A7B-9042-318FD851234F}" type="presParOf" srcId="{DA522EEF-E783-4102-BE8E-6725E3A11E90}" destId="{7BE8BE6B-09E9-4077-9E5E-72A15C6C2155}" srcOrd="5" destOrd="0" presId="urn:microsoft.com/office/officeart/2005/8/layout/vList2"/>
    <dgm:cxn modelId="{FB430A5D-7C1C-481C-AA01-7E7AD409F9A8}" type="presParOf" srcId="{DA522EEF-E783-4102-BE8E-6725E3A11E90}" destId="{C2B5FE22-414B-410A-823D-F31167A3C650}"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24515F-A369-4A1F-9278-6A64B7CA5934}" type="doc">
      <dgm:prSet loTypeId="urn:microsoft.com/office/officeart/2005/8/layout/list1" loCatId="list" qsTypeId="urn:microsoft.com/office/officeart/2005/8/quickstyle/simple4" qsCatId="simple" csTypeId="urn:microsoft.com/office/officeart/2005/8/colors/colorful1" csCatId="colorful" phldr="1"/>
      <dgm:spPr/>
      <dgm:t>
        <a:bodyPr/>
        <a:lstStyle/>
        <a:p>
          <a:endParaRPr lang="en-US"/>
        </a:p>
      </dgm:t>
    </dgm:pt>
    <dgm:pt modelId="{726158E5-6E46-4F82-B000-B2B0072E0076}">
      <dgm:prSet/>
      <dgm:spPr/>
      <dgm:t>
        <a:bodyPr/>
        <a:lstStyle/>
        <a:p>
          <a:r>
            <a:rPr lang="en-GB"/>
            <a:t>RDMp</a:t>
          </a:r>
          <a:endParaRPr lang="en-US"/>
        </a:p>
      </dgm:t>
    </dgm:pt>
    <dgm:pt modelId="{605D635F-2CD6-402D-8A6B-7AFF9541BF44}" type="parTrans" cxnId="{EDAFCC51-B23B-4ACC-B084-3DD1F85F4B4B}">
      <dgm:prSet/>
      <dgm:spPr/>
      <dgm:t>
        <a:bodyPr/>
        <a:lstStyle/>
        <a:p>
          <a:endParaRPr lang="en-US"/>
        </a:p>
      </dgm:t>
    </dgm:pt>
    <dgm:pt modelId="{C72F1B20-32BC-4FF5-AAA9-1BD269CB29CD}" type="sibTrans" cxnId="{EDAFCC51-B23B-4ACC-B084-3DD1F85F4B4B}">
      <dgm:prSet/>
      <dgm:spPr/>
      <dgm:t>
        <a:bodyPr/>
        <a:lstStyle/>
        <a:p>
          <a:endParaRPr lang="en-US"/>
        </a:p>
      </dgm:t>
    </dgm:pt>
    <dgm:pt modelId="{81A378B0-A15B-4DC4-A2B2-0B2C898D35B4}">
      <dgm:prSet/>
      <dgm:spPr/>
      <dgm:t>
        <a:bodyPr/>
        <a:lstStyle/>
        <a:p>
          <a:r>
            <a:rPr lang="en-GB"/>
            <a:t>SKIPE</a:t>
          </a:r>
          <a:endParaRPr lang="en-US"/>
        </a:p>
      </dgm:t>
    </dgm:pt>
    <dgm:pt modelId="{3A44E9EF-9794-46D1-A2E9-688ACD6F726E}" type="parTrans" cxnId="{6A21CB38-38B4-488D-AB50-58565C548A5F}">
      <dgm:prSet/>
      <dgm:spPr/>
      <dgm:t>
        <a:bodyPr/>
        <a:lstStyle/>
        <a:p>
          <a:endParaRPr lang="en-US"/>
        </a:p>
      </dgm:t>
    </dgm:pt>
    <dgm:pt modelId="{E04633BB-D852-443F-AFC2-FC182DFABB2A}" type="sibTrans" cxnId="{6A21CB38-38B4-488D-AB50-58565C548A5F}">
      <dgm:prSet/>
      <dgm:spPr/>
      <dgm:t>
        <a:bodyPr/>
        <a:lstStyle/>
        <a:p>
          <a:endParaRPr lang="en-US"/>
        </a:p>
      </dgm:t>
    </dgm:pt>
    <dgm:pt modelId="{E4081522-838E-468A-B07D-705EB7B15919}">
      <dgm:prSet/>
      <dgm:spPr/>
      <dgm:t>
        <a:bodyPr/>
        <a:lstStyle/>
        <a:p>
          <a:r>
            <a:rPr lang="en-GB"/>
            <a:t>I-SID</a:t>
          </a:r>
          <a:endParaRPr lang="en-US"/>
        </a:p>
      </dgm:t>
    </dgm:pt>
    <dgm:pt modelId="{304F043A-15FF-4DF5-9040-A08622F96836}" type="parTrans" cxnId="{51AA016D-5010-4ED4-B8E9-F38662E30319}">
      <dgm:prSet/>
      <dgm:spPr/>
      <dgm:t>
        <a:bodyPr/>
        <a:lstStyle/>
        <a:p>
          <a:endParaRPr lang="en-US"/>
        </a:p>
      </dgm:t>
    </dgm:pt>
    <dgm:pt modelId="{2EFDC698-21F3-430C-98D9-379497A6BA50}" type="sibTrans" cxnId="{51AA016D-5010-4ED4-B8E9-F38662E30319}">
      <dgm:prSet/>
      <dgm:spPr/>
      <dgm:t>
        <a:bodyPr/>
        <a:lstStyle/>
        <a:p>
          <a:endParaRPr lang="en-US"/>
        </a:p>
      </dgm:t>
    </dgm:pt>
    <dgm:pt modelId="{BE625389-0C83-4254-A7A2-0C78DCA9C1DF}" type="pres">
      <dgm:prSet presAssocID="{8824515F-A369-4A1F-9278-6A64B7CA5934}" presName="linear" presStyleCnt="0">
        <dgm:presLayoutVars>
          <dgm:dir/>
          <dgm:animLvl val="lvl"/>
          <dgm:resizeHandles val="exact"/>
        </dgm:presLayoutVars>
      </dgm:prSet>
      <dgm:spPr/>
    </dgm:pt>
    <dgm:pt modelId="{98F5B307-CAF5-44EF-A926-62E66A233B88}" type="pres">
      <dgm:prSet presAssocID="{726158E5-6E46-4F82-B000-B2B0072E0076}" presName="parentLin" presStyleCnt="0"/>
      <dgm:spPr/>
    </dgm:pt>
    <dgm:pt modelId="{27D7D9B0-75DF-4BD7-9366-79236229E604}" type="pres">
      <dgm:prSet presAssocID="{726158E5-6E46-4F82-B000-B2B0072E0076}" presName="parentLeftMargin" presStyleLbl="node1" presStyleIdx="0" presStyleCnt="3"/>
      <dgm:spPr/>
    </dgm:pt>
    <dgm:pt modelId="{9A9DFF57-90DE-478E-805D-41E705273237}" type="pres">
      <dgm:prSet presAssocID="{726158E5-6E46-4F82-B000-B2B0072E0076}" presName="parentText" presStyleLbl="node1" presStyleIdx="0" presStyleCnt="3">
        <dgm:presLayoutVars>
          <dgm:chMax val="0"/>
          <dgm:bulletEnabled val="1"/>
        </dgm:presLayoutVars>
      </dgm:prSet>
      <dgm:spPr/>
    </dgm:pt>
    <dgm:pt modelId="{8EB4E18B-F2A1-4EDE-BB38-7102D2B6FB81}" type="pres">
      <dgm:prSet presAssocID="{726158E5-6E46-4F82-B000-B2B0072E0076}" presName="negativeSpace" presStyleCnt="0"/>
      <dgm:spPr/>
    </dgm:pt>
    <dgm:pt modelId="{44519564-575E-44D6-89C7-D30FB6757F24}" type="pres">
      <dgm:prSet presAssocID="{726158E5-6E46-4F82-B000-B2B0072E0076}" presName="childText" presStyleLbl="conFgAcc1" presStyleIdx="0" presStyleCnt="3">
        <dgm:presLayoutVars>
          <dgm:bulletEnabled val="1"/>
        </dgm:presLayoutVars>
      </dgm:prSet>
      <dgm:spPr/>
    </dgm:pt>
    <dgm:pt modelId="{23CF4060-FA09-4155-AEC7-295F0B6DB52D}" type="pres">
      <dgm:prSet presAssocID="{C72F1B20-32BC-4FF5-AAA9-1BD269CB29CD}" presName="spaceBetweenRectangles" presStyleCnt="0"/>
      <dgm:spPr/>
    </dgm:pt>
    <dgm:pt modelId="{CE46CBCD-832B-4396-8CB2-F35A88FCAC47}" type="pres">
      <dgm:prSet presAssocID="{81A378B0-A15B-4DC4-A2B2-0B2C898D35B4}" presName="parentLin" presStyleCnt="0"/>
      <dgm:spPr/>
    </dgm:pt>
    <dgm:pt modelId="{5C44B4CB-B5B2-41B4-B2E7-C38B66D2F370}" type="pres">
      <dgm:prSet presAssocID="{81A378B0-A15B-4DC4-A2B2-0B2C898D35B4}" presName="parentLeftMargin" presStyleLbl="node1" presStyleIdx="0" presStyleCnt="3"/>
      <dgm:spPr/>
    </dgm:pt>
    <dgm:pt modelId="{5CA9A8FA-A358-4A1F-A6AA-4B46B6897094}" type="pres">
      <dgm:prSet presAssocID="{81A378B0-A15B-4DC4-A2B2-0B2C898D35B4}" presName="parentText" presStyleLbl="node1" presStyleIdx="1" presStyleCnt="3">
        <dgm:presLayoutVars>
          <dgm:chMax val="0"/>
          <dgm:bulletEnabled val="1"/>
        </dgm:presLayoutVars>
      </dgm:prSet>
      <dgm:spPr/>
    </dgm:pt>
    <dgm:pt modelId="{73000946-83D2-4B45-B511-C8DE489520D2}" type="pres">
      <dgm:prSet presAssocID="{81A378B0-A15B-4DC4-A2B2-0B2C898D35B4}" presName="negativeSpace" presStyleCnt="0"/>
      <dgm:spPr/>
    </dgm:pt>
    <dgm:pt modelId="{D375D197-5967-4FAA-8A3C-592EF71336B4}" type="pres">
      <dgm:prSet presAssocID="{81A378B0-A15B-4DC4-A2B2-0B2C898D35B4}" presName="childText" presStyleLbl="conFgAcc1" presStyleIdx="1" presStyleCnt="3">
        <dgm:presLayoutVars>
          <dgm:bulletEnabled val="1"/>
        </dgm:presLayoutVars>
      </dgm:prSet>
      <dgm:spPr/>
    </dgm:pt>
    <dgm:pt modelId="{AFD421DB-E946-49AE-A44D-7041A4611C1A}" type="pres">
      <dgm:prSet presAssocID="{E04633BB-D852-443F-AFC2-FC182DFABB2A}" presName="spaceBetweenRectangles" presStyleCnt="0"/>
      <dgm:spPr/>
    </dgm:pt>
    <dgm:pt modelId="{06BC74F9-792E-44A0-8C53-8760FB22B8C4}" type="pres">
      <dgm:prSet presAssocID="{E4081522-838E-468A-B07D-705EB7B15919}" presName="parentLin" presStyleCnt="0"/>
      <dgm:spPr/>
    </dgm:pt>
    <dgm:pt modelId="{1D359590-BD17-4B2D-8470-969407A585DE}" type="pres">
      <dgm:prSet presAssocID="{E4081522-838E-468A-B07D-705EB7B15919}" presName="parentLeftMargin" presStyleLbl="node1" presStyleIdx="1" presStyleCnt="3"/>
      <dgm:spPr/>
    </dgm:pt>
    <dgm:pt modelId="{94D7CB42-0D84-4ADE-8A6F-4731E6FBB4CC}" type="pres">
      <dgm:prSet presAssocID="{E4081522-838E-468A-B07D-705EB7B15919}" presName="parentText" presStyleLbl="node1" presStyleIdx="2" presStyleCnt="3">
        <dgm:presLayoutVars>
          <dgm:chMax val="0"/>
          <dgm:bulletEnabled val="1"/>
        </dgm:presLayoutVars>
      </dgm:prSet>
      <dgm:spPr/>
    </dgm:pt>
    <dgm:pt modelId="{8686B101-2C70-4856-A378-82C3C97AF29D}" type="pres">
      <dgm:prSet presAssocID="{E4081522-838E-468A-B07D-705EB7B15919}" presName="negativeSpace" presStyleCnt="0"/>
      <dgm:spPr/>
    </dgm:pt>
    <dgm:pt modelId="{8DEF7A3F-B82B-42D0-9BA0-125E5B0D381F}" type="pres">
      <dgm:prSet presAssocID="{E4081522-838E-468A-B07D-705EB7B15919}" presName="childText" presStyleLbl="conFgAcc1" presStyleIdx="2" presStyleCnt="3">
        <dgm:presLayoutVars>
          <dgm:bulletEnabled val="1"/>
        </dgm:presLayoutVars>
      </dgm:prSet>
      <dgm:spPr/>
    </dgm:pt>
  </dgm:ptLst>
  <dgm:cxnLst>
    <dgm:cxn modelId="{F643B91D-2BF6-4E33-A54B-35FEF6DBD0DA}" type="presOf" srcId="{726158E5-6E46-4F82-B000-B2B0072E0076}" destId="{9A9DFF57-90DE-478E-805D-41E705273237}" srcOrd="1" destOrd="0" presId="urn:microsoft.com/office/officeart/2005/8/layout/list1"/>
    <dgm:cxn modelId="{DE59A734-A022-487A-9095-2D11943E6694}" type="presOf" srcId="{81A378B0-A15B-4DC4-A2B2-0B2C898D35B4}" destId="{5CA9A8FA-A358-4A1F-A6AA-4B46B6897094}" srcOrd="1" destOrd="0" presId="urn:microsoft.com/office/officeart/2005/8/layout/list1"/>
    <dgm:cxn modelId="{6A21CB38-38B4-488D-AB50-58565C548A5F}" srcId="{8824515F-A369-4A1F-9278-6A64B7CA5934}" destId="{81A378B0-A15B-4DC4-A2B2-0B2C898D35B4}" srcOrd="1" destOrd="0" parTransId="{3A44E9EF-9794-46D1-A2E9-688ACD6F726E}" sibTransId="{E04633BB-D852-443F-AFC2-FC182DFABB2A}"/>
    <dgm:cxn modelId="{7D56573D-9C87-49C5-993D-E3927716A134}" type="presOf" srcId="{726158E5-6E46-4F82-B000-B2B0072E0076}" destId="{27D7D9B0-75DF-4BD7-9366-79236229E604}" srcOrd="0" destOrd="0" presId="urn:microsoft.com/office/officeart/2005/8/layout/list1"/>
    <dgm:cxn modelId="{D95BA141-7925-47A8-9BF4-92B14A6EF235}" type="presOf" srcId="{E4081522-838E-468A-B07D-705EB7B15919}" destId="{94D7CB42-0D84-4ADE-8A6F-4731E6FBB4CC}" srcOrd="1" destOrd="0" presId="urn:microsoft.com/office/officeart/2005/8/layout/list1"/>
    <dgm:cxn modelId="{51AA016D-5010-4ED4-B8E9-F38662E30319}" srcId="{8824515F-A369-4A1F-9278-6A64B7CA5934}" destId="{E4081522-838E-468A-B07D-705EB7B15919}" srcOrd="2" destOrd="0" parTransId="{304F043A-15FF-4DF5-9040-A08622F96836}" sibTransId="{2EFDC698-21F3-430C-98D9-379497A6BA50}"/>
    <dgm:cxn modelId="{EDAFCC51-B23B-4ACC-B084-3DD1F85F4B4B}" srcId="{8824515F-A369-4A1F-9278-6A64B7CA5934}" destId="{726158E5-6E46-4F82-B000-B2B0072E0076}" srcOrd="0" destOrd="0" parTransId="{605D635F-2CD6-402D-8A6B-7AFF9541BF44}" sibTransId="{C72F1B20-32BC-4FF5-AAA9-1BD269CB29CD}"/>
    <dgm:cxn modelId="{41C6E682-358C-46DB-A5CB-3A9DD9947D4B}" type="presOf" srcId="{E4081522-838E-468A-B07D-705EB7B15919}" destId="{1D359590-BD17-4B2D-8470-969407A585DE}" srcOrd="0" destOrd="0" presId="urn:microsoft.com/office/officeart/2005/8/layout/list1"/>
    <dgm:cxn modelId="{82BD60B1-5B23-425E-822D-15E257955CEE}" type="presOf" srcId="{8824515F-A369-4A1F-9278-6A64B7CA5934}" destId="{BE625389-0C83-4254-A7A2-0C78DCA9C1DF}" srcOrd="0" destOrd="0" presId="urn:microsoft.com/office/officeart/2005/8/layout/list1"/>
    <dgm:cxn modelId="{B448E6B1-C993-45D0-855C-66193688E4D0}" type="presOf" srcId="{81A378B0-A15B-4DC4-A2B2-0B2C898D35B4}" destId="{5C44B4CB-B5B2-41B4-B2E7-C38B66D2F370}" srcOrd="0" destOrd="0" presId="urn:microsoft.com/office/officeart/2005/8/layout/list1"/>
    <dgm:cxn modelId="{80048307-B56A-4019-9671-73ED4479EEFA}" type="presParOf" srcId="{BE625389-0C83-4254-A7A2-0C78DCA9C1DF}" destId="{98F5B307-CAF5-44EF-A926-62E66A233B88}" srcOrd="0" destOrd="0" presId="urn:microsoft.com/office/officeart/2005/8/layout/list1"/>
    <dgm:cxn modelId="{0E38A168-6A39-4D7A-8D2C-F01CDBA5CE61}" type="presParOf" srcId="{98F5B307-CAF5-44EF-A926-62E66A233B88}" destId="{27D7D9B0-75DF-4BD7-9366-79236229E604}" srcOrd="0" destOrd="0" presId="urn:microsoft.com/office/officeart/2005/8/layout/list1"/>
    <dgm:cxn modelId="{3EA9AEEF-67CE-4430-B8C6-467399ECB833}" type="presParOf" srcId="{98F5B307-CAF5-44EF-A926-62E66A233B88}" destId="{9A9DFF57-90DE-478E-805D-41E705273237}" srcOrd="1" destOrd="0" presId="urn:microsoft.com/office/officeart/2005/8/layout/list1"/>
    <dgm:cxn modelId="{417349FD-5E5B-4C86-86B1-36C610DC6AE5}" type="presParOf" srcId="{BE625389-0C83-4254-A7A2-0C78DCA9C1DF}" destId="{8EB4E18B-F2A1-4EDE-BB38-7102D2B6FB81}" srcOrd="1" destOrd="0" presId="urn:microsoft.com/office/officeart/2005/8/layout/list1"/>
    <dgm:cxn modelId="{8EA7BFEF-9456-4708-B78E-D2F4FE38CB66}" type="presParOf" srcId="{BE625389-0C83-4254-A7A2-0C78DCA9C1DF}" destId="{44519564-575E-44D6-89C7-D30FB6757F24}" srcOrd="2" destOrd="0" presId="urn:microsoft.com/office/officeart/2005/8/layout/list1"/>
    <dgm:cxn modelId="{3C98C6F5-1777-43D3-80C4-FBEED6E358C1}" type="presParOf" srcId="{BE625389-0C83-4254-A7A2-0C78DCA9C1DF}" destId="{23CF4060-FA09-4155-AEC7-295F0B6DB52D}" srcOrd="3" destOrd="0" presId="urn:microsoft.com/office/officeart/2005/8/layout/list1"/>
    <dgm:cxn modelId="{25256B1B-0E04-4EDA-A26F-F9084A241072}" type="presParOf" srcId="{BE625389-0C83-4254-A7A2-0C78DCA9C1DF}" destId="{CE46CBCD-832B-4396-8CB2-F35A88FCAC47}" srcOrd="4" destOrd="0" presId="urn:microsoft.com/office/officeart/2005/8/layout/list1"/>
    <dgm:cxn modelId="{56E7D411-1E1C-4C1B-8774-E734BCA4F78D}" type="presParOf" srcId="{CE46CBCD-832B-4396-8CB2-F35A88FCAC47}" destId="{5C44B4CB-B5B2-41B4-B2E7-C38B66D2F370}" srcOrd="0" destOrd="0" presId="urn:microsoft.com/office/officeart/2005/8/layout/list1"/>
    <dgm:cxn modelId="{0909045A-B34B-42B6-93AC-16ACE91D8C74}" type="presParOf" srcId="{CE46CBCD-832B-4396-8CB2-F35A88FCAC47}" destId="{5CA9A8FA-A358-4A1F-A6AA-4B46B6897094}" srcOrd="1" destOrd="0" presId="urn:microsoft.com/office/officeart/2005/8/layout/list1"/>
    <dgm:cxn modelId="{42CA0FC3-BD1F-4B60-BF2A-880280AD23BC}" type="presParOf" srcId="{BE625389-0C83-4254-A7A2-0C78DCA9C1DF}" destId="{73000946-83D2-4B45-B511-C8DE489520D2}" srcOrd="5" destOrd="0" presId="urn:microsoft.com/office/officeart/2005/8/layout/list1"/>
    <dgm:cxn modelId="{51A2092E-1E64-45D9-A14B-8DB78C18CA1C}" type="presParOf" srcId="{BE625389-0C83-4254-A7A2-0C78DCA9C1DF}" destId="{D375D197-5967-4FAA-8A3C-592EF71336B4}" srcOrd="6" destOrd="0" presId="urn:microsoft.com/office/officeart/2005/8/layout/list1"/>
    <dgm:cxn modelId="{0FE3515C-BDEF-4B2B-BE29-F03E1566EE59}" type="presParOf" srcId="{BE625389-0C83-4254-A7A2-0C78DCA9C1DF}" destId="{AFD421DB-E946-49AE-A44D-7041A4611C1A}" srcOrd="7" destOrd="0" presId="urn:microsoft.com/office/officeart/2005/8/layout/list1"/>
    <dgm:cxn modelId="{87A0625D-6983-4F2C-B99C-55A7A585AF30}" type="presParOf" srcId="{BE625389-0C83-4254-A7A2-0C78DCA9C1DF}" destId="{06BC74F9-792E-44A0-8C53-8760FB22B8C4}" srcOrd="8" destOrd="0" presId="urn:microsoft.com/office/officeart/2005/8/layout/list1"/>
    <dgm:cxn modelId="{0D98B77D-817C-4B88-9758-E834CF5EA47C}" type="presParOf" srcId="{06BC74F9-792E-44A0-8C53-8760FB22B8C4}" destId="{1D359590-BD17-4B2D-8470-969407A585DE}" srcOrd="0" destOrd="0" presId="urn:microsoft.com/office/officeart/2005/8/layout/list1"/>
    <dgm:cxn modelId="{537C31F2-894D-42C8-B42B-6980C3CCA9E5}" type="presParOf" srcId="{06BC74F9-792E-44A0-8C53-8760FB22B8C4}" destId="{94D7CB42-0D84-4ADE-8A6F-4731E6FBB4CC}" srcOrd="1" destOrd="0" presId="urn:microsoft.com/office/officeart/2005/8/layout/list1"/>
    <dgm:cxn modelId="{9FE599E8-647B-42CC-B6AA-B32ADE830302}" type="presParOf" srcId="{BE625389-0C83-4254-A7A2-0C78DCA9C1DF}" destId="{8686B101-2C70-4856-A378-82C3C97AF29D}" srcOrd="9" destOrd="0" presId="urn:microsoft.com/office/officeart/2005/8/layout/list1"/>
    <dgm:cxn modelId="{D41C798F-AD8C-4E46-8151-6474FF0B30A4}" type="presParOf" srcId="{BE625389-0C83-4254-A7A2-0C78DCA9C1DF}" destId="{8DEF7A3F-B82B-42D0-9BA0-125E5B0D381F}"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60C8B7B-0B8A-44C1-9E2C-E3B1B4B8386B}"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04E53BED-F8C9-4D60-BA36-EFC8E21932F7}">
      <dgm:prSet/>
      <dgm:spPr/>
      <dgm:t>
        <a:bodyPr/>
        <a:lstStyle/>
        <a:p>
          <a:r>
            <a:rPr lang="en-GB"/>
            <a:t>Skills</a:t>
          </a:r>
          <a:endParaRPr lang="en-US"/>
        </a:p>
      </dgm:t>
    </dgm:pt>
    <dgm:pt modelId="{10F096AD-2E2F-4A44-8E28-ACAAC4E49EAC}" type="parTrans" cxnId="{F41B9D62-6DA5-451B-A83E-948C0D81F186}">
      <dgm:prSet/>
      <dgm:spPr/>
      <dgm:t>
        <a:bodyPr/>
        <a:lstStyle/>
        <a:p>
          <a:endParaRPr lang="en-US"/>
        </a:p>
      </dgm:t>
    </dgm:pt>
    <dgm:pt modelId="{267E7CCB-88BC-47CD-9632-F7D194672132}" type="sibTrans" cxnId="{F41B9D62-6DA5-451B-A83E-948C0D81F186}">
      <dgm:prSet/>
      <dgm:spPr/>
      <dgm:t>
        <a:bodyPr/>
        <a:lstStyle/>
        <a:p>
          <a:endParaRPr lang="en-US"/>
        </a:p>
      </dgm:t>
    </dgm:pt>
    <dgm:pt modelId="{F4DEA221-A263-4BF7-8C5E-EDBD4CDABB2E}">
      <dgm:prSet/>
      <dgm:spPr/>
      <dgm:t>
        <a:bodyPr/>
        <a:lstStyle/>
        <a:p>
          <a:r>
            <a:rPr lang="en-GB"/>
            <a:t>Knowledge</a:t>
          </a:r>
          <a:endParaRPr lang="en-US"/>
        </a:p>
      </dgm:t>
    </dgm:pt>
    <dgm:pt modelId="{4F28EB93-C122-492B-8337-7EEEAB996F31}" type="parTrans" cxnId="{338CE1DF-B677-42B9-A2AC-72007C91F046}">
      <dgm:prSet/>
      <dgm:spPr/>
      <dgm:t>
        <a:bodyPr/>
        <a:lstStyle/>
        <a:p>
          <a:endParaRPr lang="en-US"/>
        </a:p>
      </dgm:t>
    </dgm:pt>
    <dgm:pt modelId="{5B8937C8-5CDF-42A3-98EA-1BC11E483A15}" type="sibTrans" cxnId="{338CE1DF-B677-42B9-A2AC-72007C91F046}">
      <dgm:prSet/>
      <dgm:spPr/>
      <dgm:t>
        <a:bodyPr/>
        <a:lstStyle/>
        <a:p>
          <a:endParaRPr lang="en-US"/>
        </a:p>
      </dgm:t>
    </dgm:pt>
    <dgm:pt modelId="{8929E41D-2093-40B8-9F3F-D60727AAE6FC}">
      <dgm:prSet/>
      <dgm:spPr/>
      <dgm:t>
        <a:bodyPr/>
        <a:lstStyle/>
        <a:p>
          <a:r>
            <a:rPr lang="en-GB"/>
            <a:t>Internal</a:t>
          </a:r>
          <a:endParaRPr lang="en-US"/>
        </a:p>
      </dgm:t>
    </dgm:pt>
    <dgm:pt modelId="{F32E9285-F61A-4F2F-AE8E-376097C024C8}" type="parTrans" cxnId="{138BA4A7-1E8A-44D7-89AB-0558235B4D8B}">
      <dgm:prSet/>
      <dgm:spPr/>
      <dgm:t>
        <a:bodyPr/>
        <a:lstStyle/>
        <a:p>
          <a:endParaRPr lang="en-US"/>
        </a:p>
      </dgm:t>
    </dgm:pt>
    <dgm:pt modelId="{3CD79895-EC02-481E-8782-1500E5BD1D0B}" type="sibTrans" cxnId="{138BA4A7-1E8A-44D7-89AB-0558235B4D8B}">
      <dgm:prSet/>
      <dgm:spPr/>
      <dgm:t>
        <a:bodyPr/>
        <a:lstStyle/>
        <a:p>
          <a:endParaRPr lang="en-US"/>
        </a:p>
      </dgm:t>
    </dgm:pt>
    <dgm:pt modelId="{C8E30508-3B3F-44D2-BD64-97D63605DFAF}">
      <dgm:prSet/>
      <dgm:spPr/>
      <dgm:t>
        <a:bodyPr/>
        <a:lstStyle/>
        <a:p>
          <a:r>
            <a:rPr lang="en-GB"/>
            <a:t>Past</a:t>
          </a:r>
          <a:endParaRPr lang="en-US"/>
        </a:p>
      </dgm:t>
    </dgm:pt>
    <dgm:pt modelId="{FACBA05A-2BF6-45B8-A806-949CCFA7B5CA}" type="parTrans" cxnId="{EF759E56-F0F5-4F6A-8DE8-8146C645D119}">
      <dgm:prSet/>
      <dgm:spPr/>
      <dgm:t>
        <a:bodyPr/>
        <a:lstStyle/>
        <a:p>
          <a:endParaRPr lang="en-US"/>
        </a:p>
      </dgm:t>
    </dgm:pt>
    <dgm:pt modelId="{2F1DFD14-C7F5-483B-9C01-5B0DA2550F74}" type="sibTrans" cxnId="{EF759E56-F0F5-4F6A-8DE8-8146C645D119}">
      <dgm:prSet/>
      <dgm:spPr/>
      <dgm:t>
        <a:bodyPr/>
        <a:lstStyle/>
        <a:p>
          <a:endParaRPr lang="en-US"/>
        </a:p>
      </dgm:t>
    </dgm:pt>
    <dgm:pt modelId="{F1949F41-DB14-4EF9-8DD3-B7632F196AAB}">
      <dgm:prSet/>
      <dgm:spPr/>
      <dgm:t>
        <a:bodyPr/>
        <a:lstStyle/>
        <a:p>
          <a:r>
            <a:rPr lang="en-GB"/>
            <a:t>External</a:t>
          </a:r>
          <a:endParaRPr lang="en-US"/>
        </a:p>
      </dgm:t>
    </dgm:pt>
    <dgm:pt modelId="{D7D61BC4-16FA-4402-9524-647A9F8A0FE6}" type="parTrans" cxnId="{4BF5D7FF-0349-4763-AACB-F6C8F6C0CDAD}">
      <dgm:prSet/>
      <dgm:spPr/>
      <dgm:t>
        <a:bodyPr/>
        <a:lstStyle/>
        <a:p>
          <a:endParaRPr lang="en-US"/>
        </a:p>
      </dgm:t>
    </dgm:pt>
    <dgm:pt modelId="{C2A24B9F-8FD0-44F7-A424-7BA7A8962C32}" type="sibTrans" cxnId="{4BF5D7FF-0349-4763-AACB-F6C8F6C0CDAD}">
      <dgm:prSet/>
      <dgm:spPr/>
      <dgm:t>
        <a:bodyPr/>
        <a:lstStyle/>
        <a:p>
          <a:endParaRPr lang="en-US"/>
        </a:p>
      </dgm:t>
    </dgm:pt>
    <dgm:pt modelId="{E4E294E8-3A8C-4063-9281-5048A360B464}" type="pres">
      <dgm:prSet presAssocID="{B60C8B7B-0B8A-44C1-9E2C-E3B1B4B8386B}" presName="diagram" presStyleCnt="0">
        <dgm:presLayoutVars>
          <dgm:dir/>
          <dgm:resizeHandles val="exact"/>
        </dgm:presLayoutVars>
      </dgm:prSet>
      <dgm:spPr/>
    </dgm:pt>
    <dgm:pt modelId="{97245CAD-AC09-4148-93F9-7295E25E2118}" type="pres">
      <dgm:prSet presAssocID="{04E53BED-F8C9-4D60-BA36-EFC8E21932F7}" presName="node" presStyleLbl="node1" presStyleIdx="0" presStyleCnt="5" custLinFactNeighborX="48173" custLinFactNeighborY="-5308">
        <dgm:presLayoutVars>
          <dgm:bulletEnabled val="1"/>
        </dgm:presLayoutVars>
      </dgm:prSet>
      <dgm:spPr/>
    </dgm:pt>
    <dgm:pt modelId="{7F8A0E52-4C03-4486-AB08-7AB23C28E766}" type="pres">
      <dgm:prSet presAssocID="{267E7CCB-88BC-47CD-9632-F7D194672132}" presName="sibTrans" presStyleCnt="0"/>
      <dgm:spPr/>
    </dgm:pt>
    <dgm:pt modelId="{4570A153-A6EE-43F6-BC05-A4F117FBA306}" type="pres">
      <dgm:prSet presAssocID="{F4DEA221-A263-4BF7-8C5E-EDBD4CDABB2E}" presName="node" presStyleLbl="node1" presStyleIdx="1" presStyleCnt="5" custLinFactNeighborX="65112" custLinFactNeighborY="-270">
        <dgm:presLayoutVars>
          <dgm:bulletEnabled val="1"/>
        </dgm:presLayoutVars>
      </dgm:prSet>
      <dgm:spPr/>
    </dgm:pt>
    <dgm:pt modelId="{66F69BFA-8B6A-4AC6-9A2C-5BACFFC66610}" type="pres">
      <dgm:prSet presAssocID="{5B8937C8-5CDF-42A3-98EA-1BC11E483A15}" presName="sibTrans" presStyleCnt="0"/>
      <dgm:spPr/>
    </dgm:pt>
    <dgm:pt modelId="{DEB5A835-E5D4-4879-B557-C716FF54B081}" type="pres">
      <dgm:prSet presAssocID="{8929E41D-2093-40B8-9F3F-D60727AAE6FC}" presName="node" presStyleLbl="node1" presStyleIdx="2" presStyleCnt="5" custLinFactX="-100000" custLinFactY="20624" custLinFactNeighborX="-168542" custLinFactNeighborY="100000">
        <dgm:presLayoutVars>
          <dgm:bulletEnabled val="1"/>
        </dgm:presLayoutVars>
      </dgm:prSet>
      <dgm:spPr/>
    </dgm:pt>
    <dgm:pt modelId="{16809940-0812-4713-B00C-B319790BC6FE}" type="pres">
      <dgm:prSet presAssocID="{3CD79895-EC02-481E-8782-1500E5BD1D0B}" presName="sibTrans" presStyleCnt="0"/>
      <dgm:spPr/>
    </dgm:pt>
    <dgm:pt modelId="{255A10F3-C073-4853-8D4C-83A997DE063C}" type="pres">
      <dgm:prSet presAssocID="{C8E30508-3B3F-44D2-BD64-97D63605DFAF}" presName="node" presStyleLbl="node1" presStyleIdx="3" presStyleCnt="5" custLinFactNeighborX="55000" custLinFactNeighborY="-1080">
        <dgm:presLayoutVars>
          <dgm:bulletEnabled val="1"/>
        </dgm:presLayoutVars>
      </dgm:prSet>
      <dgm:spPr/>
    </dgm:pt>
    <dgm:pt modelId="{5EA566BB-B74C-49F1-A8C9-595055086C69}" type="pres">
      <dgm:prSet presAssocID="{2F1DFD14-C7F5-483B-9C01-5B0DA2550F74}" presName="sibTrans" presStyleCnt="0"/>
      <dgm:spPr/>
    </dgm:pt>
    <dgm:pt modelId="{8951DA0B-C45D-4803-9E5C-D93A7E5C8FC6}" type="pres">
      <dgm:prSet presAssocID="{F1949F41-DB14-4EF9-8DD3-B7632F196AAB}" presName="node" presStyleLbl="node1" presStyleIdx="4" presStyleCnt="5" custLinFactNeighborX="58469" custLinFactNeighborY="-1080">
        <dgm:presLayoutVars>
          <dgm:bulletEnabled val="1"/>
        </dgm:presLayoutVars>
      </dgm:prSet>
      <dgm:spPr/>
    </dgm:pt>
  </dgm:ptLst>
  <dgm:cxnLst>
    <dgm:cxn modelId="{D0C5AC3A-020F-479A-BCA0-DD1BB412B1D3}" type="presOf" srcId="{04E53BED-F8C9-4D60-BA36-EFC8E21932F7}" destId="{97245CAD-AC09-4148-93F9-7295E25E2118}" srcOrd="0" destOrd="0" presId="urn:microsoft.com/office/officeart/2005/8/layout/default"/>
    <dgm:cxn modelId="{F41B9D62-6DA5-451B-A83E-948C0D81F186}" srcId="{B60C8B7B-0B8A-44C1-9E2C-E3B1B4B8386B}" destId="{04E53BED-F8C9-4D60-BA36-EFC8E21932F7}" srcOrd="0" destOrd="0" parTransId="{10F096AD-2E2F-4A44-8E28-ACAAC4E49EAC}" sibTransId="{267E7CCB-88BC-47CD-9632-F7D194672132}"/>
    <dgm:cxn modelId="{EF759E56-F0F5-4F6A-8DE8-8146C645D119}" srcId="{B60C8B7B-0B8A-44C1-9E2C-E3B1B4B8386B}" destId="{C8E30508-3B3F-44D2-BD64-97D63605DFAF}" srcOrd="3" destOrd="0" parTransId="{FACBA05A-2BF6-45B8-A806-949CCFA7B5CA}" sibTransId="{2F1DFD14-C7F5-483B-9C01-5B0DA2550F74}"/>
    <dgm:cxn modelId="{F8057B81-529A-4A6D-97B5-F69709E53CFD}" type="presOf" srcId="{F1949F41-DB14-4EF9-8DD3-B7632F196AAB}" destId="{8951DA0B-C45D-4803-9E5C-D93A7E5C8FC6}" srcOrd="0" destOrd="0" presId="urn:microsoft.com/office/officeart/2005/8/layout/default"/>
    <dgm:cxn modelId="{29357B83-15DC-495B-9D15-F9B3F2387CE9}" type="presOf" srcId="{F4DEA221-A263-4BF7-8C5E-EDBD4CDABB2E}" destId="{4570A153-A6EE-43F6-BC05-A4F117FBA306}" srcOrd="0" destOrd="0" presId="urn:microsoft.com/office/officeart/2005/8/layout/default"/>
    <dgm:cxn modelId="{CF218D93-2974-4904-BB41-767CB9578EF6}" type="presOf" srcId="{B60C8B7B-0B8A-44C1-9E2C-E3B1B4B8386B}" destId="{E4E294E8-3A8C-4063-9281-5048A360B464}" srcOrd="0" destOrd="0" presId="urn:microsoft.com/office/officeart/2005/8/layout/default"/>
    <dgm:cxn modelId="{138BA4A7-1E8A-44D7-89AB-0558235B4D8B}" srcId="{B60C8B7B-0B8A-44C1-9E2C-E3B1B4B8386B}" destId="{8929E41D-2093-40B8-9F3F-D60727AAE6FC}" srcOrd="2" destOrd="0" parTransId="{F32E9285-F61A-4F2F-AE8E-376097C024C8}" sibTransId="{3CD79895-EC02-481E-8782-1500E5BD1D0B}"/>
    <dgm:cxn modelId="{F8637FAD-17D7-4732-B6E9-3D8432D5E37A}" type="presOf" srcId="{C8E30508-3B3F-44D2-BD64-97D63605DFAF}" destId="{255A10F3-C073-4853-8D4C-83A997DE063C}" srcOrd="0" destOrd="0" presId="urn:microsoft.com/office/officeart/2005/8/layout/default"/>
    <dgm:cxn modelId="{338CE1DF-B677-42B9-A2AC-72007C91F046}" srcId="{B60C8B7B-0B8A-44C1-9E2C-E3B1B4B8386B}" destId="{F4DEA221-A263-4BF7-8C5E-EDBD4CDABB2E}" srcOrd="1" destOrd="0" parTransId="{4F28EB93-C122-492B-8337-7EEEAB996F31}" sibTransId="{5B8937C8-5CDF-42A3-98EA-1BC11E483A15}"/>
    <dgm:cxn modelId="{45932BFC-7716-4E33-A87E-962C149C6422}" type="presOf" srcId="{8929E41D-2093-40B8-9F3F-D60727AAE6FC}" destId="{DEB5A835-E5D4-4879-B557-C716FF54B081}" srcOrd="0" destOrd="0" presId="urn:microsoft.com/office/officeart/2005/8/layout/default"/>
    <dgm:cxn modelId="{4BF5D7FF-0349-4763-AACB-F6C8F6C0CDAD}" srcId="{B60C8B7B-0B8A-44C1-9E2C-E3B1B4B8386B}" destId="{F1949F41-DB14-4EF9-8DD3-B7632F196AAB}" srcOrd="4" destOrd="0" parTransId="{D7D61BC4-16FA-4402-9524-647A9F8A0FE6}" sibTransId="{C2A24B9F-8FD0-44F7-A424-7BA7A8962C32}"/>
    <dgm:cxn modelId="{C834938A-2314-4D49-A7C9-4973E5332CBB}" type="presParOf" srcId="{E4E294E8-3A8C-4063-9281-5048A360B464}" destId="{97245CAD-AC09-4148-93F9-7295E25E2118}" srcOrd="0" destOrd="0" presId="urn:microsoft.com/office/officeart/2005/8/layout/default"/>
    <dgm:cxn modelId="{6974C6D0-3C2E-4B7A-9CEF-9FDB567A3C88}" type="presParOf" srcId="{E4E294E8-3A8C-4063-9281-5048A360B464}" destId="{7F8A0E52-4C03-4486-AB08-7AB23C28E766}" srcOrd="1" destOrd="0" presId="urn:microsoft.com/office/officeart/2005/8/layout/default"/>
    <dgm:cxn modelId="{8E95B5F6-AE6D-498B-9BAB-4BC4358E22CE}" type="presParOf" srcId="{E4E294E8-3A8C-4063-9281-5048A360B464}" destId="{4570A153-A6EE-43F6-BC05-A4F117FBA306}" srcOrd="2" destOrd="0" presId="urn:microsoft.com/office/officeart/2005/8/layout/default"/>
    <dgm:cxn modelId="{10DD464C-F623-4705-AA2E-1769DFAADB00}" type="presParOf" srcId="{E4E294E8-3A8C-4063-9281-5048A360B464}" destId="{66F69BFA-8B6A-4AC6-9A2C-5BACFFC66610}" srcOrd="3" destOrd="0" presId="urn:microsoft.com/office/officeart/2005/8/layout/default"/>
    <dgm:cxn modelId="{DB6CDC83-E224-48F1-8B58-F1CB3D8BEED5}" type="presParOf" srcId="{E4E294E8-3A8C-4063-9281-5048A360B464}" destId="{DEB5A835-E5D4-4879-B557-C716FF54B081}" srcOrd="4" destOrd="0" presId="urn:microsoft.com/office/officeart/2005/8/layout/default"/>
    <dgm:cxn modelId="{D099ADFF-AF69-4BE7-9A6C-B8EB0A58FFB0}" type="presParOf" srcId="{E4E294E8-3A8C-4063-9281-5048A360B464}" destId="{16809940-0812-4713-B00C-B319790BC6FE}" srcOrd="5" destOrd="0" presId="urn:microsoft.com/office/officeart/2005/8/layout/default"/>
    <dgm:cxn modelId="{867E0836-0A58-4FBD-8EAC-5E38E13F5DD4}" type="presParOf" srcId="{E4E294E8-3A8C-4063-9281-5048A360B464}" destId="{255A10F3-C073-4853-8D4C-83A997DE063C}" srcOrd="6" destOrd="0" presId="urn:microsoft.com/office/officeart/2005/8/layout/default"/>
    <dgm:cxn modelId="{C8DD77E5-6811-42F0-BD63-794FBCA953D4}" type="presParOf" srcId="{E4E294E8-3A8C-4063-9281-5048A360B464}" destId="{5EA566BB-B74C-49F1-A8C9-595055086C69}" srcOrd="7" destOrd="0" presId="urn:microsoft.com/office/officeart/2005/8/layout/default"/>
    <dgm:cxn modelId="{1349A49A-AA48-482F-8826-8629C41D1A5C}" type="presParOf" srcId="{E4E294E8-3A8C-4063-9281-5048A360B464}" destId="{8951DA0B-C45D-4803-9E5C-D93A7E5C8FC6}"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69FE01C-0A02-465D-8064-646AF0FC5B0B}" type="doc">
      <dgm:prSet loTypeId="urn:microsoft.com/office/officeart/2016/7/layout/VerticalDownArrowProcess" loCatId="process" qsTypeId="urn:microsoft.com/office/officeart/2005/8/quickstyle/simple4" qsCatId="simple" csTypeId="urn:microsoft.com/office/officeart/2005/8/colors/colorful2" csCatId="colorful" phldr="1"/>
      <dgm:spPr/>
      <dgm:t>
        <a:bodyPr/>
        <a:lstStyle/>
        <a:p>
          <a:endParaRPr lang="en-US"/>
        </a:p>
      </dgm:t>
    </dgm:pt>
    <dgm:pt modelId="{21BF8636-9E6C-4B50-817A-BC7AC79DA96E}">
      <dgm:prSet/>
      <dgm:spPr/>
      <dgm:t>
        <a:bodyPr/>
        <a:lstStyle/>
        <a:p>
          <a:r>
            <a:rPr lang="en-GB"/>
            <a:t>I     Identify   </a:t>
          </a:r>
          <a:endParaRPr lang="en-US"/>
        </a:p>
      </dgm:t>
    </dgm:pt>
    <dgm:pt modelId="{F159F3E4-1EAD-4A5C-B68A-D1B4412D14FE}" type="parTrans" cxnId="{0091B920-9BE2-42FA-9187-2B3098AF5462}">
      <dgm:prSet/>
      <dgm:spPr/>
      <dgm:t>
        <a:bodyPr/>
        <a:lstStyle/>
        <a:p>
          <a:endParaRPr lang="en-US"/>
        </a:p>
      </dgm:t>
    </dgm:pt>
    <dgm:pt modelId="{F7C2307C-13AD-469A-AED6-F9680E538CCA}" type="sibTrans" cxnId="{0091B920-9BE2-42FA-9187-2B3098AF5462}">
      <dgm:prSet/>
      <dgm:spPr/>
      <dgm:t>
        <a:bodyPr/>
        <a:lstStyle/>
        <a:p>
          <a:endParaRPr lang="en-US"/>
        </a:p>
      </dgm:t>
    </dgm:pt>
    <dgm:pt modelId="{824864A5-55F2-4501-9528-D311140CF8D7}">
      <dgm:prSet/>
      <dgm:spPr/>
      <dgm:t>
        <a:bodyPr/>
        <a:lstStyle/>
        <a:p>
          <a:r>
            <a:rPr lang="en-GB" dirty="0"/>
            <a:t>S     </a:t>
          </a:r>
        </a:p>
        <a:p>
          <a:r>
            <a:rPr lang="en-GB" dirty="0"/>
            <a:t>Share </a:t>
          </a:r>
          <a:endParaRPr lang="en-US" dirty="0"/>
        </a:p>
      </dgm:t>
    </dgm:pt>
    <dgm:pt modelId="{270DC201-043C-4C3F-9ABC-755629B9E66F}" type="parTrans" cxnId="{61257669-73C7-4E2D-B0F4-8F8FE33B4C9A}">
      <dgm:prSet/>
      <dgm:spPr/>
      <dgm:t>
        <a:bodyPr/>
        <a:lstStyle/>
        <a:p>
          <a:endParaRPr lang="en-US"/>
        </a:p>
      </dgm:t>
    </dgm:pt>
    <dgm:pt modelId="{8E04FDFA-E4FB-407C-993E-0E15B47E514C}" type="sibTrans" cxnId="{61257669-73C7-4E2D-B0F4-8F8FE33B4C9A}">
      <dgm:prSet/>
      <dgm:spPr/>
      <dgm:t>
        <a:bodyPr/>
        <a:lstStyle/>
        <a:p>
          <a:endParaRPr lang="en-US"/>
        </a:p>
      </dgm:t>
    </dgm:pt>
    <dgm:pt modelId="{540F7586-7A3D-46E2-947F-BBBF5A3CA439}">
      <dgm:prSet/>
      <dgm:spPr/>
      <dgm:t>
        <a:bodyPr/>
        <a:lstStyle/>
        <a:p>
          <a:r>
            <a:rPr lang="en-GB"/>
            <a:t>I     Involve </a:t>
          </a:r>
          <a:endParaRPr lang="en-US"/>
        </a:p>
      </dgm:t>
    </dgm:pt>
    <dgm:pt modelId="{15BC131E-E7EE-40EE-9EE5-55A69C5C0170}" type="parTrans" cxnId="{A1FC9E64-3D2C-4D30-88EB-BFB6F168576A}">
      <dgm:prSet/>
      <dgm:spPr/>
      <dgm:t>
        <a:bodyPr/>
        <a:lstStyle/>
        <a:p>
          <a:endParaRPr lang="en-US"/>
        </a:p>
      </dgm:t>
    </dgm:pt>
    <dgm:pt modelId="{0EA63661-5037-4575-98EA-62D01638C431}" type="sibTrans" cxnId="{A1FC9E64-3D2C-4D30-88EB-BFB6F168576A}">
      <dgm:prSet/>
      <dgm:spPr/>
      <dgm:t>
        <a:bodyPr/>
        <a:lstStyle/>
        <a:p>
          <a:endParaRPr lang="en-US"/>
        </a:p>
      </dgm:t>
    </dgm:pt>
    <dgm:pt modelId="{F867D161-E209-4F66-AF66-A62CEF4F1F71}">
      <dgm:prSet/>
      <dgm:spPr/>
      <dgm:t>
        <a:bodyPr/>
        <a:lstStyle/>
        <a:p>
          <a:r>
            <a:rPr lang="en-GB"/>
            <a:t>D   Document   </a:t>
          </a:r>
          <a:endParaRPr lang="en-US"/>
        </a:p>
      </dgm:t>
    </dgm:pt>
    <dgm:pt modelId="{9FC5B29B-2E7B-441F-B655-C1AE72B5A573}" type="parTrans" cxnId="{E7149832-7059-4044-9E14-511814F9339F}">
      <dgm:prSet/>
      <dgm:spPr/>
      <dgm:t>
        <a:bodyPr/>
        <a:lstStyle/>
        <a:p>
          <a:endParaRPr lang="en-US"/>
        </a:p>
      </dgm:t>
    </dgm:pt>
    <dgm:pt modelId="{1CA32950-57D9-43FF-9D79-010E6679C923}" type="sibTrans" cxnId="{E7149832-7059-4044-9E14-511814F9339F}">
      <dgm:prSet/>
      <dgm:spPr/>
      <dgm:t>
        <a:bodyPr/>
        <a:lstStyle/>
        <a:p>
          <a:endParaRPr lang="en-US"/>
        </a:p>
      </dgm:t>
    </dgm:pt>
    <dgm:pt modelId="{98F3F94E-1905-4CF3-A461-80B933AE8E38}">
      <dgm:prSet custT="1"/>
      <dgm:spPr/>
      <dgm:t>
        <a:bodyPr/>
        <a:lstStyle/>
        <a:p>
          <a:pPr>
            <a:buFontTx/>
            <a:buNone/>
          </a:pPr>
          <a:r>
            <a:rPr lang="en-GB" sz="1600" dirty="0"/>
            <a:t>use SKIPE, </a:t>
          </a:r>
          <a:r>
            <a:rPr lang="en-GB" sz="1600" dirty="0" err="1"/>
            <a:t>RDMp</a:t>
          </a:r>
          <a:r>
            <a:rPr lang="en-GB" sz="1600" dirty="0"/>
            <a:t>, other sources</a:t>
          </a:r>
        </a:p>
      </dgm:t>
    </dgm:pt>
    <dgm:pt modelId="{88D923DB-F9F0-4873-8477-F4E132A19AA4}" type="parTrans" cxnId="{3BA471EF-9D4A-41E4-AE8A-A5861A571E8D}">
      <dgm:prSet/>
      <dgm:spPr/>
      <dgm:t>
        <a:bodyPr/>
        <a:lstStyle/>
        <a:p>
          <a:endParaRPr lang="en-GB"/>
        </a:p>
      </dgm:t>
    </dgm:pt>
    <dgm:pt modelId="{112F87F2-66AC-4DB0-B26E-FF1534429E9A}" type="sibTrans" cxnId="{3BA471EF-9D4A-41E4-AE8A-A5861A571E8D}">
      <dgm:prSet/>
      <dgm:spPr/>
      <dgm:t>
        <a:bodyPr/>
        <a:lstStyle/>
        <a:p>
          <a:endParaRPr lang="en-GB"/>
        </a:p>
      </dgm:t>
    </dgm:pt>
    <dgm:pt modelId="{7D11A21F-41A9-49F4-9AB1-38C5ACE37AAF}">
      <dgm:prSet custT="1"/>
      <dgm:spPr/>
      <dgm:t>
        <a:bodyPr/>
        <a:lstStyle/>
        <a:p>
          <a:pPr>
            <a:buFontTx/>
            <a:buNone/>
          </a:pPr>
          <a:r>
            <a:rPr lang="en-GB" sz="1300" dirty="0"/>
            <a:t>   </a:t>
          </a:r>
          <a:r>
            <a:rPr lang="en-GB" sz="1600" dirty="0"/>
            <a:t>with trainee, CS, ES, Scheme,    </a:t>
          </a:r>
        </a:p>
        <a:p>
          <a:pPr>
            <a:buFontTx/>
            <a:buNone/>
          </a:pPr>
          <a:r>
            <a:rPr lang="en-GB" sz="1600" dirty="0"/>
            <a:t>    Performance team.</a:t>
          </a:r>
        </a:p>
      </dgm:t>
    </dgm:pt>
    <dgm:pt modelId="{31EA0A45-C68A-4038-8C7C-3763A0B34C4E}" type="parTrans" cxnId="{6577EB96-8892-418C-8CC0-BD6D46EBB938}">
      <dgm:prSet/>
      <dgm:spPr/>
      <dgm:t>
        <a:bodyPr/>
        <a:lstStyle/>
        <a:p>
          <a:endParaRPr lang="en-GB"/>
        </a:p>
      </dgm:t>
    </dgm:pt>
    <dgm:pt modelId="{4E6B06E8-7028-4696-8354-8EE5013A5BFA}" type="sibTrans" cxnId="{6577EB96-8892-418C-8CC0-BD6D46EBB938}">
      <dgm:prSet/>
      <dgm:spPr/>
      <dgm:t>
        <a:bodyPr/>
        <a:lstStyle/>
        <a:p>
          <a:endParaRPr lang="en-GB"/>
        </a:p>
      </dgm:t>
    </dgm:pt>
    <dgm:pt modelId="{761CB69D-6B88-4D6E-806D-8C53848D2787}">
      <dgm:prSet custT="1"/>
      <dgm:spPr/>
      <dgm:t>
        <a:bodyPr/>
        <a:lstStyle/>
        <a:p>
          <a:pPr>
            <a:buFontTx/>
            <a:buNone/>
          </a:pPr>
          <a:r>
            <a:rPr lang="en-GB" sz="1600" dirty="0"/>
            <a:t>the trainee   - plan together</a:t>
          </a:r>
        </a:p>
      </dgm:t>
    </dgm:pt>
    <dgm:pt modelId="{838CA24F-F2C3-48DD-B081-80215663F79E}" type="parTrans" cxnId="{E58A0528-EA34-4142-8A44-7CF08EAC4A7E}">
      <dgm:prSet/>
      <dgm:spPr/>
      <dgm:t>
        <a:bodyPr/>
        <a:lstStyle/>
        <a:p>
          <a:endParaRPr lang="en-GB"/>
        </a:p>
      </dgm:t>
    </dgm:pt>
    <dgm:pt modelId="{2111845F-5A39-4901-BBF5-5F92F43A8B28}" type="sibTrans" cxnId="{E58A0528-EA34-4142-8A44-7CF08EAC4A7E}">
      <dgm:prSet/>
      <dgm:spPr/>
      <dgm:t>
        <a:bodyPr/>
        <a:lstStyle/>
        <a:p>
          <a:endParaRPr lang="en-GB"/>
        </a:p>
      </dgm:t>
    </dgm:pt>
    <dgm:pt modelId="{B1BA7824-7792-434E-8F88-2F1CFE6FD1F4}">
      <dgm:prSet/>
      <dgm:spPr/>
      <dgm:t>
        <a:bodyPr/>
        <a:lstStyle/>
        <a:p>
          <a:pPr>
            <a:buFontTx/>
            <a:buNone/>
          </a:pPr>
          <a:r>
            <a:rPr lang="en-GB" sz="1300" b="1" dirty="0"/>
            <a:t>Educator notes </a:t>
          </a:r>
        </a:p>
      </dgm:t>
    </dgm:pt>
    <dgm:pt modelId="{EB468E95-11AA-4A54-BCAA-65B4EE45C956}" type="parTrans" cxnId="{231B0DEB-1A7D-4426-A186-A10AEF196E24}">
      <dgm:prSet/>
      <dgm:spPr/>
      <dgm:t>
        <a:bodyPr/>
        <a:lstStyle/>
        <a:p>
          <a:endParaRPr lang="en-GB"/>
        </a:p>
      </dgm:t>
    </dgm:pt>
    <dgm:pt modelId="{4765DDC9-65C9-4915-AE05-94AF9AC33AD2}" type="sibTrans" cxnId="{231B0DEB-1A7D-4426-A186-A10AEF196E24}">
      <dgm:prSet/>
      <dgm:spPr/>
      <dgm:t>
        <a:bodyPr/>
        <a:lstStyle/>
        <a:p>
          <a:endParaRPr lang="en-GB"/>
        </a:p>
      </dgm:t>
    </dgm:pt>
    <dgm:pt modelId="{00DB9E9D-E7CF-44EF-A229-2D2AB80552EE}">
      <dgm:prSet custT="1"/>
      <dgm:spPr/>
      <dgm:t>
        <a:bodyPr/>
        <a:lstStyle/>
        <a:p>
          <a:r>
            <a:rPr lang="en-GB" sz="1600" dirty="0"/>
            <a:t>Be factual, non judgemental, notify the trainee that you are doing this.   </a:t>
          </a:r>
        </a:p>
        <a:p>
          <a:r>
            <a:rPr lang="en-GB" sz="1600" dirty="0"/>
            <a:t>Add frequently,  include positive and negative</a:t>
          </a:r>
        </a:p>
      </dgm:t>
    </dgm:pt>
    <dgm:pt modelId="{494CA104-837D-4924-B2DC-94464CBCE543}" type="parTrans" cxnId="{4511B167-EC90-4613-986E-78F933A8563B}">
      <dgm:prSet/>
      <dgm:spPr/>
      <dgm:t>
        <a:bodyPr/>
        <a:lstStyle/>
        <a:p>
          <a:endParaRPr lang="en-GB"/>
        </a:p>
      </dgm:t>
    </dgm:pt>
    <dgm:pt modelId="{435E563E-2582-4C66-8FD6-08D0BA226F24}" type="sibTrans" cxnId="{4511B167-EC90-4613-986E-78F933A8563B}">
      <dgm:prSet/>
      <dgm:spPr/>
      <dgm:t>
        <a:bodyPr/>
        <a:lstStyle/>
        <a:p>
          <a:endParaRPr lang="en-GB"/>
        </a:p>
      </dgm:t>
    </dgm:pt>
    <dgm:pt modelId="{41094C32-0B26-4C85-8AE9-3BFCA95CFF54}">
      <dgm:prSet custT="1"/>
      <dgm:spPr/>
      <dgm:t>
        <a:bodyPr/>
        <a:lstStyle/>
        <a:p>
          <a:pPr>
            <a:buFontTx/>
            <a:buNone/>
          </a:pPr>
          <a:r>
            <a:rPr lang="en-GB" sz="1600" dirty="0"/>
            <a:t>Concerns from post - Debriefs, WBPAs, MSF, other feedback</a:t>
          </a:r>
        </a:p>
      </dgm:t>
    </dgm:pt>
    <dgm:pt modelId="{68C938E3-1D57-4E59-9FA4-E74DE6DCC8B3}" type="parTrans" cxnId="{5D724811-39DB-4D32-9FBA-17AD18B7269A}">
      <dgm:prSet/>
      <dgm:spPr/>
      <dgm:t>
        <a:bodyPr/>
        <a:lstStyle/>
        <a:p>
          <a:endParaRPr lang="en-GB"/>
        </a:p>
      </dgm:t>
    </dgm:pt>
    <dgm:pt modelId="{88A67CE9-B4D7-45AF-A881-6292932D4E96}" type="sibTrans" cxnId="{5D724811-39DB-4D32-9FBA-17AD18B7269A}">
      <dgm:prSet/>
      <dgm:spPr/>
      <dgm:t>
        <a:bodyPr/>
        <a:lstStyle/>
        <a:p>
          <a:endParaRPr lang="en-GB"/>
        </a:p>
      </dgm:t>
    </dgm:pt>
    <dgm:pt modelId="{279BBD70-9AB4-4752-B47C-6EE32E1FDA05}">
      <dgm:prSet custT="1"/>
      <dgm:spPr/>
      <dgm:t>
        <a:bodyPr/>
        <a:lstStyle/>
        <a:p>
          <a:pPr>
            <a:buFontTx/>
            <a:buNone/>
          </a:pPr>
          <a:r>
            <a:rPr lang="en-GB" sz="1600" dirty="0"/>
            <a:t>Concerns from Scheme / Trust / GMC etc.</a:t>
          </a:r>
        </a:p>
      </dgm:t>
    </dgm:pt>
    <dgm:pt modelId="{62F443FB-E17C-4588-A8BD-0C8B2297BE5B}" type="parTrans" cxnId="{2EF182E3-19B3-4CD5-815A-F0BA68D64ADC}">
      <dgm:prSet/>
      <dgm:spPr/>
      <dgm:t>
        <a:bodyPr/>
        <a:lstStyle/>
        <a:p>
          <a:endParaRPr lang="en-GB"/>
        </a:p>
      </dgm:t>
    </dgm:pt>
    <dgm:pt modelId="{86EF0E66-CA1F-4ECE-97B8-296D3001B592}" type="sibTrans" cxnId="{2EF182E3-19B3-4CD5-815A-F0BA68D64ADC}">
      <dgm:prSet/>
      <dgm:spPr/>
    </dgm:pt>
    <dgm:pt modelId="{8C2559D2-D96C-4687-BB43-8CBA122F330F}" type="pres">
      <dgm:prSet presAssocID="{569FE01C-0A02-465D-8064-646AF0FC5B0B}" presName="Name0" presStyleCnt="0">
        <dgm:presLayoutVars>
          <dgm:dir/>
          <dgm:animLvl val="lvl"/>
          <dgm:resizeHandles val="exact"/>
        </dgm:presLayoutVars>
      </dgm:prSet>
      <dgm:spPr/>
    </dgm:pt>
    <dgm:pt modelId="{55ED4B2B-308A-45C8-9258-308EF0A98EAB}" type="pres">
      <dgm:prSet presAssocID="{F867D161-E209-4F66-AF66-A62CEF4F1F71}" presName="boxAndChildren" presStyleCnt="0"/>
      <dgm:spPr/>
    </dgm:pt>
    <dgm:pt modelId="{73667AE6-5C3C-41F4-BF49-74DC7F568569}" type="pres">
      <dgm:prSet presAssocID="{F867D161-E209-4F66-AF66-A62CEF4F1F71}" presName="parentTextBox" presStyleLbl="alignNode1" presStyleIdx="0" presStyleCnt="4"/>
      <dgm:spPr/>
    </dgm:pt>
    <dgm:pt modelId="{B8ECE516-E5E6-4520-A527-523668673EFC}" type="pres">
      <dgm:prSet presAssocID="{F867D161-E209-4F66-AF66-A62CEF4F1F71}" presName="descendantBox" presStyleLbl="bgAccFollowNode1" presStyleIdx="0" presStyleCnt="4"/>
      <dgm:spPr/>
    </dgm:pt>
    <dgm:pt modelId="{8A53029A-2FE4-4235-B981-C7888531D701}" type="pres">
      <dgm:prSet presAssocID="{0EA63661-5037-4575-98EA-62D01638C431}" presName="sp" presStyleCnt="0"/>
      <dgm:spPr/>
    </dgm:pt>
    <dgm:pt modelId="{2F770458-ECE6-4047-97B9-5F0E7539817B}" type="pres">
      <dgm:prSet presAssocID="{540F7586-7A3D-46E2-947F-BBBF5A3CA439}" presName="arrowAndChildren" presStyleCnt="0"/>
      <dgm:spPr/>
    </dgm:pt>
    <dgm:pt modelId="{7C5D54F5-78D7-4FD2-95DA-C581038739A1}" type="pres">
      <dgm:prSet presAssocID="{540F7586-7A3D-46E2-947F-BBBF5A3CA439}" presName="parentTextArrow" presStyleLbl="node1" presStyleIdx="0" presStyleCnt="0"/>
      <dgm:spPr/>
    </dgm:pt>
    <dgm:pt modelId="{59C94934-10FE-478F-A81A-01E794CB08D5}" type="pres">
      <dgm:prSet presAssocID="{540F7586-7A3D-46E2-947F-BBBF5A3CA439}" presName="arrow" presStyleLbl="alignNode1" presStyleIdx="1" presStyleCnt="4"/>
      <dgm:spPr/>
    </dgm:pt>
    <dgm:pt modelId="{C4A6A5F1-1D64-4F9A-83A6-4F1F08BBF597}" type="pres">
      <dgm:prSet presAssocID="{540F7586-7A3D-46E2-947F-BBBF5A3CA439}" presName="descendantArrow" presStyleLbl="bgAccFollowNode1" presStyleIdx="1" presStyleCnt="4"/>
      <dgm:spPr/>
    </dgm:pt>
    <dgm:pt modelId="{DDA77FE1-16CC-47B7-A376-0DBA05423E06}" type="pres">
      <dgm:prSet presAssocID="{8E04FDFA-E4FB-407C-993E-0E15B47E514C}" presName="sp" presStyleCnt="0"/>
      <dgm:spPr/>
    </dgm:pt>
    <dgm:pt modelId="{09DDEA8C-0A4A-404D-8F99-20F192C77ED4}" type="pres">
      <dgm:prSet presAssocID="{824864A5-55F2-4501-9528-D311140CF8D7}" presName="arrowAndChildren" presStyleCnt="0"/>
      <dgm:spPr/>
    </dgm:pt>
    <dgm:pt modelId="{4491D7B7-23C8-41F9-A860-28283AF82E07}" type="pres">
      <dgm:prSet presAssocID="{824864A5-55F2-4501-9528-D311140CF8D7}" presName="parentTextArrow" presStyleLbl="node1" presStyleIdx="0" presStyleCnt="0"/>
      <dgm:spPr/>
    </dgm:pt>
    <dgm:pt modelId="{20B65612-AF99-4E4E-9486-366A5CFC78C0}" type="pres">
      <dgm:prSet presAssocID="{824864A5-55F2-4501-9528-D311140CF8D7}" presName="arrow" presStyleLbl="alignNode1" presStyleIdx="2" presStyleCnt="4"/>
      <dgm:spPr/>
    </dgm:pt>
    <dgm:pt modelId="{28D809F1-7C5D-4C4D-B89C-655D46C40E55}" type="pres">
      <dgm:prSet presAssocID="{824864A5-55F2-4501-9528-D311140CF8D7}" presName="descendantArrow" presStyleLbl="bgAccFollowNode1" presStyleIdx="2" presStyleCnt="4"/>
      <dgm:spPr/>
    </dgm:pt>
    <dgm:pt modelId="{7D04B3AD-034D-48BA-B503-A82BE9704B8C}" type="pres">
      <dgm:prSet presAssocID="{F7C2307C-13AD-469A-AED6-F9680E538CCA}" presName="sp" presStyleCnt="0"/>
      <dgm:spPr/>
    </dgm:pt>
    <dgm:pt modelId="{5B392C80-D055-4F94-8497-C25199D31F3F}" type="pres">
      <dgm:prSet presAssocID="{21BF8636-9E6C-4B50-817A-BC7AC79DA96E}" presName="arrowAndChildren" presStyleCnt="0"/>
      <dgm:spPr/>
    </dgm:pt>
    <dgm:pt modelId="{46D563EA-B2B7-4EFC-9217-C687953F03A1}" type="pres">
      <dgm:prSet presAssocID="{21BF8636-9E6C-4B50-817A-BC7AC79DA96E}" presName="parentTextArrow" presStyleLbl="node1" presStyleIdx="0" presStyleCnt="0"/>
      <dgm:spPr/>
    </dgm:pt>
    <dgm:pt modelId="{2BEB54AE-8F8C-4490-9B74-700A79C32884}" type="pres">
      <dgm:prSet presAssocID="{21BF8636-9E6C-4B50-817A-BC7AC79DA96E}" presName="arrow" presStyleLbl="alignNode1" presStyleIdx="3" presStyleCnt="4"/>
      <dgm:spPr/>
    </dgm:pt>
    <dgm:pt modelId="{75981838-ED37-46E9-831A-42A3556D81C1}" type="pres">
      <dgm:prSet presAssocID="{21BF8636-9E6C-4B50-817A-BC7AC79DA96E}" presName="descendantArrow" presStyleLbl="bgAccFollowNode1" presStyleIdx="3" presStyleCnt="4" custLinFactNeighborX="1139" custLinFactNeighborY="1047"/>
      <dgm:spPr/>
    </dgm:pt>
  </dgm:ptLst>
  <dgm:cxnLst>
    <dgm:cxn modelId="{5D724811-39DB-4D32-9FBA-17AD18B7269A}" srcId="{21BF8636-9E6C-4B50-817A-BC7AC79DA96E}" destId="{41094C32-0B26-4C85-8AE9-3BFCA95CFF54}" srcOrd="0" destOrd="0" parTransId="{68C938E3-1D57-4E59-9FA4-E74DE6DCC8B3}" sibTransId="{88A67CE9-B4D7-45AF-A881-6292932D4E96}"/>
    <dgm:cxn modelId="{0091B920-9BE2-42FA-9187-2B3098AF5462}" srcId="{569FE01C-0A02-465D-8064-646AF0FC5B0B}" destId="{21BF8636-9E6C-4B50-817A-BC7AC79DA96E}" srcOrd="0" destOrd="0" parTransId="{F159F3E4-1EAD-4A5C-B68A-D1B4412D14FE}" sibTransId="{F7C2307C-13AD-469A-AED6-F9680E538CCA}"/>
    <dgm:cxn modelId="{E58A0528-EA34-4142-8A44-7CF08EAC4A7E}" srcId="{540F7586-7A3D-46E2-947F-BBBF5A3CA439}" destId="{761CB69D-6B88-4D6E-806D-8C53848D2787}" srcOrd="0" destOrd="0" parTransId="{838CA24F-F2C3-48DD-B081-80215663F79E}" sibTransId="{2111845F-5A39-4901-BBF5-5F92F43A8B28}"/>
    <dgm:cxn modelId="{36213D29-1D58-4518-A06D-E54E702B3013}" type="presOf" srcId="{569FE01C-0A02-465D-8064-646AF0FC5B0B}" destId="{8C2559D2-D96C-4687-BB43-8CBA122F330F}" srcOrd="0" destOrd="0" presId="urn:microsoft.com/office/officeart/2016/7/layout/VerticalDownArrowProcess"/>
    <dgm:cxn modelId="{6D5AC229-00AB-48B9-9392-7669164CB0E8}" type="presOf" srcId="{21BF8636-9E6C-4B50-817A-BC7AC79DA96E}" destId="{2BEB54AE-8F8C-4490-9B74-700A79C32884}" srcOrd="1" destOrd="0" presId="urn:microsoft.com/office/officeart/2016/7/layout/VerticalDownArrowProcess"/>
    <dgm:cxn modelId="{8AFC8330-240B-46D5-A58C-6C219BDB3758}" type="presOf" srcId="{B1BA7824-7792-434E-8F88-2F1CFE6FD1F4}" destId="{B8ECE516-E5E6-4520-A527-523668673EFC}" srcOrd="0" destOrd="0" presId="urn:microsoft.com/office/officeart/2016/7/layout/VerticalDownArrowProcess"/>
    <dgm:cxn modelId="{E7149832-7059-4044-9E14-511814F9339F}" srcId="{569FE01C-0A02-465D-8064-646AF0FC5B0B}" destId="{F867D161-E209-4F66-AF66-A62CEF4F1F71}" srcOrd="3" destOrd="0" parTransId="{9FC5B29B-2E7B-441F-B655-C1AE72B5A573}" sibTransId="{1CA32950-57D9-43FF-9D79-010E6679C923}"/>
    <dgm:cxn modelId="{4849B43B-34EC-466B-87BE-41D92090B889}" type="presOf" srcId="{761CB69D-6B88-4D6E-806D-8C53848D2787}" destId="{C4A6A5F1-1D64-4F9A-83A6-4F1F08BBF597}" srcOrd="0" destOrd="0" presId="urn:microsoft.com/office/officeart/2016/7/layout/VerticalDownArrowProcess"/>
    <dgm:cxn modelId="{A1FC9E64-3D2C-4D30-88EB-BFB6F168576A}" srcId="{569FE01C-0A02-465D-8064-646AF0FC5B0B}" destId="{540F7586-7A3D-46E2-947F-BBBF5A3CA439}" srcOrd="2" destOrd="0" parTransId="{15BC131E-E7EE-40EE-9EE5-55A69C5C0170}" sibTransId="{0EA63661-5037-4575-98EA-62D01638C431}"/>
    <dgm:cxn modelId="{4511B167-EC90-4613-986E-78F933A8563B}" srcId="{F867D161-E209-4F66-AF66-A62CEF4F1F71}" destId="{00DB9E9D-E7CF-44EF-A229-2D2AB80552EE}" srcOrd="1" destOrd="0" parTransId="{494CA104-837D-4924-B2DC-94464CBCE543}" sibTransId="{435E563E-2582-4C66-8FD6-08D0BA226F24}"/>
    <dgm:cxn modelId="{61257669-73C7-4E2D-B0F4-8F8FE33B4C9A}" srcId="{569FE01C-0A02-465D-8064-646AF0FC5B0B}" destId="{824864A5-55F2-4501-9528-D311140CF8D7}" srcOrd="1" destOrd="0" parTransId="{270DC201-043C-4C3F-9ABC-755629B9E66F}" sibTransId="{8E04FDFA-E4FB-407C-993E-0E15B47E514C}"/>
    <dgm:cxn modelId="{C2C6997D-BFD8-4540-9338-5E076E8A0FEE}" type="presOf" srcId="{824864A5-55F2-4501-9528-D311140CF8D7}" destId="{4491D7B7-23C8-41F9-A860-28283AF82E07}" srcOrd="0" destOrd="0" presId="urn:microsoft.com/office/officeart/2016/7/layout/VerticalDownArrowProcess"/>
    <dgm:cxn modelId="{7E241092-F13D-4664-BCE6-D4EBBBC68D6B}" type="presOf" srcId="{41094C32-0B26-4C85-8AE9-3BFCA95CFF54}" destId="{75981838-ED37-46E9-831A-42A3556D81C1}" srcOrd="0" destOrd="0" presId="urn:microsoft.com/office/officeart/2016/7/layout/VerticalDownArrowProcess"/>
    <dgm:cxn modelId="{6577EB96-8892-418C-8CC0-BD6D46EBB938}" srcId="{824864A5-55F2-4501-9528-D311140CF8D7}" destId="{7D11A21F-41A9-49F4-9AB1-38C5ACE37AAF}" srcOrd="0" destOrd="0" parTransId="{31EA0A45-C68A-4038-8C7C-3763A0B34C4E}" sibTransId="{4E6B06E8-7028-4696-8354-8EE5013A5BFA}"/>
    <dgm:cxn modelId="{2CD7AEB4-A52E-4395-97A9-432742497494}" type="presOf" srcId="{7D11A21F-41A9-49F4-9AB1-38C5ACE37AAF}" destId="{28D809F1-7C5D-4C4D-B89C-655D46C40E55}" srcOrd="0" destOrd="0" presId="urn:microsoft.com/office/officeart/2016/7/layout/VerticalDownArrowProcess"/>
    <dgm:cxn modelId="{8074ACBC-C318-4D6D-AC7D-0796A0C55832}" type="presOf" srcId="{279BBD70-9AB4-4752-B47C-6EE32E1FDA05}" destId="{75981838-ED37-46E9-831A-42A3556D81C1}" srcOrd="0" destOrd="1" presId="urn:microsoft.com/office/officeart/2016/7/layout/VerticalDownArrowProcess"/>
    <dgm:cxn modelId="{0C0099BF-8FE0-41A0-848F-C47488AB456B}" type="presOf" srcId="{824864A5-55F2-4501-9528-D311140CF8D7}" destId="{20B65612-AF99-4E4E-9486-366A5CFC78C0}" srcOrd="1" destOrd="0" presId="urn:microsoft.com/office/officeart/2016/7/layout/VerticalDownArrowProcess"/>
    <dgm:cxn modelId="{64D3BBC7-56B1-4711-BDC4-0E19134FF1AA}" type="presOf" srcId="{F867D161-E209-4F66-AF66-A62CEF4F1F71}" destId="{73667AE6-5C3C-41F4-BF49-74DC7F568569}" srcOrd="0" destOrd="0" presId="urn:microsoft.com/office/officeart/2016/7/layout/VerticalDownArrowProcess"/>
    <dgm:cxn modelId="{1E6FF9C8-9773-4DAD-844B-ABEE9D4015C7}" type="presOf" srcId="{540F7586-7A3D-46E2-947F-BBBF5A3CA439}" destId="{7C5D54F5-78D7-4FD2-95DA-C581038739A1}" srcOrd="0" destOrd="0" presId="urn:microsoft.com/office/officeart/2016/7/layout/VerticalDownArrowProcess"/>
    <dgm:cxn modelId="{66FE00D2-1144-450C-82D6-BFFD91DA342B}" type="presOf" srcId="{21BF8636-9E6C-4B50-817A-BC7AC79DA96E}" destId="{46D563EA-B2B7-4EFC-9217-C687953F03A1}" srcOrd="0" destOrd="0" presId="urn:microsoft.com/office/officeart/2016/7/layout/VerticalDownArrowProcess"/>
    <dgm:cxn modelId="{891344DD-1E33-4634-9A32-95B6FBC33761}" type="presOf" srcId="{00DB9E9D-E7CF-44EF-A229-2D2AB80552EE}" destId="{B8ECE516-E5E6-4520-A527-523668673EFC}" srcOrd="0" destOrd="1" presId="urn:microsoft.com/office/officeart/2016/7/layout/VerticalDownArrowProcess"/>
    <dgm:cxn modelId="{2EF182E3-19B3-4CD5-815A-F0BA68D64ADC}" srcId="{21BF8636-9E6C-4B50-817A-BC7AC79DA96E}" destId="{279BBD70-9AB4-4752-B47C-6EE32E1FDA05}" srcOrd="1" destOrd="0" parTransId="{62F443FB-E17C-4588-A8BD-0C8B2297BE5B}" sibTransId="{86EF0E66-CA1F-4ECE-97B8-296D3001B592}"/>
    <dgm:cxn modelId="{8D6111E9-6B5C-4D81-9E80-15730DDDF749}" type="presOf" srcId="{540F7586-7A3D-46E2-947F-BBBF5A3CA439}" destId="{59C94934-10FE-478F-A81A-01E794CB08D5}" srcOrd="1" destOrd="0" presId="urn:microsoft.com/office/officeart/2016/7/layout/VerticalDownArrowProcess"/>
    <dgm:cxn modelId="{231B0DEB-1A7D-4426-A186-A10AEF196E24}" srcId="{F867D161-E209-4F66-AF66-A62CEF4F1F71}" destId="{B1BA7824-7792-434E-8F88-2F1CFE6FD1F4}" srcOrd="0" destOrd="0" parTransId="{EB468E95-11AA-4A54-BCAA-65B4EE45C956}" sibTransId="{4765DDC9-65C9-4915-AE05-94AF9AC33AD2}"/>
    <dgm:cxn modelId="{3BA471EF-9D4A-41E4-AE8A-A5861A571E8D}" srcId="{21BF8636-9E6C-4B50-817A-BC7AC79DA96E}" destId="{98F3F94E-1905-4CF3-A461-80B933AE8E38}" srcOrd="2" destOrd="0" parTransId="{88D923DB-F9F0-4873-8477-F4E132A19AA4}" sibTransId="{112F87F2-66AC-4DB0-B26E-FF1534429E9A}"/>
    <dgm:cxn modelId="{1A3BF0FB-75BC-4CBD-8C5E-59D2859DB3BB}" type="presOf" srcId="{98F3F94E-1905-4CF3-A461-80B933AE8E38}" destId="{75981838-ED37-46E9-831A-42A3556D81C1}" srcOrd="0" destOrd="2" presId="urn:microsoft.com/office/officeart/2016/7/layout/VerticalDownArrowProcess"/>
    <dgm:cxn modelId="{AE68935C-5D1C-4565-9EAF-B76F6B25C722}" type="presParOf" srcId="{8C2559D2-D96C-4687-BB43-8CBA122F330F}" destId="{55ED4B2B-308A-45C8-9258-308EF0A98EAB}" srcOrd="0" destOrd="0" presId="urn:microsoft.com/office/officeart/2016/7/layout/VerticalDownArrowProcess"/>
    <dgm:cxn modelId="{41F0D839-D919-4B49-98B3-359FFA1A5FA5}" type="presParOf" srcId="{55ED4B2B-308A-45C8-9258-308EF0A98EAB}" destId="{73667AE6-5C3C-41F4-BF49-74DC7F568569}" srcOrd="0" destOrd="0" presId="urn:microsoft.com/office/officeart/2016/7/layout/VerticalDownArrowProcess"/>
    <dgm:cxn modelId="{5C0A5A1A-5403-427A-BC3D-F26DBE8D0995}" type="presParOf" srcId="{55ED4B2B-308A-45C8-9258-308EF0A98EAB}" destId="{B8ECE516-E5E6-4520-A527-523668673EFC}" srcOrd="1" destOrd="0" presId="urn:microsoft.com/office/officeart/2016/7/layout/VerticalDownArrowProcess"/>
    <dgm:cxn modelId="{9B8AD227-686F-4B88-9259-4A4D07999FC8}" type="presParOf" srcId="{8C2559D2-D96C-4687-BB43-8CBA122F330F}" destId="{8A53029A-2FE4-4235-B981-C7888531D701}" srcOrd="1" destOrd="0" presId="urn:microsoft.com/office/officeart/2016/7/layout/VerticalDownArrowProcess"/>
    <dgm:cxn modelId="{5FA5F8B1-D03B-409B-B37F-A9B5EA18C0E6}" type="presParOf" srcId="{8C2559D2-D96C-4687-BB43-8CBA122F330F}" destId="{2F770458-ECE6-4047-97B9-5F0E7539817B}" srcOrd="2" destOrd="0" presId="urn:microsoft.com/office/officeart/2016/7/layout/VerticalDownArrowProcess"/>
    <dgm:cxn modelId="{DB053EAB-6FFC-4667-911B-46E1046389A6}" type="presParOf" srcId="{2F770458-ECE6-4047-97B9-5F0E7539817B}" destId="{7C5D54F5-78D7-4FD2-95DA-C581038739A1}" srcOrd="0" destOrd="0" presId="urn:microsoft.com/office/officeart/2016/7/layout/VerticalDownArrowProcess"/>
    <dgm:cxn modelId="{C3EB68BE-1A59-427A-BA64-E6C9F8EFDE9D}" type="presParOf" srcId="{2F770458-ECE6-4047-97B9-5F0E7539817B}" destId="{59C94934-10FE-478F-A81A-01E794CB08D5}" srcOrd="1" destOrd="0" presId="urn:microsoft.com/office/officeart/2016/7/layout/VerticalDownArrowProcess"/>
    <dgm:cxn modelId="{BDE25E7C-0043-471F-AE25-1A97074A4F62}" type="presParOf" srcId="{2F770458-ECE6-4047-97B9-5F0E7539817B}" destId="{C4A6A5F1-1D64-4F9A-83A6-4F1F08BBF597}" srcOrd="2" destOrd="0" presId="urn:microsoft.com/office/officeart/2016/7/layout/VerticalDownArrowProcess"/>
    <dgm:cxn modelId="{A17C260C-BEC2-4EBE-BE71-384B2A675947}" type="presParOf" srcId="{8C2559D2-D96C-4687-BB43-8CBA122F330F}" destId="{DDA77FE1-16CC-47B7-A376-0DBA05423E06}" srcOrd="3" destOrd="0" presId="urn:microsoft.com/office/officeart/2016/7/layout/VerticalDownArrowProcess"/>
    <dgm:cxn modelId="{325082E1-1146-4DC1-9989-178312FAEF50}" type="presParOf" srcId="{8C2559D2-D96C-4687-BB43-8CBA122F330F}" destId="{09DDEA8C-0A4A-404D-8F99-20F192C77ED4}" srcOrd="4" destOrd="0" presId="urn:microsoft.com/office/officeart/2016/7/layout/VerticalDownArrowProcess"/>
    <dgm:cxn modelId="{F0FC3104-1BBC-47F0-943E-D1D278C9A17B}" type="presParOf" srcId="{09DDEA8C-0A4A-404D-8F99-20F192C77ED4}" destId="{4491D7B7-23C8-41F9-A860-28283AF82E07}" srcOrd="0" destOrd="0" presId="urn:microsoft.com/office/officeart/2016/7/layout/VerticalDownArrowProcess"/>
    <dgm:cxn modelId="{B5BFEC7C-2395-49E4-BD12-5656F9ED83D5}" type="presParOf" srcId="{09DDEA8C-0A4A-404D-8F99-20F192C77ED4}" destId="{20B65612-AF99-4E4E-9486-366A5CFC78C0}" srcOrd="1" destOrd="0" presId="urn:microsoft.com/office/officeart/2016/7/layout/VerticalDownArrowProcess"/>
    <dgm:cxn modelId="{1DA6B0E6-7480-4C47-BF8D-BCC1F2A2BCB3}" type="presParOf" srcId="{09DDEA8C-0A4A-404D-8F99-20F192C77ED4}" destId="{28D809F1-7C5D-4C4D-B89C-655D46C40E55}" srcOrd="2" destOrd="0" presId="urn:microsoft.com/office/officeart/2016/7/layout/VerticalDownArrowProcess"/>
    <dgm:cxn modelId="{81E9EC0A-89C9-4F09-9864-CABFCAEF4E3B}" type="presParOf" srcId="{8C2559D2-D96C-4687-BB43-8CBA122F330F}" destId="{7D04B3AD-034D-48BA-B503-A82BE9704B8C}" srcOrd="5" destOrd="0" presId="urn:microsoft.com/office/officeart/2016/7/layout/VerticalDownArrowProcess"/>
    <dgm:cxn modelId="{7432F551-88C1-4E8E-9D0D-F087ACE83D66}" type="presParOf" srcId="{8C2559D2-D96C-4687-BB43-8CBA122F330F}" destId="{5B392C80-D055-4F94-8497-C25199D31F3F}" srcOrd="6" destOrd="0" presId="urn:microsoft.com/office/officeart/2016/7/layout/VerticalDownArrowProcess"/>
    <dgm:cxn modelId="{97E82638-295A-45E5-B633-645668C909F9}" type="presParOf" srcId="{5B392C80-D055-4F94-8497-C25199D31F3F}" destId="{46D563EA-B2B7-4EFC-9217-C687953F03A1}" srcOrd="0" destOrd="0" presId="urn:microsoft.com/office/officeart/2016/7/layout/VerticalDownArrowProcess"/>
    <dgm:cxn modelId="{CE5370CD-841B-4ADC-BFF3-4CDD7CE11E0F}" type="presParOf" srcId="{5B392C80-D055-4F94-8497-C25199D31F3F}" destId="{2BEB54AE-8F8C-4490-9B74-700A79C32884}" srcOrd="1" destOrd="0" presId="urn:microsoft.com/office/officeart/2016/7/layout/VerticalDownArrowProcess"/>
    <dgm:cxn modelId="{58F9E924-9C4E-43C9-9F0C-5F62FC1F2AFA}" type="presParOf" srcId="{5B392C80-D055-4F94-8497-C25199D31F3F}" destId="{75981838-ED37-46E9-831A-42A3556D81C1}"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4A9018C-655E-4406-9DA1-03F72C67A2D3}" type="doc">
      <dgm:prSet loTypeId="urn:microsoft.com/office/officeart/2005/8/layout/default" loCatId="list" qsTypeId="urn:microsoft.com/office/officeart/2005/8/quickstyle/simple4" qsCatId="simple" csTypeId="urn:microsoft.com/office/officeart/2005/8/colors/colorful1" csCatId="colorful"/>
      <dgm:spPr/>
      <dgm:t>
        <a:bodyPr/>
        <a:lstStyle/>
        <a:p>
          <a:endParaRPr lang="en-US"/>
        </a:p>
      </dgm:t>
    </dgm:pt>
    <dgm:pt modelId="{DB8ACB9D-12D0-48D7-B0EF-5F3F4C7DDBE3}">
      <dgm:prSet/>
      <dgm:spPr/>
      <dgm:t>
        <a:bodyPr/>
        <a:lstStyle/>
        <a:p>
          <a:r>
            <a:rPr lang="en-US"/>
            <a:t>Our aim is to support TPDs and trainers help trainees to achieve a successful CCT at the end of training; enabling them to progress to safe independent practice.</a:t>
          </a:r>
        </a:p>
      </dgm:t>
    </dgm:pt>
    <dgm:pt modelId="{14299044-9668-49F5-A72A-7C8DF19534A0}" type="parTrans" cxnId="{C0350EF1-549E-455C-A36C-5C4FB59D4529}">
      <dgm:prSet/>
      <dgm:spPr/>
      <dgm:t>
        <a:bodyPr/>
        <a:lstStyle/>
        <a:p>
          <a:endParaRPr lang="en-US"/>
        </a:p>
      </dgm:t>
    </dgm:pt>
    <dgm:pt modelId="{B842C26B-170C-4595-B4EC-1532B0628D66}" type="sibTrans" cxnId="{C0350EF1-549E-455C-A36C-5C4FB59D4529}">
      <dgm:prSet/>
      <dgm:spPr/>
      <dgm:t>
        <a:bodyPr/>
        <a:lstStyle/>
        <a:p>
          <a:endParaRPr lang="en-US"/>
        </a:p>
      </dgm:t>
    </dgm:pt>
    <dgm:pt modelId="{C7D2EBDF-E7D4-4774-9BEF-8A5A47246DCB}">
      <dgm:prSet/>
      <dgm:spPr/>
      <dgm:t>
        <a:bodyPr/>
        <a:lstStyle/>
        <a:p>
          <a:r>
            <a:rPr lang="en-US"/>
            <a:t>We meet trainees, trainers and TPDs, run courses, signpost, troubleshoot and respond to concerns. </a:t>
          </a:r>
        </a:p>
      </dgm:t>
    </dgm:pt>
    <dgm:pt modelId="{94C4355E-2F6A-4D8E-8D7F-632488BD6C29}" type="parTrans" cxnId="{B3BD5AFB-009A-4458-8A01-06A8872D78B1}">
      <dgm:prSet/>
      <dgm:spPr/>
      <dgm:t>
        <a:bodyPr/>
        <a:lstStyle/>
        <a:p>
          <a:endParaRPr lang="en-US"/>
        </a:p>
      </dgm:t>
    </dgm:pt>
    <dgm:pt modelId="{43F14E8E-4C66-4731-90DD-5DDA009D11D0}" type="sibTrans" cxnId="{B3BD5AFB-009A-4458-8A01-06A8872D78B1}">
      <dgm:prSet/>
      <dgm:spPr/>
      <dgm:t>
        <a:bodyPr/>
        <a:lstStyle/>
        <a:p>
          <a:endParaRPr lang="en-US"/>
        </a:p>
      </dgm:t>
    </dgm:pt>
    <dgm:pt modelId="{F6EE3BF1-DE8D-41D3-933D-073A4F00B983}">
      <dgm:prSet/>
      <dgm:spPr/>
      <dgm:t>
        <a:bodyPr/>
        <a:lstStyle/>
        <a:p>
          <a:r>
            <a:rPr lang="en-US"/>
            <a:t>We aim to constantly enrich what we offer, being open to ideas from other deaneries as well as our own educators, in developing our educational programmes.</a:t>
          </a:r>
        </a:p>
      </dgm:t>
    </dgm:pt>
    <dgm:pt modelId="{E9C07F95-4752-412E-B01C-9306D5E6D355}" type="parTrans" cxnId="{A3A05B2D-CBC1-4420-91E6-58148AE7CBE2}">
      <dgm:prSet/>
      <dgm:spPr/>
      <dgm:t>
        <a:bodyPr/>
        <a:lstStyle/>
        <a:p>
          <a:endParaRPr lang="en-US"/>
        </a:p>
      </dgm:t>
    </dgm:pt>
    <dgm:pt modelId="{479C9A53-0E7E-4B23-9B1D-6975301696EF}" type="sibTrans" cxnId="{A3A05B2D-CBC1-4420-91E6-58148AE7CBE2}">
      <dgm:prSet/>
      <dgm:spPr/>
      <dgm:t>
        <a:bodyPr/>
        <a:lstStyle/>
        <a:p>
          <a:endParaRPr lang="en-US"/>
        </a:p>
      </dgm:t>
    </dgm:pt>
    <dgm:pt modelId="{D3E7B15E-ED8D-4096-A85F-22F57DCCF19D}" type="pres">
      <dgm:prSet presAssocID="{04A9018C-655E-4406-9DA1-03F72C67A2D3}" presName="diagram" presStyleCnt="0">
        <dgm:presLayoutVars>
          <dgm:dir/>
          <dgm:resizeHandles val="exact"/>
        </dgm:presLayoutVars>
      </dgm:prSet>
      <dgm:spPr/>
    </dgm:pt>
    <dgm:pt modelId="{D0149762-242D-4608-983D-B57F96979A16}" type="pres">
      <dgm:prSet presAssocID="{DB8ACB9D-12D0-48D7-B0EF-5F3F4C7DDBE3}" presName="node" presStyleLbl="node1" presStyleIdx="0" presStyleCnt="3">
        <dgm:presLayoutVars>
          <dgm:bulletEnabled val="1"/>
        </dgm:presLayoutVars>
      </dgm:prSet>
      <dgm:spPr/>
    </dgm:pt>
    <dgm:pt modelId="{C53A2A81-E929-4F40-8398-4DAAE99B58FE}" type="pres">
      <dgm:prSet presAssocID="{B842C26B-170C-4595-B4EC-1532B0628D66}" presName="sibTrans" presStyleCnt="0"/>
      <dgm:spPr/>
    </dgm:pt>
    <dgm:pt modelId="{344AD91D-E993-4E28-B76B-26804D7A2783}" type="pres">
      <dgm:prSet presAssocID="{C7D2EBDF-E7D4-4774-9BEF-8A5A47246DCB}" presName="node" presStyleLbl="node1" presStyleIdx="1" presStyleCnt="3">
        <dgm:presLayoutVars>
          <dgm:bulletEnabled val="1"/>
        </dgm:presLayoutVars>
      </dgm:prSet>
      <dgm:spPr/>
    </dgm:pt>
    <dgm:pt modelId="{A5DEB4DB-2904-4052-BD5D-7A63BA114DC7}" type="pres">
      <dgm:prSet presAssocID="{43F14E8E-4C66-4731-90DD-5DDA009D11D0}" presName="sibTrans" presStyleCnt="0"/>
      <dgm:spPr/>
    </dgm:pt>
    <dgm:pt modelId="{6C8C7983-D339-408D-BD54-86080F13FE5A}" type="pres">
      <dgm:prSet presAssocID="{F6EE3BF1-DE8D-41D3-933D-073A4F00B983}" presName="node" presStyleLbl="node1" presStyleIdx="2" presStyleCnt="3">
        <dgm:presLayoutVars>
          <dgm:bulletEnabled val="1"/>
        </dgm:presLayoutVars>
      </dgm:prSet>
      <dgm:spPr/>
    </dgm:pt>
  </dgm:ptLst>
  <dgm:cxnLst>
    <dgm:cxn modelId="{376ED52C-832D-46D6-B408-87DA19BDFC00}" type="presOf" srcId="{04A9018C-655E-4406-9DA1-03F72C67A2D3}" destId="{D3E7B15E-ED8D-4096-A85F-22F57DCCF19D}" srcOrd="0" destOrd="0" presId="urn:microsoft.com/office/officeart/2005/8/layout/default"/>
    <dgm:cxn modelId="{A3A05B2D-CBC1-4420-91E6-58148AE7CBE2}" srcId="{04A9018C-655E-4406-9DA1-03F72C67A2D3}" destId="{F6EE3BF1-DE8D-41D3-933D-073A4F00B983}" srcOrd="2" destOrd="0" parTransId="{E9C07F95-4752-412E-B01C-9306D5E6D355}" sibTransId="{479C9A53-0E7E-4B23-9B1D-6975301696EF}"/>
    <dgm:cxn modelId="{5F664633-7122-4912-BB98-721AB7996131}" type="presOf" srcId="{F6EE3BF1-DE8D-41D3-933D-073A4F00B983}" destId="{6C8C7983-D339-408D-BD54-86080F13FE5A}" srcOrd="0" destOrd="0" presId="urn:microsoft.com/office/officeart/2005/8/layout/default"/>
    <dgm:cxn modelId="{DF267B40-30D3-46E2-B52E-A723FEAFD631}" type="presOf" srcId="{C7D2EBDF-E7D4-4774-9BEF-8A5A47246DCB}" destId="{344AD91D-E993-4E28-B76B-26804D7A2783}" srcOrd="0" destOrd="0" presId="urn:microsoft.com/office/officeart/2005/8/layout/default"/>
    <dgm:cxn modelId="{985F30B5-5D77-4482-80CD-3C2503E70EDE}" type="presOf" srcId="{DB8ACB9D-12D0-48D7-B0EF-5F3F4C7DDBE3}" destId="{D0149762-242D-4608-983D-B57F96979A16}" srcOrd="0" destOrd="0" presId="urn:microsoft.com/office/officeart/2005/8/layout/default"/>
    <dgm:cxn modelId="{C0350EF1-549E-455C-A36C-5C4FB59D4529}" srcId="{04A9018C-655E-4406-9DA1-03F72C67A2D3}" destId="{DB8ACB9D-12D0-48D7-B0EF-5F3F4C7DDBE3}" srcOrd="0" destOrd="0" parTransId="{14299044-9668-49F5-A72A-7C8DF19534A0}" sibTransId="{B842C26B-170C-4595-B4EC-1532B0628D66}"/>
    <dgm:cxn modelId="{B3BD5AFB-009A-4458-8A01-06A8872D78B1}" srcId="{04A9018C-655E-4406-9DA1-03F72C67A2D3}" destId="{C7D2EBDF-E7D4-4774-9BEF-8A5A47246DCB}" srcOrd="1" destOrd="0" parTransId="{94C4355E-2F6A-4D8E-8D7F-632488BD6C29}" sibTransId="{43F14E8E-4C66-4731-90DD-5DDA009D11D0}"/>
    <dgm:cxn modelId="{488681C8-BC01-4BA8-AF6A-FD8F82739630}" type="presParOf" srcId="{D3E7B15E-ED8D-4096-A85F-22F57DCCF19D}" destId="{D0149762-242D-4608-983D-B57F96979A16}" srcOrd="0" destOrd="0" presId="urn:microsoft.com/office/officeart/2005/8/layout/default"/>
    <dgm:cxn modelId="{F05FEE6D-0419-471A-995D-0D7CE2153DB9}" type="presParOf" srcId="{D3E7B15E-ED8D-4096-A85F-22F57DCCF19D}" destId="{C53A2A81-E929-4F40-8398-4DAAE99B58FE}" srcOrd="1" destOrd="0" presId="urn:microsoft.com/office/officeart/2005/8/layout/default"/>
    <dgm:cxn modelId="{18D244F0-D985-4338-9E6A-9BF20AF5E324}" type="presParOf" srcId="{D3E7B15E-ED8D-4096-A85F-22F57DCCF19D}" destId="{344AD91D-E993-4E28-B76B-26804D7A2783}" srcOrd="2" destOrd="0" presId="urn:microsoft.com/office/officeart/2005/8/layout/default"/>
    <dgm:cxn modelId="{41FA25F3-1712-4E7B-ADBD-0D9D03E16604}" type="presParOf" srcId="{D3E7B15E-ED8D-4096-A85F-22F57DCCF19D}" destId="{A5DEB4DB-2904-4052-BD5D-7A63BA114DC7}" srcOrd="3" destOrd="0" presId="urn:microsoft.com/office/officeart/2005/8/layout/default"/>
    <dgm:cxn modelId="{496C70E7-C4F0-4465-A9C2-5BC7632BDE75}" type="presParOf" srcId="{D3E7B15E-ED8D-4096-A85F-22F57DCCF19D}" destId="{6C8C7983-D339-408D-BD54-86080F13FE5A}"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A701A1B-E39F-47FE-895C-38CB57AEE338}" type="doc">
      <dgm:prSet loTypeId="urn:microsoft.com/office/officeart/2005/8/layout/vList2" loCatId="list" qsTypeId="urn:microsoft.com/office/officeart/2005/8/quickstyle/simple4" qsCatId="simple" csTypeId="urn:microsoft.com/office/officeart/2005/8/colors/colorful1" csCatId="colorful" phldr="1"/>
      <dgm:spPr/>
      <dgm:t>
        <a:bodyPr/>
        <a:lstStyle/>
        <a:p>
          <a:endParaRPr lang="en-US"/>
        </a:p>
      </dgm:t>
    </dgm:pt>
    <dgm:pt modelId="{D7F54AC4-97C0-4A5F-936C-4052F8061023}">
      <dgm:prSet/>
      <dgm:spPr/>
      <dgm:t>
        <a:bodyPr/>
        <a:lstStyle/>
        <a:p>
          <a:pPr rtl="0"/>
          <a:r>
            <a:rPr lang="en-US"/>
            <a:t>Scheme concerns</a:t>
          </a:r>
          <a:r>
            <a:rPr lang="en-US">
              <a:latin typeface="Gill Sans MT" panose="020B0502020104020203"/>
            </a:rPr>
            <a:t>    </a:t>
          </a:r>
          <a:endParaRPr lang="en-US"/>
        </a:p>
      </dgm:t>
    </dgm:pt>
    <dgm:pt modelId="{D78306B2-D061-4349-B9F4-C10B8333BEC8}" type="parTrans" cxnId="{B878CEAE-8CCC-4494-9784-C31AD4D1DB7B}">
      <dgm:prSet/>
      <dgm:spPr/>
      <dgm:t>
        <a:bodyPr/>
        <a:lstStyle/>
        <a:p>
          <a:endParaRPr lang="en-US"/>
        </a:p>
      </dgm:t>
    </dgm:pt>
    <dgm:pt modelId="{79ACC2E7-88C1-47C2-93A2-85452D9CB823}" type="sibTrans" cxnId="{B878CEAE-8CCC-4494-9784-C31AD4D1DB7B}">
      <dgm:prSet/>
      <dgm:spPr/>
      <dgm:t>
        <a:bodyPr/>
        <a:lstStyle/>
        <a:p>
          <a:endParaRPr lang="en-US"/>
        </a:p>
      </dgm:t>
    </dgm:pt>
    <dgm:pt modelId="{4C101383-2CF7-429B-B611-CAAD0D18B1AF}">
      <dgm:prSet/>
      <dgm:spPr/>
      <dgm:t>
        <a:bodyPr/>
        <a:lstStyle/>
        <a:p>
          <a:r>
            <a:rPr lang="en-US"/>
            <a:t>Persistent non engagement with </a:t>
          </a:r>
          <a:r>
            <a:rPr lang="en-US" err="1"/>
            <a:t>eportfolio</a:t>
          </a:r>
          <a:endParaRPr lang="en-US"/>
        </a:p>
      </dgm:t>
    </dgm:pt>
    <dgm:pt modelId="{808FB6A0-F1CA-4818-B8F9-806E6C37CB47}" type="parTrans" cxnId="{F8DA5010-D1BE-4674-8D7B-11174894977A}">
      <dgm:prSet/>
      <dgm:spPr/>
      <dgm:t>
        <a:bodyPr/>
        <a:lstStyle/>
        <a:p>
          <a:endParaRPr lang="en-US"/>
        </a:p>
      </dgm:t>
    </dgm:pt>
    <dgm:pt modelId="{0D908FFA-4862-49E4-9724-F9AD190836FB}" type="sibTrans" cxnId="{F8DA5010-D1BE-4674-8D7B-11174894977A}">
      <dgm:prSet/>
      <dgm:spPr/>
      <dgm:t>
        <a:bodyPr/>
        <a:lstStyle/>
        <a:p>
          <a:endParaRPr lang="en-US"/>
        </a:p>
      </dgm:t>
    </dgm:pt>
    <dgm:pt modelId="{95F10A44-B987-4729-9A8A-490F633B8AF6}">
      <dgm:prSet/>
      <dgm:spPr/>
      <dgm:t>
        <a:bodyPr/>
        <a:lstStyle/>
        <a:p>
          <a:r>
            <a:rPr lang="en-US"/>
            <a:t>SUIs</a:t>
          </a:r>
        </a:p>
      </dgm:t>
    </dgm:pt>
    <dgm:pt modelId="{B45431BE-552D-41A4-9965-8C1D5E66CF82}" type="parTrans" cxnId="{EB469E2C-648E-41BC-A198-886BC5FCAAA3}">
      <dgm:prSet/>
      <dgm:spPr/>
      <dgm:t>
        <a:bodyPr/>
        <a:lstStyle/>
        <a:p>
          <a:endParaRPr lang="en-US"/>
        </a:p>
      </dgm:t>
    </dgm:pt>
    <dgm:pt modelId="{531C51F0-947C-4EB2-A233-F177145B45CB}" type="sibTrans" cxnId="{EB469E2C-648E-41BC-A198-886BC5FCAAA3}">
      <dgm:prSet/>
      <dgm:spPr/>
      <dgm:t>
        <a:bodyPr/>
        <a:lstStyle/>
        <a:p>
          <a:endParaRPr lang="en-US"/>
        </a:p>
      </dgm:t>
    </dgm:pt>
    <dgm:pt modelId="{3CCA940B-744A-4A9B-986C-05D4CAEEBE95}">
      <dgm:prSet phldr="0"/>
      <dgm:spPr/>
      <dgm:t>
        <a:bodyPr/>
        <a:lstStyle/>
        <a:p>
          <a:pPr rtl="0"/>
          <a:r>
            <a:rPr lang="en-US"/>
            <a:t>Very early sometimes.  (Is the trainee at the expected level for ST1?)</a:t>
          </a:r>
        </a:p>
      </dgm:t>
    </dgm:pt>
    <dgm:pt modelId="{62F2BAF5-A3ED-4A7C-8C56-1595635680E9}" type="parTrans" cxnId="{EFCAE345-C05D-4836-9604-74FAB3EC19B3}">
      <dgm:prSet/>
      <dgm:spPr/>
    </dgm:pt>
    <dgm:pt modelId="{EC02A3E2-4197-4C14-8A48-7552E160DCAC}" type="sibTrans" cxnId="{EFCAE345-C05D-4836-9604-74FAB3EC19B3}">
      <dgm:prSet/>
      <dgm:spPr/>
    </dgm:pt>
    <dgm:pt modelId="{D554FEFF-056C-4CFB-9C3F-56B030563F66}">
      <dgm:prSet phldr="0"/>
      <dgm:spPr/>
      <dgm:t>
        <a:bodyPr/>
        <a:lstStyle/>
        <a:p>
          <a:pPr rtl="0"/>
          <a:r>
            <a:rPr lang="en-US">
              <a:latin typeface="Gill Sans MT" panose="020B0502020104020203"/>
            </a:rPr>
            <a:t>Repeated or significant </a:t>
          </a:r>
          <a:r>
            <a:rPr lang="en-US"/>
            <a:t>Exam fails</a:t>
          </a:r>
          <a:r>
            <a:rPr lang="en-US">
              <a:latin typeface="Gill Sans MT" panose="020B0502020104020203"/>
            </a:rPr>
            <a:t>  </a:t>
          </a:r>
          <a:r>
            <a:rPr lang="en-US"/>
            <a:t> AKT,</a:t>
          </a:r>
          <a:r>
            <a:rPr lang="en-US">
              <a:latin typeface="Gill Sans MT" panose="020B0502020104020203"/>
            </a:rPr>
            <a:t> </a:t>
          </a:r>
          <a:r>
            <a:rPr lang="en-US"/>
            <a:t> CSA</a:t>
          </a:r>
          <a:endParaRPr lang="en-US">
            <a:latin typeface="Gill Sans MT" panose="020B0502020104020203"/>
          </a:endParaRPr>
        </a:p>
      </dgm:t>
    </dgm:pt>
    <dgm:pt modelId="{F4766717-93E4-4C80-8C22-E6408F374A13}" type="parTrans" cxnId="{FA73D3B5-D15F-4E09-B2A9-62F3EBD0513F}">
      <dgm:prSet/>
      <dgm:spPr/>
    </dgm:pt>
    <dgm:pt modelId="{A52F305B-40B1-4C93-ACE7-9E61B3EFE0E7}" type="sibTrans" cxnId="{FA73D3B5-D15F-4E09-B2A9-62F3EBD0513F}">
      <dgm:prSet/>
      <dgm:spPr/>
    </dgm:pt>
    <dgm:pt modelId="{DC29D305-B64C-4281-BF64-25EF357D7315}" type="pres">
      <dgm:prSet presAssocID="{8A701A1B-E39F-47FE-895C-38CB57AEE338}" presName="linear" presStyleCnt="0">
        <dgm:presLayoutVars>
          <dgm:animLvl val="lvl"/>
          <dgm:resizeHandles val="exact"/>
        </dgm:presLayoutVars>
      </dgm:prSet>
      <dgm:spPr/>
    </dgm:pt>
    <dgm:pt modelId="{B8AE1ACD-C528-426D-853B-22385DC7E863}" type="pres">
      <dgm:prSet presAssocID="{D554FEFF-056C-4CFB-9C3F-56B030563F66}" presName="parentText" presStyleLbl="node1" presStyleIdx="0" presStyleCnt="5">
        <dgm:presLayoutVars>
          <dgm:chMax val="0"/>
          <dgm:bulletEnabled val="1"/>
        </dgm:presLayoutVars>
      </dgm:prSet>
      <dgm:spPr/>
    </dgm:pt>
    <dgm:pt modelId="{6D128B10-7DDA-4236-A2A6-909A4A925FA6}" type="pres">
      <dgm:prSet presAssocID="{A52F305B-40B1-4C93-ACE7-9E61B3EFE0E7}" presName="spacer" presStyleCnt="0"/>
      <dgm:spPr/>
    </dgm:pt>
    <dgm:pt modelId="{96EF554D-18AF-46AE-A68F-BC9F9E233C04}" type="pres">
      <dgm:prSet presAssocID="{D7F54AC4-97C0-4A5F-936C-4052F8061023}" presName="parentText" presStyleLbl="node1" presStyleIdx="1" presStyleCnt="5">
        <dgm:presLayoutVars>
          <dgm:chMax val="0"/>
          <dgm:bulletEnabled val="1"/>
        </dgm:presLayoutVars>
      </dgm:prSet>
      <dgm:spPr/>
    </dgm:pt>
    <dgm:pt modelId="{C6504D43-B681-48D5-8459-419A807DC256}" type="pres">
      <dgm:prSet presAssocID="{79ACC2E7-88C1-47C2-93A2-85452D9CB823}" presName="spacer" presStyleCnt="0"/>
      <dgm:spPr/>
    </dgm:pt>
    <dgm:pt modelId="{5D38FEEC-5A73-41D8-97A4-0C96C134810A}" type="pres">
      <dgm:prSet presAssocID="{4C101383-2CF7-429B-B611-CAAD0D18B1AF}" presName="parentText" presStyleLbl="node1" presStyleIdx="2" presStyleCnt="5">
        <dgm:presLayoutVars>
          <dgm:chMax val="0"/>
          <dgm:bulletEnabled val="1"/>
        </dgm:presLayoutVars>
      </dgm:prSet>
      <dgm:spPr/>
    </dgm:pt>
    <dgm:pt modelId="{90269752-C57A-4744-9747-922ECB042B95}" type="pres">
      <dgm:prSet presAssocID="{0D908FFA-4862-49E4-9724-F9AD190836FB}" presName="spacer" presStyleCnt="0"/>
      <dgm:spPr/>
    </dgm:pt>
    <dgm:pt modelId="{E76F5531-9B6A-4A5B-915C-7C0D74D15CBC}" type="pres">
      <dgm:prSet presAssocID="{95F10A44-B987-4729-9A8A-490F633B8AF6}" presName="parentText" presStyleLbl="node1" presStyleIdx="3" presStyleCnt="5">
        <dgm:presLayoutVars>
          <dgm:chMax val="0"/>
          <dgm:bulletEnabled val="1"/>
        </dgm:presLayoutVars>
      </dgm:prSet>
      <dgm:spPr/>
    </dgm:pt>
    <dgm:pt modelId="{7F8153E0-D196-4ABA-8FDC-A57778DDB4A7}" type="pres">
      <dgm:prSet presAssocID="{531C51F0-947C-4EB2-A233-F177145B45CB}" presName="spacer" presStyleCnt="0"/>
      <dgm:spPr/>
    </dgm:pt>
    <dgm:pt modelId="{33B4ADF4-D7B6-4723-AD17-4F6CC8D78D14}" type="pres">
      <dgm:prSet presAssocID="{3CCA940B-744A-4A9B-986C-05D4CAEEBE95}" presName="parentText" presStyleLbl="node1" presStyleIdx="4" presStyleCnt="5">
        <dgm:presLayoutVars>
          <dgm:chMax val="0"/>
          <dgm:bulletEnabled val="1"/>
        </dgm:presLayoutVars>
      </dgm:prSet>
      <dgm:spPr/>
    </dgm:pt>
  </dgm:ptLst>
  <dgm:cxnLst>
    <dgm:cxn modelId="{F8DA5010-D1BE-4674-8D7B-11174894977A}" srcId="{8A701A1B-E39F-47FE-895C-38CB57AEE338}" destId="{4C101383-2CF7-429B-B611-CAAD0D18B1AF}" srcOrd="2" destOrd="0" parTransId="{808FB6A0-F1CA-4818-B8F9-806E6C37CB47}" sibTransId="{0D908FFA-4862-49E4-9724-F9AD190836FB}"/>
    <dgm:cxn modelId="{EB469E2C-648E-41BC-A198-886BC5FCAAA3}" srcId="{8A701A1B-E39F-47FE-895C-38CB57AEE338}" destId="{95F10A44-B987-4729-9A8A-490F633B8AF6}" srcOrd="3" destOrd="0" parTransId="{B45431BE-552D-41A4-9965-8C1D5E66CF82}" sibTransId="{531C51F0-947C-4EB2-A233-F177145B45CB}"/>
    <dgm:cxn modelId="{4FCAC039-CDB4-4296-B28A-BC3143D1939D}" type="presOf" srcId="{3CCA940B-744A-4A9B-986C-05D4CAEEBE95}" destId="{33B4ADF4-D7B6-4723-AD17-4F6CC8D78D14}" srcOrd="0" destOrd="0" presId="urn:microsoft.com/office/officeart/2005/8/layout/vList2"/>
    <dgm:cxn modelId="{EFCAE345-C05D-4836-9604-74FAB3EC19B3}" srcId="{8A701A1B-E39F-47FE-895C-38CB57AEE338}" destId="{3CCA940B-744A-4A9B-986C-05D4CAEEBE95}" srcOrd="4" destOrd="0" parTransId="{62F2BAF5-A3ED-4A7C-8C56-1595635680E9}" sibTransId="{EC02A3E2-4197-4C14-8A48-7552E160DCAC}"/>
    <dgm:cxn modelId="{0E288266-3F65-4A17-AD3A-48B6E9D5F12C}" type="presOf" srcId="{4C101383-2CF7-429B-B611-CAAD0D18B1AF}" destId="{5D38FEEC-5A73-41D8-97A4-0C96C134810A}" srcOrd="0" destOrd="0" presId="urn:microsoft.com/office/officeart/2005/8/layout/vList2"/>
    <dgm:cxn modelId="{A8043D4D-8627-4B31-A603-42661E4F7A5F}" type="presOf" srcId="{D554FEFF-056C-4CFB-9C3F-56B030563F66}" destId="{B8AE1ACD-C528-426D-853B-22385DC7E863}" srcOrd="0" destOrd="0" presId="urn:microsoft.com/office/officeart/2005/8/layout/vList2"/>
    <dgm:cxn modelId="{DA918C9C-D3F3-44A2-A51D-0E4FFED5BCCD}" type="presOf" srcId="{95F10A44-B987-4729-9A8A-490F633B8AF6}" destId="{E76F5531-9B6A-4A5B-915C-7C0D74D15CBC}" srcOrd="0" destOrd="0" presId="urn:microsoft.com/office/officeart/2005/8/layout/vList2"/>
    <dgm:cxn modelId="{9191729F-19E3-4477-B2ED-01517386CF7F}" type="presOf" srcId="{D7F54AC4-97C0-4A5F-936C-4052F8061023}" destId="{96EF554D-18AF-46AE-A68F-BC9F9E233C04}" srcOrd="0" destOrd="0" presId="urn:microsoft.com/office/officeart/2005/8/layout/vList2"/>
    <dgm:cxn modelId="{B878CEAE-8CCC-4494-9784-C31AD4D1DB7B}" srcId="{8A701A1B-E39F-47FE-895C-38CB57AEE338}" destId="{D7F54AC4-97C0-4A5F-936C-4052F8061023}" srcOrd="1" destOrd="0" parTransId="{D78306B2-D061-4349-B9F4-C10B8333BEC8}" sibTransId="{79ACC2E7-88C1-47C2-93A2-85452D9CB823}"/>
    <dgm:cxn modelId="{FA73D3B5-D15F-4E09-B2A9-62F3EBD0513F}" srcId="{8A701A1B-E39F-47FE-895C-38CB57AEE338}" destId="{D554FEFF-056C-4CFB-9C3F-56B030563F66}" srcOrd="0" destOrd="0" parTransId="{F4766717-93E4-4C80-8C22-E6408F374A13}" sibTransId="{A52F305B-40B1-4C93-ACE7-9E61B3EFE0E7}"/>
    <dgm:cxn modelId="{174C75BD-CC83-41DD-A728-A750B1EE7F5A}" type="presOf" srcId="{8A701A1B-E39F-47FE-895C-38CB57AEE338}" destId="{DC29D305-B64C-4281-BF64-25EF357D7315}" srcOrd="0" destOrd="0" presId="urn:microsoft.com/office/officeart/2005/8/layout/vList2"/>
    <dgm:cxn modelId="{6705AF98-76BD-48EA-B413-8A3663D594CB}" type="presParOf" srcId="{DC29D305-B64C-4281-BF64-25EF357D7315}" destId="{B8AE1ACD-C528-426D-853B-22385DC7E863}" srcOrd="0" destOrd="0" presId="urn:microsoft.com/office/officeart/2005/8/layout/vList2"/>
    <dgm:cxn modelId="{95DE08C6-31B6-445F-90D6-0CEAF1E9D289}" type="presParOf" srcId="{DC29D305-B64C-4281-BF64-25EF357D7315}" destId="{6D128B10-7DDA-4236-A2A6-909A4A925FA6}" srcOrd="1" destOrd="0" presId="urn:microsoft.com/office/officeart/2005/8/layout/vList2"/>
    <dgm:cxn modelId="{460691B8-673C-4CF7-809D-A22852A06494}" type="presParOf" srcId="{DC29D305-B64C-4281-BF64-25EF357D7315}" destId="{96EF554D-18AF-46AE-A68F-BC9F9E233C04}" srcOrd="2" destOrd="0" presId="urn:microsoft.com/office/officeart/2005/8/layout/vList2"/>
    <dgm:cxn modelId="{0F1C318A-6954-4E9A-BF44-2C2B0D6B30F9}" type="presParOf" srcId="{DC29D305-B64C-4281-BF64-25EF357D7315}" destId="{C6504D43-B681-48D5-8459-419A807DC256}" srcOrd="3" destOrd="0" presId="urn:microsoft.com/office/officeart/2005/8/layout/vList2"/>
    <dgm:cxn modelId="{5A8EF9F7-BDFA-4440-9AAD-DF969C1086FC}" type="presParOf" srcId="{DC29D305-B64C-4281-BF64-25EF357D7315}" destId="{5D38FEEC-5A73-41D8-97A4-0C96C134810A}" srcOrd="4" destOrd="0" presId="urn:microsoft.com/office/officeart/2005/8/layout/vList2"/>
    <dgm:cxn modelId="{B725E08C-2073-427F-87BD-3D52F311786E}" type="presParOf" srcId="{DC29D305-B64C-4281-BF64-25EF357D7315}" destId="{90269752-C57A-4744-9747-922ECB042B95}" srcOrd="5" destOrd="0" presId="urn:microsoft.com/office/officeart/2005/8/layout/vList2"/>
    <dgm:cxn modelId="{488E4538-C84F-4FB6-ADBA-95B92D9FBD83}" type="presParOf" srcId="{DC29D305-B64C-4281-BF64-25EF357D7315}" destId="{E76F5531-9B6A-4A5B-915C-7C0D74D15CBC}" srcOrd="6" destOrd="0" presId="urn:microsoft.com/office/officeart/2005/8/layout/vList2"/>
    <dgm:cxn modelId="{6B8C1952-B53C-4A1A-8856-BA54BB9D684D}" type="presParOf" srcId="{DC29D305-B64C-4281-BF64-25EF357D7315}" destId="{7F8153E0-D196-4ABA-8FDC-A57778DDB4A7}" srcOrd="7" destOrd="0" presId="urn:microsoft.com/office/officeart/2005/8/layout/vList2"/>
    <dgm:cxn modelId="{7C67E37C-FE00-40C5-80EC-E9A82155EECA}" type="presParOf" srcId="{DC29D305-B64C-4281-BF64-25EF357D7315}" destId="{33B4ADF4-D7B6-4723-AD17-4F6CC8D78D14}"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8737397-7C25-44C5-9F7F-F516C18AA2EA}" type="doc">
      <dgm:prSet loTypeId="urn:microsoft.com/office/officeart/2016/7/layout/RepeatingBendingProcessNew" loCatId="process" qsTypeId="urn:microsoft.com/office/officeart/2005/8/quickstyle/simple1" qsCatId="simple" csTypeId="urn:microsoft.com/office/officeart/2005/8/colors/colorful5" csCatId="colorful" phldr="1"/>
      <dgm:spPr/>
    </dgm:pt>
    <dgm:pt modelId="{E7017A74-7AF7-408E-B71E-B6C394C893DB}">
      <dgm:prSet phldrT="[Text]"/>
      <dgm:spPr/>
      <dgm:t>
        <a:bodyPr/>
        <a:lstStyle/>
        <a:p>
          <a:r>
            <a:rPr lang="en-GB"/>
            <a:t>Clinical Supervisor</a:t>
          </a:r>
        </a:p>
      </dgm:t>
    </dgm:pt>
    <dgm:pt modelId="{5422EE2F-70AA-4502-A909-A0F3060ED86F}" type="parTrans" cxnId="{66F20C87-75EC-4920-A516-1FF55BAE8977}">
      <dgm:prSet/>
      <dgm:spPr/>
      <dgm:t>
        <a:bodyPr/>
        <a:lstStyle/>
        <a:p>
          <a:endParaRPr lang="en-GB"/>
        </a:p>
      </dgm:t>
    </dgm:pt>
    <dgm:pt modelId="{0680078A-D5C2-47D7-8924-0F4A18ACA092}" type="sibTrans" cxnId="{66F20C87-75EC-4920-A516-1FF55BAE8977}">
      <dgm:prSet/>
      <dgm:spPr/>
      <dgm:t>
        <a:bodyPr/>
        <a:lstStyle/>
        <a:p>
          <a:endParaRPr lang="en-GB"/>
        </a:p>
      </dgm:t>
    </dgm:pt>
    <dgm:pt modelId="{A656C007-E2F0-4BA9-9EE7-73C2454BCDAD}">
      <dgm:prSet phldrT="[Text]"/>
      <dgm:spPr/>
      <dgm:t>
        <a:bodyPr/>
        <a:lstStyle/>
        <a:p>
          <a:r>
            <a:rPr lang="en-GB"/>
            <a:t>Educational Supervisor</a:t>
          </a:r>
        </a:p>
      </dgm:t>
    </dgm:pt>
    <dgm:pt modelId="{70C4E116-173C-4997-902C-5CF0B72F1891}" type="parTrans" cxnId="{A724D00E-FADB-45A7-9247-58CD132E7CA3}">
      <dgm:prSet/>
      <dgm:spPr/>
      <dgm:t>
        <a:bodyPr/>
        <a:lstStyle/>
        <a:p>
          <a:endParaRPr lang="en-GB"/>
        </a:p>
      </dgm:t>
    </dgm:pt>
    <dgm:pt modelId="{81D3D447-5034-40D7-8C0D-B9D61D21C705}" type="sibTrans" cxnId="{A724D00E-FADB-45A7-9247-58CD132E7CA3}">
      <dgm:prSet/>
      <dgm:spPr/>
      <dgm:t>
        <a:bodyPr/>
        <a:lstStyle/>
        <a:p>
          <a:endParaRPr lang="en-GB"/>
        </a:p>
      </dgm:t>
    </dgm:pt>
    <dgm:pt modelId="{D016B94B-EC6E-4A11-9768-68EF310E4355}">
      <dgm:prSet phldrT="[Text]"/>
      <dgm:spPr/>
      <dgm:t>
        <a:bodyPr/>
        <a:lstStyle/>
        <a:p>
          <a:pPr rtl="0"/>
          <a:r>
            <a:rPr lang="en-GB"/>
            <a:t>Training Programme Director</a:t>
          </a:r>
          <a:r>
            <a:rPr lang="en-GB">
              <a:latin typeface="Gill Sans MT" panose="020B0502020104020203"/>
            </a:rPr>
            <a:t> (performance lead)</a:t>
          </a:r>
          <a:endParaRPr lang="en-GB"/>
        </a:p>
      </dgm:t>
    </dgm:pt>
    <dgm:pt modelId="{CC40E56F-7A46-4370-AB90-762548674AA7}" type="parTrans" cxnId="{A010141D-C9CD-49EF-B71E-E7BC47D09C01}">
      <dgm:prSet/>
      <dgm:spPr/>
      <dgm:t>
        <a:bodyPr/>
        <a:lstStyle/>
        <a:p>
          <a:endParaRPr lang="en-GB"/>
        </a:p>
      </dgm:t>
    </dgm:pt>
    <dgm:pt modelId="{0D838085-9631-4686-8247-C07EF9E97427}" type="sibTrans" cxnId="{A010141D-C9CD-49EF-B71E-E7BC47D09C01}">
      <dgm:prSet/>
      <dgm:spPr/>
      <dgm:t>
        <a:bodyPr/>
        <a:lstStyle/>
        <a:p>
          <a:endParaRPr lang="en-GB"/>
        </a:p>
      </dgm:t>
    </dgm:pt>
    <dgm:pt modelId="{F5CAEFD2-9A95-468A-BC6E-078F1233D585}">
      <dgm:prSet phldrT="[Text]"/>
      <dgm:spPr/>
      <dgm:t>
        <a:bodyPr/>
        <a:lstStyle/>
        <a:p>
          <a:r>
            <a:rPr lang="en-GB"/>
            <a:t>Locality Performance Lead</a:t>
          </a:r>
        </a:p>
      </dgm:t>
    </dgm:pt>
    <dgm:pt modelId="{531FF3D8-8E9E-4A9A-B398-170AE99D0A0F}" type="parTrans" cxnId="{E660259C-F9DF-4180-9C68-2829529FD1AA}">
      <dgm:prSet/>
      <dgm:spPr/>
      <dgm:t>
        <a:bodyPr/>
        <a:lstStyle/>
        <a:p>
          <a:endParaRPr lang="en-GB"/>
        </a:p>
      </dgm:t>
    </dgm:pt>
    <dgm:pt modelId="{A0F50CD3-B042-4F46-A85A-2A2231CA87AE}" type="sibTrans" cxnId="{E660259C-F9DF-4180-9C68-2829529FD1AA}">
      <dgm:prSet/>
      <dgm:spPr/>
      <dgm:t>
        <a:bodyPr/>
        <a:lstStyle/>
        <a:p>
          <a:endParaRPr lang="en-GB"/>
        </a:p>
      </dgm:t>
    </dgm:pt>
    <dgm:pt modelId="{0980ACFB-9221-472B-B12A-ECCB62F569BE}">
      <dgm:prSet phldrT="[Text]"/>
      <dgm:spPr/>
      <dgm:t>
        <a:bodyPr/>
        <a:lstStyle/>
        <a:p>
          <a:pPr rtl="0"/>
          <a:r>
            <a:rPr lang="en-GB"/>
            <a:t>Head of performance</a:t>
          </a:r>
          <a:r>
            <a:rPr lang="en-GB">
              <a:latin typeface="Gill Sans MT" panose="020B0502020104020203"/>
            </a:rPr>
            <a:t> </a:t>
          </a:r>
          <a:endParaRPr lang="en-GB"/>
        </a:p>
      </dgm:t>
    </dgm:pt>
    <dgm:pt modelId="{A6465C01-C146-4CC7-A8B2-51A156C39259}" type="parTrans" cxnId="{D138B077-EFEB-44E0-A186-9AAA546BADFF}">
      <dgm:prSet/>
      <dgm:spPr/>
      <dgm:t>
        <a:bodyPr/>
        <a:lstStyle/>
        <a:p>
          <a:endParaRPr lang="en-GB"/>
        </a:p>
      </dgm:t>
    </dgm:pt>
    <dgm:pt modelId="{9276B806-4C7B-4B99-A357-C4CBD0031A82}" type="sibTrans" cxnId="{D138B077-EFEB-44E0-A186-9AAA546BADFF}">
      <dgm:prSet/>
      <dgm:spPr/>
      <dgm:t>
        <a:bodyPr/>
        <a:lstStyle/>
        <a:p>
          <a:endParaRPr lang="en-GB"/>
        </a:p>
      </dgm:t>
    </dgm:pt>
    <dgm:pt modelId="{B1B4BA46-1778-4E20-A458-3B258A2B63F0}">
      <dgm:prSet phldrT="[Text]"/>
      <dgm:spPr/>
      <dgm:t>
        <a:bodyPr/>
        <a:lstStyle/>
        <a:p>
          <a:r>
            <a:rPr lang="en-GB"/>
            <a:t>Deputy head of school</a:t>
          </a:r>
        </a:p>
      </dgm:t>
    </dgm:pt>
    <dgm:pt modelId="{04CA112F-34FA-47E4-AAA7-958CBDCE978A}" type="parTrans" cxnId="{E01CDBD8-6EC2-4B60-9F93-C572022CAAFA}">
      <dgm:prSet/>
      <dgm:spPr/>
      <dgm:t>
        <a:bodyPr/>
        <a:lstStyle/>
        <a:p>
          <a:endParaRPr lang="en-GB"/>
        </a:p>
      </dgm:t>
    </dgm:pt>
    <dgm:pt modelId="{DD8CFBBD-E280-416A-8B64-96A020034019}" type="sibTrans" cxnId="{E01CDBD8-6EC2-4B60-9F93-C572022CAAFA}">
      <dgm:prSet/>
      <dgm:spPr/>
      <dgm:t>
        <a:bodyPr/>
        <a:lstStyle/>
        <a:p>
          <a:endParaRPr lang="en-GB"/>
        </a:p>
      </dgm:t>
    </dgm:pt>
    <dgm:pt modelId="{A8C19A64-C70E-4C64-812F-3148F157F02A}" type="pres">
      <dgm:prSet presAssocID="{C8737397-7C25-44C5-9F7F-F516C18AA2EA}" presName="Name0" presStyleCnt="0">
        <dgm:presLayoutVars>
          <dgm:dir/>
          <dgm:resizeHandles val="exact"/>
        </dgm:presLayoutVars>
      </dgm:prSet>
      <dgm:spPr/>
    </dgm:pt>
    <dgm:pt modelId="{858F7E7D-641D-41E1-9B6A-D055A7B7D830}" type="pres">
      <dgm:prSet presAssocID="{E7017A74-7AF7-408E-B71E-B6C394C893DB}" presName="node" presStyleLbl="node1" presStyleIdx="0" presStyleCnt="6">
        <dgm:presLayoutVars>
          <dgm:bulletEnabled val="1"/>
        </dgm:presLayoutVars>
      </dgm:prSet>
      <dgm:spPr/>
    </dgm:pt>
    <dgm:pt modelId="{96E405B9-FF47-412C-8AE0-CB22CAD1A16B}" type="pres">
      <dgm:prSet presAssocID="{0680078A-D5C2-47D7-8924-0F4A18ACA092}" presName="sibTrans" presStyleLbl="sibTrans1D1" presStyleIdx="0" presStyleCnt="5"/>
      <dgm:spPr/>
    </dgm:pt>
    <dgm:pt modelId="{510C634D-D02C-4E43-9F0D-F47E23DE8F1D}" type="pres">
      <dgm:prSet presAssocID="{0680078A-D5C2-47D7-8924-0F4A18ACA092}" presName="connectorText" presStyleLbl="sibTrans1D1" presStyleIdx="0" presStyleCnt="5"/>
      <dgm:spPr/>
    </dgm:pt>
    <dgm:pt modelId="{B861AF89-5326-4B6C-AA6C-8629466BB646}" type="pres">
      <dgm:prSet presAssocID="{A656C007-E2F0-4BA9-9EE7-73C2454BCDAD}" presName="node" presStyleLbl="node1" presStyleIdx="1" presStyleCnt="6">
        <dgm:presLayoutVars>
          <dgm:bulletEnabled val="1"/>
        </dgm:presLayoutVars>
      </dgm:prSet>
      <dgm:spPr/>
    </dgm:pt>
    <dgm:pt modelId="{EE236B0E-8E0C-4488-8654-3F19A3357815}" type="pres">
      <dgm:prSet presAssocID="{81D3D447-5034-40D7-8C0D-B9D61D21C705}" presName="sibTrans" presStyleLbl="sibTrans1D1" presStyleIdx="1" presStyleCnt="5"/>
      <dgm:spPr/>
    </dgm:pt>
    <dgm:pt modelId="{E2BD04EE-F8A6-4686-8A35-D39979C99B09}" type="pres">
      <dgm:prSet presAssocID="{81D3D447-5034-40D7-8C0D-B9D61D21C705}" presName="connectorText" presStyleLbl="sibTrans1D1" presStyleIdx="1" presStyleCnt="5"/>
      <dgm:spPr/>
    </dgm:pt>
    <dgm:pt modelId="{2B1085F1-77BC-46C2-87F6-C5C842F6D01F}" type="pres">
      <dgm:prSet presAssocID="{D016B94B-EC6E-4A11-9768-68EF310E4355}" presName="node" presStyleLbl="node1" presStyleIdx="2" presStyleCnt="6">
        <dgm:presLayoutVars>
          <dgm:bulletEnabled val="1"/>
        </dgm:presLayoutVars>
      </dgm:prSet>
      <dgm:spPr/>
    </dgm:pt>
    <dgm:pt modelId="{54650EFF-DA37-4D18-97FE-E431C78CCD8A}" type="pres">
      <dgm:prSet presAssocID="{0D838085-9631-4686-8247-C07EF9E97427}" presName="sibTrans" presStyleLbl="sibTrans1D1" presStyleIdx="2" presStyleCnt="5"/>
      <dgm:spPr/>
    </dgm:pt>
    <dgm:pt modelId="{097906F5-36F9-41CF-9166-7E163B3434BF}" type="pres">
      <dgm:prSet presAssocID="{0D838085-9631-4686-8247-C07EF9E97427}" presName="connectorText" presStyleLbl="sibTrans1D1" presStyleIdx="2" presStyleCnt="5"/>
      <dgm:spPr/>
    </dgm:pt>
    <dgm:pt modelId="{783A2B3A-F09A-49AB-9B9F-8E9689FC7DED}" type="pres">
      <dgm:prSet presAssocID="{F5CAEFD2-9A95-468A-BC6E-078F1233D585}" presName="node" presStyleLbl="node1" presStyleIdx="3" presStyleCnt="6">
        <dgm:presLayoutVars>
          <dgm:bulletEnabled val="1"/>
        </dgm:presLayoutVars>
      </dgm:prSet>
      <dgm:spPr/>
    </dgm:pt>
    <dgm:pt modelId="{FA0D24E0-BC3F-4D3A-8382-FE57461FC337}" type="pres">
      <dgm:prSet presAssocID="{A0F50CD3-B042-4F46-A85A-2A2231CA87AE}" presName="sibTrans" presStyleLbl="sibTrans1D1" presStyleIdx="3" presStyleCnt="5"/>
      <dgm:spPr/>
    </dgm:pt>
    <dgm:pt modelId="{FA4C7A70-2A63-420E-9A86-EE9CBCB02AB1}" type="pres">
      <dgm:prSet presAssocID="{A0F50CD3-B042-4F46-A85A-2A2231CA87AE}" presName="connectorText" presStyleLbl="sibTrans1D1" presStyleIdx="3" presStyleCnt="5"/>
      <dgm:spPr/>
    </dgm:pt>
    <dgm:pt modelId="{B0203967-FA18-40AB-90C8-11BB527D363D}" type="pres">
      <dgm:prSet presAssocID="{0980ACFB-9221-472B-B12A-ECCB62F569BE}" presName="node" presStyleLbl="node1" presStyleIdx="4" presStyleCnt="6">
        <dgm:presLayoutVars>
          <dgm:bulletEnabled val="1"/>
        </dgm:presLayoutVars>
      </dgm:prSet>
      <dgm:spPr/>
    </dgm:pt>
    <dgm:pt modelId="{55735D06-3D85-401F-817D-ECBAB972BBB2}" type="pres">
      <dgm:prSet presAssocID="{9276B806-4C7B-4B99-A357-C4CBD0031A82}" presName="sibTrans" presStyleLbl="sibTrans1D1" presStyleIdx="4" presStyleCnt="5"/>
      <dgm:spPr/>
    </dgm:pt>
    <dgm:pt modelId="{37533B80-5B31-4788-9504-F29CEA684E89}" type="pres">
      <dgm:prSet presAssocID="{9276B806-4C7B-4B99-A357-C4CBD0031A82}" presName="connectorText" presStyleLbl="sibTrans1D1" presStyleIdx="4" presStyleCnt="5"/>
      <dgm:spPr/>
    </dgm:pt>
    <dgm:pt modelId="{C52A2AEA-2878-43A5-86D2-A2ACD13D9052}" type="pres">
      <dgm:prSet presAssocID="{B1B4BA46-1778-4E20-A458-3B258A2B63F0}" presName="node" presStyleLbl="node1" presStyleIdx="5" presStyleCnt="6">
        <dgm:presLayoutVars>
          <dgm:bulletEnabled val="1"/>
        </dgm:presLayoutVars>
      </dgm:prSet>
      <dgm:spPr/>
    </dgm:pt>
  </dgm:ptLst>
  <dgm:cxnLst>
    <dgm:cxn modelId="{A724D00E-FADB-45A7-9247-58CD132E7CA3}" srcId="{C8737397-7C25-44C5-9F7F-F516C18AA2EA}" destId="{A656C007-E2F0-4BA9-9EE7-73C2454BCDAD}" srcOrd="1" destOrd="0" parTransId="{70C4E116-173C-4997-902C-5CF0B72F1891}" sibTransId="{81D3D447-5034-40D7-8C0D-B9D61D21C705}"/>
    <dgm:cxn modelId="{B45D7F12-06BF-4A54-9B51-E5CFC39D9C41}" type="presOf" srcId="{9276B806-4C7B-4B99-A357-C4CBD0031A82}" destId="{55735D06-3D85-401F-817D-ECBAB972BBB2}" srcOrd="0" destOrd="0" presId="urn:microsoft.com/office/officeart/2016/7/layout/RepeatingBendingProcessNew"/>
    <dgm:cxn modelId="{F8B4F818-5C1B-44C9-AF14-AE5DFD1DFD61}" type="presOf" srcId="{A0F50CD3-B042-4F46-A85A-2A2231CA87AE}" destId="{FA4C7A70-2A63-420E-9A86-EE9CBCB02AB1}" srcOrd="1" destOrd="0" presId="urn:microsoft.com/office/officeart/2016/7/layout/RepeatingBendingProcessNew"/>
    <dgm:cxn modelId="{1CAA2E1B-02EC-4496-812C-7CB7441453B5}" type="presOf" srcId="{9276B806-4C7B-4B99-A357-C4CBD0031A82}" destId="{37533B80-5B31-4788-9504-F29CEA684E89}" srcOrd="1" destOrd="0" presId="urn:microsoft.com/office/officeart/2016/7/layout/RepeatingBendingProcessNew"/>
    <dgm:cxn modelId="{A010141D-C9CD-49EF-B71E-E7BC47D09C01}" srcId="{C8737397-7C25-44C5-9F7F-F516C18AA2EA}" destId="{D016B94B-EC6E-4A11-9768-68EF310E4355}" srcOrd="2" destOrd="0" parTransId="{CC40E56F-7A46-4370-AB90-762548674AA7}" sibTransId="{0D838085-9631-4686-8247-C07EF9E97427}"/>
    <dgm:cxn modelId="{468F7124-C435-4DE3-905D-3E8F5AFB7E6D}" type="presOf" srcId="{D016B94B-EC6E-4A11-9768-68EF310E4355}" destId="{2B1085F1-77BC-46C2-87F6-C5C842F6D01F}" srcOrd="0" destOrd="0" presId="urn:microsoft.com/office/officeart/2016/7/layout/RepeatingBendingProcessNew"/>
    <dgm:cxn modelId="{FBADB540-8B6E-4C08-A9FC-A58E6F04F3F1}" type="presOf" srcId="{C8737397-7C25-44C5-9F7F-F516C18AA2EA}" destId="{A8C19A64-C70E-4C64-812F-3148F157F02A}" srcOrd="0" destOrd="0" presId="urn:microsoft.com/office/officeart/2016/7/layout/RepeatingBendingProcessNew"/>
    <dgm:cxn modelId="{F154DB5F-84B5-43EE-817C-DE679E1648B8}" type="presOf" srcId="{A656C007-E2F0-4BA9-9EE7-73C2454BCDAD}" destId="{B861AF89-5326-4B6C-AA6C-8629466BB646}" srcOrd="0" destOrd="0" presId="urn:microsoft.com/office/officeart/2016/7/layout/RepeatingBendingProcessNew"/>
    <dgm:cxn modelId="{84534E6C-0E23-402B-9ABE-C7C52F3A6F7A}" type="presOf" srcId="{0D838085-9631-4686-8247-C07EF9E97427}" destId="{54650EFF-DA37-4D18-97FE-E431C78CCD8A}" srcOrd="0" destOrd="0" presId="urn:microsoft.com/office/officeart/2016/7/layout/RepeatingBendingProcessNew"/>
    <dgm:cxn modelId="{D138B077-EFEB-44E0-A186-9AAA546BADFF}" srcId="{C8737397-7C25-44C5-9F7F-F516C18AA2EA}" destId="{0980ACFB-9221-472B-B12A-ECCB62F569BE}" srcOrd="4" destOrd="0" parTransId="{A6465C01-C146-4CC7-A8B2-51A156C39259}" sibTransId="{9276B806-4C7B-4B99-A357-C4CBD0031A82}"/>
    <dgm:cxn modelId="{1B8AEA58-AB0F-406D-9451-DFC929548932}" type="presOf" srcId="{81D3D447-5034-40D7-8C0D-B9D61D21C705}" destId="{E2BD04EE-F8A6-4686-8A35-D39979C99B09}" srcOrd="1" destOrd="0" presId="urn:microsoft.com/office/officeart/2016/7/layout/RepeatingBendingProcessNew"/>
    <dgm:cxn modelId="{AE0BE37B-AA33-4F79-B84D-0123DCA6365A}" type="presOf" srcId="{A0F50CD3-B042-4F46-A85A-2A2231CA87AE}" destId="{FA0D24E0-BC3F-4D3A-8382-FE57461FC337}" srcOrd="0" destOrd="0" presId="urn:microsoft.com/office/officeart/2016/7/layout/RepeatingBendingProcessNew"/>
    <dgm:cxn modelId="{66F20C87-75EC-4920-A516-1FF55BAE8977}" srcId="{C8737397-7C25-44C5-9F7F-F516C18AA2EA}" destId="{E7017A74-7AF7-408E-B71E-B6C394C893DB}" srcOrd="0" destOrd="0" parTransId="{5422EE2F-70AA-4502-A909-A0F3060ED86F}" sibTransId="{0680078A-D5C2-47D7-8924-0F4A18ACA092}"/>
    <dgm:cxn modelId="{8D3D4A93-3B6D-4407-9822-C6C620B3711F}" type="presOf" srcId="{F5CAEFD2-9A95-468A-BC6E-078F1233D585}" destId="{783A2B3A-F09A-49AB-9B9F-8E9689FC7DED}" srcOrd="0" destOrd="0" presId="urn:microsoft.com/office/officeart/2016/7/layout/RepeatingBendingProcessNew"/>
    <dgm:cxn modelId="{5A6EDE9A-827C-490B-8101-ADCA718CB4D3}" type="presOf" srcId="{0D838085-9631-4686-8247-C07EF9E97427}" destId="{097906F5-36F9-41CF-9166-7E163B3434BF}" srcOrd="1" destOrd="0" presId="urn:microsoft.com/office/officeart/2016/7/layout/RepeatingBendingProcessNew"/>
    <dgm:cxn modelId="{E660259C-F9DF-4180-9C68-2829529FD1AA}" srcId="{C8737397-7C25-44C5-9F7F-F516C18AA2EA}" destId="{F5CAEFD2-9A95-468A-BC6E-078F1233D585}" srcOrd="3" destOrd="0" parTransId="{531FF3D8-8E9E-4A9A-B398-170AE99D0A0F}" sibTransId="{A0F50CD3-B042-4F46-A85A-2A2231CA87AE}"/>
    <dgm:cxn modelId="{0E082BA9-32D8-4832-8F37-403682A5ED5B}" type="presOf" srcId="{81D3D447-5034-40D7-8C0D-B9D61D21C705}" destId="{EE236B0E-8E0C-4488-8654-3F19A3357815}" srcOrd="0" destOrd="0" presId="urn:microsoft.com/office/officeart/2016/7/layout/RepeatingBendingProcessNew"/>
    <dgm:cxn modelId="{6D836BB7-399B-4DB6-98EB-750165A34A4B}" type="presOf" srcId="{B1B4BA46-1778-4E20-A458-3B258A2B63F0}" destId="{C52A2AEA-2878-43A5-86D2-A2ACD13D9052}" srcOrd="0" destOrd="0" presId="urn:microsoft.com/office/officeart/2016/7/layout/RepeatingBendingProcessNew"/>
    <dgm:cxn modelId="{E700CBCE-0101-423B-BA06-F7D1C499D4F5}" type="presOf" srcId="{0680078A-D5C2-47D7-8924-0F4A18ACA092}" destId="{510C634D-D02C-4E43-9F0D-F47E23DE8F1D}" srcOrd="1" destOrd="0" presId="urn:microsoft.com/office/officeart/2016/7/layout/RepeatingBendingProcessNew"/>
    <dgm:cxn modelId="{C222FCD2-2C02-4E9D-8334-3CDD0A94A417}" type="presOf" srcId="{0980ACFB-9221-472B-B12A-ECCB62F569BE}" destId="{B0203967-FA18-40AB-90C8-11BB527D363D}" srcOrd="0" destOrd="0" presId="urn:microsoft.com/office/officeart/2016/7/layout/RepeatingBendingProcessNew"/>
    <dgm:cxn modelId="{E01CDBD8-6EC2-4B60-9F93-C572022CAAFA}" srcId="{C8737397-7C25-44C5-9F7F-F516C18AA2EA}" destId="{B1B4BA46-1778-4E20-A458-3B258A2B63F0}" srcOrd="5" destOrd="0" parTransId="{04CA112F-34FA-47E4-AAA7-958CBDCE978A}" sibTransId="{DD8CFBBD-E280-416A-8B64-96A020034019}"/>
    <dgm:cxn modelId="{85F4EBE9-E24F-4BB8-93C4-97E238C4C2F5}" type="presOf" srcId="{E7017A74-7AF7-408E-B71E-B6C394C893DB}" destId="{858F7E7D-641D-41E1-9B6A-D055A7B7D830}" srcOrd="0" destOrd="0" presId="urn:microsoft.com/office/officeart/2016/7/layout/RepeatingBendingProcessNew"/>
    <dgm:cxn modelId="{62C1FAEF-AD11-450D-A3B4-1B2A3EFBB1C4}" type="presOf" srcId="{0680078A-D5C2-47D7-8924-0F4A18ACA092}" destId="{96E405B9-FF47-412C-8AE0-CB22CAD1A16B}" srcOrd="0" destOrd="0" presId="urn:microsoft.com/office/officeart/2016/7/layout/RepeatingBendingProcessNew"/>
    <dgm:cxn modelId="{3510E56F-6180-4971-B958-5C259E2FCD1F}" type="presParOf" srcId="{A8C19A64-C70E-4C64-812F-3148F157F02A}" destId="{858F7E7D-641D-41E1-9B6A-D055A7B7D830}" srcOrd="0" destOrd="0" presId="urn:microsoft.com/office/officeart/2016/7/layout/RepeatingBendingProcessNew"/>
    <dgm:cxn modelId="{EB90876C-E3EB-4342-9ADE-795194441F43}" type="presParOf" srcId="{A8C19A64-C70E-4C64-812F-3148F157F02A}" destId="{96E405B9-FF47-412C-8AE0-CB22CAD1A16B}" srcOrd="1" destOrd="0" presId="urn:microsoft.com/office/officeart/2016/7/layout/RepeatingBendingProcessNew"/>
    <dgm:cxn modelId="{D7622D75-C02C-4476-8157-26640B40660C}" type="presParOf" srcId="{96E405B9-FF47-412C-8AE0-CB22CAD1A16B}" destId="{510C634D-D02C-4E43-9F0D-F47E23DE8F1D}" srcOrd="0" destOrd="0" presId="urn:microsoft.com/office/officeart/2016/7/layout/RepeatingBendingProcessNew"/>
    <dgm:cxn modelId="{1A9B68BD-8251-4099-BBB2-5929654BD00A}" type="presParOf" srcId="{A8C19A64-C70E-4C64-812F-3148F157F02A}" destId="{B861AF89-5326-4B6C-AA6C-8629466BB646}" srcOrd="2" destOrd="0" presId="urn:microsoft.com/office/officeart/2016/7/layout/RepeatingBendingProcessNew"/>
    <dgm:cxn modelId="{C63347C5-3110-4F3C-B0A2-BBCA4B9154B5}" type="presParOf" srcId="{A8C19A64-C70E-4C64-812F-3148F157F02A}" destId="{EE236B0E-8E0C-4488-8654-3F19A3357815}" srcOrd="3" destOrd="0" presId="urn:microsoft.com/office/officeart/2016/7/layout/RepeatingBendingProcessNew"/>
    <dgm:cxn modelId="{FA47C4CE-AD97-4640-BB4D-0D812A54F554}" type="presParOf" srcId="{EE236B0E-8E0C-4488-8654-3F19A3357815}" destId="{E2BD04EE-F8A6-4686-8A35-D39979C99B09}" srcOrd="0" destOrd="0" presId="urn:microsoft.com/office/officeart/2016/7/layout/RepeatingBendingProcessNew"/>
    <dgm:cxn modelId="{50CCD86A-2530-4750-839D-8EAB3729827C}" type="presParOf" srcId="{A8C19A64-C70E-4C64-812F-3148F157F02A}" destId="{2B1085F1-77BC-46C2-87F6-C5C842F6D01F}" srcOrd="4" destOrd="0" presId="urn:microsoft.com/office/officeart/2016/7/layout/RepeatingBendingProcessNew"/>
    <dgm:cxn modelId="{AE7D6E44-2377-4273-A6AD-876511C0D4D8}" type="presParOf" srcId="{A8C19A64-C70E-4C64-812F-3148F157F02A}" destId="{54650EFF-DA37-4D18-97FE-E431C78CCD8A}" srcOrd="5" destOrd="0" presId="urn:microsoft.com/office/officeart/2016/7/layout/RepeatingBendingProcessNew"/>
    <dgm:cxn modelId="{CF32A523-9357-4FC1-8D5A-26FAC8262B51}" type="presParOf" srcId="{54650EFF-DA37-4D18-97FE-E431C78CCD8A}" destId="{097906F5-36F9-41CF-9166-7E163B3434BF}" srcOrd="0" destOrd="0" presId="urn:microsoft.com/office/officeart/2016/7/layout/RepeatingBendingProcessNew"/>
    <dgm:cxn modelId="{0DDE5B2F-76EF-45EE-89A2-CA9091DB2503}" type="presParOf" srcId="{A8C19A64-C70E-4C64-812F-3148F157F02A}" destId="{783A2B3A-F09A-49AB-9B9F-8E9689FC7DED}" srcOrd="6" destOrd="0" presId="urn:microsoft.com/office/officeart/2016/7/layout/RepeatingBendingProcessNew"/>
    <dgm:cxn modelId="{2EC229E1-F9E4-4A72-80FD-E9BD8D36CA3F}" type="presParOf" srcId="{A8C19A64-C70E-4C64-812F-3148F157F02A}" destId="{FA0D24E0-BC3F-4D3A-8382-FE57461FC337}" srcOrd="7" destOrd="0" presId="urn:microsoft.com/office/officeart/2016/7/layout/RepeatingBendingProcessNew"/>
    <dgm:cxn modelId="{C4045318-03A2-4D0C-947D-8E8AA43CB36E}" type="presParOf" srcId="{FA0D24E0-BC3F-4D3A-8382-FE57461FC337}" destId="{FA4C7A70-2A63-420E-9A86-EE9CBCB02AB1}" srcOrd="0" destOrd="0" presId="urn:microsoft.com/office/officeart/2016/7/layout/RepeatingBendingProcessNew"/>
    <dgm:cxn modelId="{CF3A4436-EBBC-44B2-9337-E4D2F96C96F3}" type="presParOf" srcId="{A8C19A64-C70E-4C64-812F-3148F157F02A}" destId="{B0203967-FA18-40AB-90C8-11BB527D363D}" srcOrd="8" destOrd="0" presId="urn:microsoft.com/office/officeart/2016/7/layout/RepeatingBendingProcessNew"/>
    <dgm:cxn modelId="{CBC3CAB7-7ECA-4F7E-AFF1-72DDADC7B238}" type="presParOf" srcId="{A8C19A64-C70E-4C64-812F-3148F157F02A}" destId="{55735D06-3D85-401F-817D-ECBAB972BBB2}" srcOrd="9" destOrd="0" presId="urn:microsoft.com/office/officeart/2016/7/layout/RepeatingBendingProcessNew"/>
    <dgm:cxn modelId="{A55B207E-A556-4576-9942-4BB28DB601F4}" type="presParOf" srcId="{55735D06-3D85-401F-817D-ECBAB972BBB2}" destId="{37533B80-5B31-4788-9504-F29CEA684E89}" srcOrd="0" destOrd="0" presId="urn:microsoft.com/office/officeart/2016/7/layout/RepeatingBendingProcessNew"/>
    <dgm:cxn modelId="{5D32FCBC-A8B6-4033-BC6A-6B682A26CA0A}" type="presParOf" srcId="{A8C19A64-C70E-4C64-812F-3148F157F02A}" destId="{C52A2AEA-2878-43A5-86D2-A2ACD13D9052}" srcOrd="10"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1B7A79A-B760-4827-A3D3-9FB9D9AA4569}" type="doc">
      <dgm:prSet loTypeId="urn:microsoft.com/office/officeart/2005/8/layout/vList2" loCatId="list" qsTypeId="urn:microsoft.com/office/officeart/2005/8/quickstyle/simple4" qsCatId="simple" csTypeId="urn:microsoft.com/office/officeart/2005/8/colors/colorful1" csCatId="colorful"/>
      <dgm:spPr/>
      <dgm:t>
        <a:bodyPr/>
        <a:lstStyle/>
        <a:p>
          <a:endParaRPr lang="en-US"/>
        </a:p>
      </dgm:t>
    </dgm:pt>
    <dgm:pt modelId="{FD78670F-85FA-46E8-9049-65A349A25A8B}">
      <dgm:prSet/>
      <dgm:spPr/>
      <dgm:t>
        <a:bodyPr/>
        <a:lstStyle/>
        <a:p>
          <a:r>
            <a:rPr lang="en-GB"/>
            <a:t>Poor knowledge</a:t>
          </a:r>
          <a:endParaRPr lang="en-US"/>
        </a:p>
      </dgm:t>
    </dgm:pt>
    <dgm:pt modelId="{8E57DAEC-6C75-4E19-97C7-12D744BCAE39}" type="parTrans" cxnId="{51BB3528-2A76-4383-9A93-AD648CBB2047}">
      <dgm:prSet/>
      <dgm:spPr/>
      <dgm:t>
        <a:bodyPr/>
        <a:lstStyle/>
        <a:p>
          <a:endParaRPr lang="en-US"/>
        </a:p>
      </dgm:t>
    </dgm:pt>
    <dgm:pt modelId="{4867294C-C900-46F5-A9BF-0BF32F81992C}" type="sibTrans" cxnId="{51BB3528-2A76-4383-9A93-AD648CBB2047}">
      <dgm:prSet/>
      <dgm:spPr/>
      <dgm:t>
        <a:bodyPr/>
        <a:lstStyle/>
        <a:p>
          <a:endParaRPr lang="en-US"/>
        </a:p>
      </dgm:t>
    </dgm:pt>
    <dgm:pt modelId="{BB5B64F1-3EFD-4A51-932C-FA640B9B1DAA}">
      <dgm:prSet/>
      <dgm:spPr/>
      <dgm:t>
        <a:bodyPr/>
        <a:lstStyle/>
        <a:p>
          <a:r>
            <a:rPr lang="en-GB"/>
            <a:t>Poor motivation</a:t>
          </a:r>
          <a:r>
            <a:rPr lang="en-US"/>
            <a:t> </a:t>
          </a:r>
        </a:p>
      </dgm:t>
    </dgm:pt>
    <dgm:pt modelId="{CE78FF89-7524-4A91-A8B1-1CB9BE721D8E}" type="parTrans" cxnId="{90C89510-325C-4EA1-8DCF-7EF424ECAFA1}">
      <dgm:prSet/>
      <dgm:spPr/>
      <dgm:t>
        <a:bodyPr/>
        <a:lstStyle/>
        <a:p>
          <a:endParaRPr lang="en-US"/>
        </a:p>
      </dgm:t>
    </dgm:pt>
    <dgm:pt modelId="{B697D79B-E4A6-4C48-8CA9-FEDCE47FEEB8}" type="sibTrans" cxnId="{90C89510-325C-4EA1-8DCF-7EF424ECAFA1}">
      <dgm:prSet/>
      <dgm:spPr/>
      <dgm:t>
        <a:bodyPr/>
        <a:lstStyle/>
        <a:p>
          <a:endParaRPr lang="en-US"/>
        </a:p>
      </dgm:t>
    </dgm:pt>
    <dgm:pt modelId="{5CDAFD3F-E0CC-4B41-8A48-335213BD86EF}">
      <dgm:prSet/>
      <dgm:spPr/>
      <dgm:t>
        <a:bodyPr/>
        <a:lstStyle/>
        <a:p>
          <a:r>
            <a:rPr lang="en-GB"/>
            <a:t>Unable to make decisions</a:t>
          </a:r>
          <a:endParaRPr lang="en-US"/>
        </a:p>
      </dgm:t>
    </dgm:pt>
    <dgm:pt modelId="{83D812DC-A798-4B9A-AFC6-1B9F4805E3C3}" type="parTrans" cxnId="{30D2057B-7611-48D8-92AE-2584EC23BC57}">
      <dgm:prSet/>
      <dgm:spPr/>
      <dgm:t>
        <a:bodyPr/>
        <a:lstStyle/>
        <a:p>
          <a:endParaRPr lang="en-US"/>
        </a:p>
      </dgm:t>
    </dgm:pt>
    <dgm:pt modelId="{C9D1651A-C4B1-484E-AF4D-4287B20B13DC}" type="sibTrans" cxnId="{30D2057B-7611-48D8-92AE-2584EC23BC57}">
      <dgm:prSet/>
      <dgm:spPr/>
      <dgm:t>
        <a:bodyPr/>
        <a:lstStyle/>
        <a:p>
          <a:endParaRPr lang="en-US"/>
        </a:p>
      </dgm:t>
    </dgm:pt>
    <dgm:pt modelId="{60AD5CE5-0C47-4550-B783-31A310FBFCEA}">
      <dgm:prSet/>
      <dgm:spPr/>
      <dgm:t>
        <a:bodyPr/>
        <a:lstStyle/>
        <a:p>
          <a:r>
            <a:rPr lang="en-GB"/>
            <a:t>Poorly structured consulting</a:t>
          </a:r>
          <a:endParaRPr lang="en-US"/>
        </a:p>
      </dgm:t>
    </dgm:pt>
    <dgm:pt modelId="{BF68F2E3-FB4D-4A84-8507-D0FC08AD8525}" type="parTrans" cxnId="{CDC2D77D-9036-423C-890C-077BF55DE13E}">
      <dgm:prSet/>
      <dgm:spPr/>
      <dgm:t>
        <a:bodyPr/>
        <a:lstStyle/>
        <a:p>
          <a:endParaRPr lang="en-US"/>
        </a:p>
      </dgm:t>
    </dgm:pt>
    <dgm:pt modelId="{EEC239FC-0C31-4610-9971-A84E9E019A71}" type="sibTrans" cxnId="{CDC2D77D-9036-423C-890C-077BF55DE13E}">
      <dgm:prSet/>
      <dgm:spPr/>
      <dgm:t>
        <a:bodyPr/>
        <a:lstStyle/>
        <a:p>
          <a:endParaRPr lang="en-US"/>
        </a:p>
      </dgm:t>
    </dgm:pt>
    <dgm:pt modelId="{97AC678C-F4FE-4BBB-9E90-E1D2D907EFE1}" type="pres">
      <dgm:prSet presAssocID="{61B7A79A-B760-4827-A3D3-9FB9D9AA4569}" presName="linear" presStyleCnt="0">
        <dgm:presLayoutVars>
          <dgm:animLvl val="lvl"/>
          <dgm:resizeHandles val="exact"/>
        </dgm:presLayoutVars>
      </dgm:prSet>
      <dgm:spPr/>
    </dgm:pt>
    <dgm:pt modelId="{8A4C9D49-FC93-4987-85B0-9B00FDA08042}" type="pres">
      <dgm:prSet presAssocID="{FD78670F-85FA-46E8-9049-65A349A25A8B}" presName="parentText" presStyleLbl="node1" presStyleIdx="0" presStyleCnt="4">
        <dgm:presLayoutVars>
          <dgm:chMax val="0"/>
          <dgm:bulletEnabled val="1"/>
        </dgm:presLayoutVars>
      </dgm:prSet>
      <dgm:spPr/>
    </dgm:pt>
    <dgm:pt modelId="{C61DF866-205D-44D4-9937-4F9AFBD5EFA1}" type="pres">
      <dgm:prSet presAssocID="{4867294C-C900-46F5-A9BF-0BF32F81992C}" presName="spacer" presStyleCnt="0"/>
      <dgm:spPr/>
    </dgm:pt>
    <dgm:pt modelId="{D45E5DF4-3A7D-42DB-9C59-D2A7B3B5787C}" type="pres">
      <dgm:prSet presAssocID="{BB5B64F1-3EFD-4A51-932C-FA640B9B1DAA}" presName="parentText" presStyleLbl="node1" presStyleIdx="1" presStyleCnt="4">
        <dgm:presLayoutVars>
          <dgm:chMax val="0"/>
          <dgm:bulletEnabled val="1"/>
        </dgm:presLayoutVars>
      </dgm:prSet>
      <dgm:spPr/>
    </dgm:pt>
    <dgm:pt modelId="{DF60785F-746C-4434-9A67-6E65F497847F}" type="pres">
      <dgm:prSet presAssocID="{B697D79B-E4A6-4C48-8CA9-FEDCE47FEEB8}" presName="spacer" presStyleCnt="0"/>
      <dgm:spPr/>
    </dgm:pt>
    <dgm:pt modelId="{7F71183C-A3D7-40BA-9C81-35B6281847BB}" type="pres">
      <dgm:prSet presAssocID="{5CDAFD3F-E0CC-4B41-8A48-335213BD86EF}" presName="parentText" presStyleLbl="node1" presStyleIdx="2" presStyleCnt="4">
        <dgm:presLayoutVars>
          <dgm:chMax val="0"/>
          <dgm:bulletEnabled val="1"/>
        </dgm:presLayoutVars>
      </dgm:prSet>
      <dgm:spPr/>
    </dgm:pt>
    <dgm:pt modelId="{7B9BA484-3F9C-49AB-854F-C4751117B035}" type="pres">
      <dgm:prSet presAssocID="{C9D1651A-C4B1-484E-AF4D-4287B20B13DC}" presName="spacer" presStyleCnt="0"/>
      <dgm:spPr/>
    </dgm:pt>
    <dgm:pt modelId="{2F4D6EF6-F55A-4734-9609-4ED3DF02B66A}" type="pres">
      <dgm:prSet presAssocID="{60AD5CE5-0C47-4550-B783-31A310FBFCEA}" presName="parentText" presStyleLbl="node1" presStyleIdx="3" presStyleCnt="4">
        <dgm:presLayoutVars>
          <dgm:chMax val="0"/>
          <dgm:bulletEnabled val="1"/>
        </dgm:presLayoutVars>
      </dgm:prSet>
      <dgm:spPr/>
    </dgm:pt>
  </dgm:ptLst>
  <dgm:cxnLst>
    <dgm:cxn modelId="{AED0840F-AD41-46D9-90AD-9899CB0B366F}" type="presOf" srcId="{61B7A79A-B760-4827-A3D3-9FB9D9AA4569}" destId="{97AC678C-F4FE-4BBB-9E90-E1D2D907EFE1}" srcOrd="0" destOrd="0" presId="urn:microsoft.com/office/officeart/2005/8/layout/vList2"/>
    <dgm:cxn modelId="{90C89510-325C-4EA1-8DCF-7EF424ECAFA1}" srcId="{61B7A79A-B760-4827-A3D3-9FB9D9AA4569}" destId="{BB5B64F1-3EFD-4A51-932C-FA640B9B1DAA}" srcOrd="1" destOrd="0" parTransId="{CE78FF89-7524-4A91-A8B1-1CB9BE721D8E}" sibTransId="{B697D79B-E4A6-4C48-8CA9-FEDCE47FEEB8}"/>
    <dgm:cxn modelId="{51BB3528-2A76-4383-9A93-AD648CBB2047}" srcId="{61B7A79A-B760-4827-A3D3-9FB9D9AA4569}" destId="{FD78670F-85FA-46E8-9049-65A349A25A8B}" srcOrd="0" destOrd="0" parTransId="{8E57DAEC-6C75-4E19-97C7-12D744BCAE39}" sibTransId="{4867294C-C900-46F5-A9BF-0BF32F81992C}"/>
    <dgm:cxn modelId="{AD8FB86F-8B8A-43AD-B184-03F9132144B0}" type="presOf" srcId="{60AD5CE5-0C47-4550-B783-31A310FBFCEA}" destId="{2F4D6EF6-F55A-4734-9609-4ED3DF02B66A}" srcOrd="0" destOrd="0" presId="urn:microsoft.com/office/officeart/2005/8/layout/vList2"/>
    <dgm:cxn modelId="{30D2057B-7611-48D8-92AE-2584EC23BC57}" srcId="{61B7A79A-B760-4827-A3D3-9FB9D9AA4569}" destId="{5CDAFD3F-E0CC-4B41-8A48-335213BD86EF}" srcOrd="2" destOrd="0" parTransId="{83D812DC-A798-4B9A-AFC6-1B9F4805E3C3}" sibTransId="{C9D1651A-C4B1-484E-AF4D-4287B20B13DC}"/>
    <dgm:cxn modelId="{CDC2D77D-9036-423C-890C-077BF55DE13E}" srcId="{61B7A79A-B760-4827-A3D3-9FB9D9AA4569}" destId="{60AD5CE5-0C47-4550-B783-31A310FBFCEA}" srcOrd="3" destOrd="0" parTransId="{BF68F2E3-FB4D-4A84-8507-D0FC08AD8525}" sibTransId="{EEC239FC-0C31-4610-9971-A84E9E019A71}"/>
    <dgm:cxn modelId="{C61C6E80-0EF2-4F68-8308-E9815CC38C86}" type="presOf" srcId="{BB5B64F1-3EFD-4A51-932C-FA640B9B1DAA}" destId="{D45E5DF4-3A7D-42DB-9C59-D2A7B3B5787C}" srcOrd="0" destOrd="0" presId="urn:microsoft.com/office/officeart/2005/8/layout/vList2"/>
    <dgm:cxn modelId="{FFA3BEF9-6E14-4E8E-AEDE-DE80FDDD4F1E}" type="presOf" srcId="{FD78670F-85FA-46E8-9049-65A349A25A8B}" destId="{8A4C9D49-FC93-4987-85B0-9B00FDA08042}" srcOrd="0" destOrd="0" presId="urn:microsoft.com/office/officeart/2005/8/layout/vList2"/>
    <dgm:cxn modelId="{441FE6FA-E654-4154-B279-82209A00337C}" type="presOf" srcId="{5CDAFD3F-E0CC-4B41-8A48-335213BD86EF}" destId="{7F71183C-A3D7-40BA-9C81-35B6281847BB}" srcOrd="0" destOrd="0" presId="urn:microsoft.com/office/officeart/2005/8/layout/vList2"/>
    <dgm:cxn modelId="{0F67959B-8901-40FE-9015-CC22B57E3691}" type="presParOf" srcId="{97AC678C-F4FE-4BBB-9E90-E1D2D907EFE1}" destId="{8A4C9D49-FC93-4987-85B0-9B00FDA08042}" srcOrd="0" destOrd="0" presId="urn:microsoft.com/office/officeart/2005/8/layout/vList2"/>
    <dgm:cxn modelId="{A39F2D16-AEA3-4BFB-962D-F245CDBACF21}" type="presParOf" srcId="{97AC678C-F4FE-4BBB-9E90-E1D2D907EFE1}" destId="{C61DF866-205D-44D4-9937-4F9AFBD5EFA1}" srcOrd="1" destOrd="0" presId="urn:microsoft.com/office/officeart/2005/8/layout/vList2"/>
    <dgm:cxn modelId="{A3C97B68-FFCC-40D4-8BD1-487A832933B9}" type="presParOf" srcId="{97AC678C-F4FE-4BBB-9E90-E1D2D907EFE1}" destId="{D45E5DF4-3A7D-42DB-9C59-D2A7B3B5787C}" srcOrd="2" destOrd="0" presId="urn:microsoft.com/office/officeart/2005/8/layout/vList2"/>
    <dgm:cxn modelId="{8B2AF516-9D0A-4BA6-8BA4-075F4D034316}" type="presParOf" srcId="{97AC678C-F4FE-4BBB-9E90-E1D2D907EFE1}" destId="{DF60785F-746C-4434-9A67-6E65F497847F}" srcOrd="3" destOrd="0" presId="urn:microsoft.com/office/officeart/2005/8/layout/vList2"/>
    <dgm:cxn modelId="{2C427E66-DC16-4DBC-940D-435DAC91100D}" type="presParOf" srcId="{97AC678C-F4FE-4BBB-9E90-E1D2D907EFE1}" destId="{7F71183C-A3D7-40BA-9C81-35B6281847BB}" srcOrd="4" destOrd="0" presId="urn:microsoft.com/office/officeart/2005/8/layout/vList2"/>
    <dgm:cxn modelId="{0A5F5001-F262-44C1-B732-D14EABD14355}" type="presParOf" srcId="{97AC678C-F4FE-4BBB-9E90-E1D2D907EFE1}" destId="{7B9BA484-3F9C-49AB-854F-C4751117B035}" srcOrd="5" destOrd="0" presId="urn:microsoft.com/office/officeart/2005/8/layout/vList2"/>
    <dgm:cxn modelId="{77BA1C77-3992-425D-A44E-AE37242DEE80}" type="presParOf" srcId="{97AC678C-F4FE-4BBB-9E90-E1D2D907EFE1}" destId="{2F4D6EF6-F55A-4734-9609-4ED3DF02B66A}"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040880-8EE7-4F48-AE10-7D1B6007A433}">
      <dsp:nvSpPr>
        <dsp:cNvPr id="0" name=""/>
        <dsp:cNvSpPr/>
      </dsp:nvSpPr>
      <dsp:spPr>
        <a:xfrm>
          <a:off x="0" y="913707"/>
          <a:ext cx="4953893" cy="514800"/>
        </a:xfrm>
        <a:prstGeom prst="roundRect">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SJT scores from selection centre</a:t>
          </a:r>
          <a:endParaRPr lang="en-US" sz="2200" kern="1200"/>
        </a:p>
      </dsp:txBody>
      <dsp:txXfrm>
        <a:off x="25130" y="938837"/>
        <a:ext cx="4903633" cy="464540"/>
      </dsp:txXfrm>
    </dsp:sp>
    <dsp:sp modelId="{FFB25FED-A423-478E-9171-0D0C71834F02}">
      <dsp:nvSpPr>
        <dsp:cNvPr id="0" name=""/>
        <dsp:cNvSpPr/>
      </dsp:nvSpPr>
      <dsp:spPr>
        <a:xfrm>
          <a:off x="0" y="1491867"/>
          <a:ext cx="4953893" cy="514800"/>
        </a:xfrm>
        <a:prstGeom prst="roundRect">
          <a:avLst/>
        </a:prstGeom>
        <a:gradFill rotWithShape="0">
          <a:gsLst>
            <a:gs pos="0">
              <a:schemeClr val="accent3">
                <a:hueOff val="0"/>
                <a:satOff val="0"/>
                <a:lumOff val="0"/>
                <a:alphaOff val="0"/>
                <a:tint val="97000"/>
                <a:satMod val="100000"/>
                <a:lumMod val="102000"/>
              </a:schemeClr>
            </a:gs>
            <a:gs pos="50000">
              <a:schemeClr val="accent3">
                <a:hueOff val="0"/>
                <a:satOff val="0"/>
                <a:lumOff val="0"/>
                <a:alphaOff val="0"/>
                <a:shade val="100000"/>
                <a:satMod val="103000"/>
                <a:lumMod val="100000"/>
              </a:schemeClr>
            </a:gs>
            <a:gs pos="100000">
              <a:schemeClr val="accent3">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Admin. Behaviours (Practice and scheme)</a:t>
          </a:r>
          <a:endParaRPr lang="en-US" sz="2200" kern="1200"/>
        </a:p>
      </dsp:txBody>
      <dsp:txXfrm>
        <a:off x="25130" y="1516997"/>
        <a:ext cx="4903633" cy="464540"/>
      </dsp:txXfrm>
    </dsp:sp>
    <dsp:sp modelId="{6811785C-7EF8-45BB-99DC-2DF490BA552C}">
      <dsp:nvSpPr>
        <dsp:cNvPr id="0" name=""/>
        <dsp:cNvSpPr/>
      </dsp:nvSpPr>
      <dsp:spPr>
        <a:xfrm>
          <a:off x="0" y="2070028"/>
          <a:ext cx="4953893" cy="514800"/>
        </a:xfrm>
        <a:prstGeom prst="roundRect">
          <a:avLst/>
        </a:prstGeom>
        <a:gradFill rotWithShape="0">
          <a:gsLst>
            <a:gs pos="0">
              <a:schemeClr val="accent4">
                <a:hueOff val="0"/>
                <a:satOff val="0"/>
                <a:lumOff val="0"/>
                <a:alphaOff val="0"/>
                <a:tint val="97000"/>
                <a:satMod val="100000"/>
                <a:lumMod val="102000"/>
              </a:schemeClr>
            </a:gs>
            <a:gs pos="50000">
              <a:schemeClr val="accent4">
                <a:hueOff val="0"/>
                <a:satOff val="0"/>
                <a:lumOff val="0"/>
                <a:alphaOff val="0"/>
                <a:shade val="100000"/>
                <a:satMod val="103000"/>
                <a:lumMod val="100000"/>
              </a:schemeClr>
            </a:gs>
            <a:gs pos="100000">
              <a:schemeClr val="accent4">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NHS naivety</a:t>
          </a:r>
          <a:endParaRPr lang="en-US" sz="2200" kern="1200"/>
        </a:p>
      </dsp:txBody>
      <dsp:txXfrm>
        <a:off x="25130" y="2095158"/>
        <a:ext cx="4903633" cy="464540"/>
      </dsp:txXfrm>
    </dsp:sp>
    <dsp:sp modelId="{BE89BC83-292F-463C-8E7E-E3DA6F3285E3}">
      <dsp:nvSpPr>
        <dsp:cNvPr id="0" name=""/>
        <dsp:cNvSpPr/>
      </dsp:nvSpPr>
      <dsp:spPr>
        <a:xfrm>
          <a:off x="0" y="2648188"/>
          <a:ext cx="4953893" cy="514800"/>
        </a:xfrm>
        <a:prstGeom prst="roundRect">
          <a:avLst/>
        </a:prstGeom>
        <a:gradFill rotWithShape="0">
          <a:gsLst>
            <a:gs pos="0">
              <a:schemeClr val="accent5">
                <a:hueOff val="0"/>
                <a:satOff val="0"/>
                <a:lumOff val="0"/>
                <a:alphaOff val="0"/>
                <a:tint val="97000"/>
                <a:satMod val="100000"/>
                <a:lumMod val="102000"/>
              </a:schemeClr>
            </a:gs>
            <a:gs pos="50000">
              <a:schemeClr val="accent5">
                <a:hueOff val="0"/>
                <a:satOff val="0"/>
                <a:lumOff val="0"/>
                <a:alphaOff val="0"/>
                <a:shade val="100000"/>
                <a:satMod val="103000"/>
                <a:lumMod val="100000"/>
              </a:schemeClr>
            </a:gs>
            <a:gs pos="100000">
              <a:schemeClr val="accent5">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SUIs  (serious untoward incidents)</a:t>
          </a:r>
          <a:endParaRPr lang="en-US" sz="2200" kern="1200"/>
        </a:p>
      </dsp:txBody>
      <dsp:txXfrm>
        <a:off x="25130" y="2673318"/>
        <a:ext cx="4903633" cy="464540"/>
      </dsp:txXfrm>
    </dsp:sp>
    <dsp:sp modelId="{D06F876E-3E5E-431E-8350-A0825FC5A726}">
      <dsp:nvSpPr>
        <dsp:cNvPr id="0" name=""/>
        <dsp:cNvSpPr/>
      </dsp:nvSpPr>
      <dsp:spPr>
        <a:xfrm>
          <a:off x="0" y="3226348"/>
          <a:ext cx="4953893" cy="514800"/>
        </a:xfrm>
        <a:prstGeom prst="roundRect">
          <a:avLst/>
        </a:prstGeom>
        <a:gradFill rotWithShape="0">
          <a:gsLst>
            <a:gs pos="0">
              <a:schemeClr val="accent6">
                <a:hueOff val="0"/>
                <a:satOff val="0"/>
                <a:lumOff val="0"/>
                <a:alphaOff val="0"/>
                <a:tint val="97000"/>
                <a:satMod val="100000"/>
                <a:lumMod val="102000"/>
              </a:schemeClr>
            </a:gs>
            <a:gs pos="50000">
              <a:schemeClr val="accent6">
                <a:hueOff val="0"/>
                <a:satOff val="0"/>
                <a:lumOff val="0"/>
                <a:alphaOff val="0"/>
                <a:shade val="100000"/>
                <a:satMod val="103000"/>
                <a:lumMod val="100000"/>
              </a:schemeClr>
            </a:gs>
            <a:gs pos="100000">
              <a:schemeClr val="accent6">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Other sources e.g. GMC conditions</a:t>
          </a:r>
          <a:endParaRPr lang="en-US" sz="2200" kern="1200"/>
        </a:p>
      </dsp:txBody>
      <dsp:txXfrm>
        <a:off x="25130" y="3251478"/>
        <a:ext cx="4903633" cy="464540"/>
      </dsp:txXfrm>
    </dsp:sp>
    <dsp:sp modelId="{E741FFB0-7123-4681-8809-A944C0240B5F}">
      <dsp:nvSpPr>
        <dsp:cNvPr id="0" name=""/>
        <dsp:cNvSpPr/>
      </dsp:nvSpPr>
      <dsp:spPr>
        <a:xfrm>
          <a:off x="0" y="3804508"/>
          <a:ext cx="4953893" cy="514800"/>
        </a:xfrm>
        <a:prstGeom prst="roundRect">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CSR and ESR</a:t>
          </a:r>
          <a:endParaRPr lang="en-US" sz="2200" kern="1200"/>
        </a:p>
      </dsp:txBody>
      <dsp:txXfrm>
        <a:off x="25130" y="3829638"/>
        <a:ext cx="4903633" cy="464540"/>
      </dsp:txXfrm>
    </dsp:sp>
    <dsp:sp modelId="{CDAE8876-D2D5-412A-885F-5186ACA0CB0F}">
      <dsp:nvSpPr>
        <dsp:cNvPr id="0" name=""/>
        <dsp:cNvSpPr/>
      </dsp:nvSpPr>
      <dsp:spPr>
        <a:xfrm>
          <a:off x="0" y="4382668"/>
          <a:ext cx="4953893" cy="514800"/>
        </a:xfrm>
        <a:prstGeom prst="roundRect">
          <a:avLst/>
        </a:prstGeom>
        <a:gradFill rotWithShape="0">
          <a:gsLst>
            <a:gs pos="0">
              <a:schemeClr val="accent3">
                <a:hueOff val="0"/>
                <a:satOff val="0"/>
                <a:lumOff val="0"/>
                <a:alphaOff val="0"/>
                <a:tint val="97000"/>
                <a:satMod val="100000"/>
                <a:lumMod val="102000"/>
              </a:schemeClr>
            </a:gs>
            <a:gs pos="50000">
              <a:schemeClr val="accent3">
                <a:hueOff val="0"/>
                <a:satOff val="0"/>
                <a:lumOff val="0"/>
                <a:alphaOff val="0"/>
                <a:shade val="100000"/>
                <a:satMod val="103000"/>
                <a:lumMod val="100000"/>
              </a:schemeClr>
            </a:gs>
            <a:gs pos="100000">
              <a:schemeClr val="accent3">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MSF feedback</a:t>
          </a:r>
          <a:endParaRPr lang="en-US" sz="2200" kern="1200"/>
        </a:p>
      </dsp:txBody>
      <dsp:txXfrm>
        <a:off x="25130" y="4407798"/>
        <a:ext cx="4903633" cy="464540"/>
      </dsp:txXfrm>
    </dsp:sp>
    <dsp:sp modelId="{37A2385E-BDA7-4D86-A364-DD097A16B3B2}">
      <dsp:nvSpPr>
        <dsp:cNvPr id="0" name=""/>
        <dsp:cNvSpPr/>
      </dsp:nvSpPr>
      <dsp:spPr>
        <a:xfrm>
          <a:off x="0" y="4960828"/>
          <a:ext cx="4953893" cy="514800"/>
        </a:xfrm>
        <a:prstGeom prst="roundRect">
          <a:avLst/>
        </a:prstGeom>
        <a:gradFill rotWithShape="0">
          <a:gsLst>
            <a:gs pos="0">
              <a:schemeClr val="accent4">
                <a:hueOff val="0"/>
                <a:satOff val="0"/>
                <a:lumOff val="0"/>
                <a:alphaOff val="0"/>
                <a:tint val="97000"/>
                <a:satMod val="100000"/>
                <a:lumMod val="102000"/>
              </a:schemeClr>
            </a:gs>
            <a:gs pos="50000">
              <a:schemeClr val="accent4">
                <a:hueOff val="0"/>
                <a:satOff val="0"/>
                <a:lumOff val="0"/>
                <a:alphaOff val="0"/>
                <a:shade val="100000"/>
                <a:satMod val="103000"/>
                <a:lumMod val="100000"/>
              </a:schemeClr>
            </a:gs>
            <a:gs pos="100000">
              <a:schemeClr val="accent4">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Health / family issues</a:t>
          </a:r>
          <a:endParaRPr lang="en-US" sz="2200" kern="1200"/>
        </a:p>
      </dsp:txBody>
      <dsp:txXfrm>
        <a:off x="25130" y="4985958"/>
        <a:ext cx="4903633" cy="46454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25627B-1992-44A3-9224-435A74FAB47A}">
      <dsp:nvSpPr>
        <dsp:cNvPr id="0" name=""/>
        <dsp:cNvSpPr/>
      </dsp:nvSpPr>
      <dsp:spPr>
        <a:xfrm>
          <a:off x="0" y="1501097"/>
          <a:ext cx="5328591" cy="1414021"/>
        </a:xfrm>
        <a:prstGeom prst="roundRect">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GB" sz="2400" kern="1200" dirty="0"/>
            <a:t>Many courses</a:t>
          </a:r>
          <a:r>
            <a:rPr lang="en-GB" sz="2400" kern="1200" dirty="0">
              <a:latin typeface="Gill Sans MT" panose="020B0502020104020203"/>
            </a:rPr>
            <a:t>  </a:t>
          </a:r>
          <a:r>
            <a:rPr lang="en-GB" sz="2400" kern="1200" dirty="0"/>
            <a:t> -</a:t>
          </a:r>
          <a:r>
            <a:rPr lang="en-GB" sz="2400" kern="1200" dirty="0">
              <a:latin typeface="Gill Sans MT" panose="020B0502020104020203"/>
            </a:rPr>
            <a:t>, </a:t>
          </a:r>
          <a:r>
            <a:rPr lang="en-GB" sz="2400" kern="1200" dirty="0"/>
            <a:t> enhanced induction programme, Booster course Study skills for busy doctors, study skills for AKT, RCA support, Coaching sessions</a:t>
          </a:r>
          <a:endParaRPr lang="en-US" sz="2400" kern="1200" dirty="0"/>
        </a:p>
      </dsp:txBody>
      <dsp:txXfrm>
        <a:off x="69027" y="1570124"/>
        <a:ext cx="5190537" cy="1275967"/>
      </dsp:txXfrm>
    </dsp:sp>
    <dsp:sp modelId="{23F7E179-D8B9-4A37-A31D-C3F21E3E145A}">
      <dsp:nvSpPr>
        <dsp:cNvPr id="0" name=""/>
        <dsp:cNvSpPr/>
      </dsp:nvSpPr>
      <dsp:spPr>
        <a:xfrm>
          <a:off x="0" y="3099439"/>
          <a:ext cx="5328591" cy="935412"/>
        </a:xfrm>
        <a:prstGeom prst="roundRect">
          <a:avLst/>
        </a:prstGeom>
        <a:gradFill rotWithShape="0">
          <a:gsLst>
            <a:gs pos="0">
              <a:schemeClr val="accent3">
                <a:hueOff val="0"/>
                <a:satOff val="0"/>
                <a:lumOff val="0"/>
                <a:alphaOff val="0"/>
                <a:tint val="97000"/>
                <a:satMod val="100000"/>
                <a:lumMod val="102000"/>
              </a:schemeClr>
            </a:gs>
            <a:gs pos="50000">
              <a:schemeClr val="accent3">
                <a:hueOff val="0"/>
                <a:satOff val="0"/>
                <a:lumOff val="0"/>
                <a:alphaOff val="0"/>
                <a:shade val="100000"/>
                <a:satMod val="103000"/>
                <a:lumMod val="100000"/>
              </a:schemeClr>
            </a:gs>
            <a:gs pos="100000">
              <a:schemeClr val="accent3">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Neurodiversity screening/testing– free self screening. Paid full screening if positive.</a:t>
          </a:r>
          <a:r>
            <a:rPr lang="en-US" sz="2400" kern="1200" dirty="0"/>
            <a:t> </a:t>
          </a:r>
        </a:p>
      </dsp:txBody>
      <dsp:txXfrm>
        <a:off x="45663" y="3145102"/>
        <a:ext cx="5237265" cy="844086"/>
      </dsp:txXfrm>
    </dsp:sp>
    <dsp:sp modelId="{D9E32480-5F3A-4412-8A22-865F14E7E8C7}">
      <dsp:nvSpPr>
        <dsp:cNvPr id="0" name=""/>
        <dsp:cNvSpPr/>
      </dsp:nvSpPr>
      <dsp:spPr>
        <a:xfrm>
          <a:off x="0" y="4219172"/>
          <a:ext cx="5328591" cy="472418"/>
        </a:xfrm>
        <a:prstGeom prst="roundRect">
          <a:avLst/>
        </a:prstGeom>
        <a:gradFill rotWithShape="0">
          <a:gsLst>
            <a:gs pos="0">
              <a:schemeClr val="accent4">
                <a:hueOff val="0"/>
                <a:satOff val="0"/>
                <a:lumOff val="0"/>
                <a:alphaOff val="0"/>
                <a:tint val="97000"/>
                <a:satMod val="100000"/>
                <a:lumMod val="102000"/>
              </a:schemeClr>
            </a:gs>
            <a:gs pos="50000">
              <a:schemeClr val="accent4">
                <a:hueOff val="0"/>
                <a:satOff val="0"/>
                <a:lumOff val="0"/>
                <a:alphaOff val="0"/>
                <a:shade val="100000"/>
                <a:satMod val="103000"/>
                <a:lumMod val="100000"/>
              </a:schemeClr>
            </a:gs>
            <a:gs pos="100000">
              <a:schemeClr val="accent4">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One to one meetings</a:t>
          </a:r>
          <a:endParaRPr lang="en-US" sz="2400" kern="1200"/>
        </a:p>
      </dsp:txBody>
      <dsp:txXfrm>
        <a:off x="23062" y="4242234"/>
        <a:ext cx="5282467" cy="42629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6C1D01-BEF5-4B6C-95F3-ABA844D5E75B}">
      <dsp:nvSpPr>
        <dsp:cNvPr id="0" name=""/>
        <dsp:cNvSpPr/>
      </dsp:nvSpPr>
      <dsp:spPr>
        <a:xfrm>
          <a:off x="0" y="95627"/>
          <a:ext cx="5218510" cy="912600"/>
        </a:xfrm>
        <a:prstGeom prst="roundRect">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Workshop support from peers</a:t>
          </a:r>
          <a:endParaRPr lang="en-US" sz="2400" kern="1200"/>
        </a:p>
      </dsp:txBody>
      <dsp:txXfrm>
        <a:off x="44549" y="140176"/>
        <a:ext cx="5129412" cy="823502"/>
      </dsp:txXfrm>
    </dsp:sp>
    <dsp:sp modelId="{5A330F4A-130D-46CB-BF56-9FAAF4C5CC85}">
      <dsp:nvSpPr>
        <dsp:cNvPr id="0" name=""/>
        <dsp:cNvSpPr/>
      </dsp:nvSpPr>
      <dsp:spPr>
        <a:xfrm>
          <a:off x="0" y="1077347"/>
          <a:ext cx="5218510" cy="912600"/>
        </a:xfrm>
        <a:prstGeom prst="roundRect">
          <a:avLst/>
        </a:prstGeom>
        <a:gradFill rotWithShape="0">
          <a:gsLst>
            <a:gs pos="0">
              <a:schemeClr val="accent3">
                <a:hueOff val="0"/>
                <a:satOff val="0"/>
                <a:lumOff val="0"/>
                <a:alphaOff val="0"/>
                <a:tint val="97000"/>
                <a:satMod val="100000"/>
                <a:lumMod val="102000"/>
              </a:schemeClr>
            </a:gs>
            <a:gs pos="50000">
              <a:schemeClr val="accent3">
                <a:hueOff val="0"/>
                <a:satOff val="0"/>
                <a:lumOff val="0"/>
                <a:alphaOff val="0"/>
                <a:shade val="100000"/>
                <a:satMod val="103000"/>
                <a:lumMod val="100000"/>
              </a:schemeClr>
            </a:gs>
            <a:gs pos="100000">
              <a:schemeClr val="accent3">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TPD support. Performance team support.</a:t>
          </a:r>
          <a:endParaRPr lang="en-US" sz="2400" kern="1200"/>
        </a:p>
      </dsp:txBody>
      <dsp:txXfrm>
        <a:off x="44549" y="1121896"/>
        <a:ext cx="5129412" cy="823502"/>
      </dsp:txXfrm>
    </dsp:sp>
    <dsp:sp modelId="{B8152832-5B49-49CC-99D1-00D4A90E23BB}">
      <dsp:nvSpPr>
        <dsp:cNvPr id="0" name=""/>
        <dsp:cNvSpPr/>
      </dsp:nvSpPr>
      <dsp:spPr>
        <a:xfrm>
          <a:off x="0" y="2059067"/>
          <a:ext cx="5218510" cy="912600"/>
        </a:xfrm>
        <a:prstGeom prst="roundRect">
          <a:avLst/>
        </a:prstGeom>
        <a:gradFill rotWithShape="0">
          <a:gsLst>
            <a:gs pos="0">
              <a:schemeClr val="accent4">
                <a:hueOff val="0"/>
                <a:satOff val="0"/>
                <a:lumOff val="0"/>
                <a:alphaOff val="0"/>
                <a:tint val="97000"/>
                <a:satMod val="100000"/>
                <a:lumMod val="102000"/>
              </a:schemeClr>
            </a:gs>
            <a:gs pos="50000">
              <a:schemeClr val="accent4">
                <a:hueOff val="0"/>
                <a:satOff val="0"/>
                <a:lumOff val="0"/>
                <a:alphaOff val="0"/>
                <a:shade val="100000"/>
                <a:satMod val="103000"/>
                <a:lumMod val="100000"/>
              </a:schemeClr>
            </a:gs>
            <a:gs pos="100000">
              <a:schemeClr val="accent4">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Sessions at Spring and Autumn school</a:t>
          </a:r>
          <a:endParaRPr lang="en-US" sz="2400" kern="1200"/>
        </a:p>
      </dsp:txBody>
      <dsp:txXfrm>
        <a:off x="44549" y="2103616"/>
        <a:ext cx="5129412" cy="823502"/>
      </dsp:txXfrm>
    </dsp:sp>
    <dsp:sp modelId="{511E618D-2510-466C-B57E-6FFC92A0B453}">
      <dsp:nvSpPr>
        <dsp:cNvPr id="0" name=""/>
        <dsp:cNvSpPr/>
      </dsp:nvSpPr>
      <dsp:spPr>
        <a:xfrm>
          <a:off x="0" y="3040787"/>
          <a:ext cx="5218510" cy="912600"/>
        </a:xfrm>
        <a:prstGeom prst="roundRect">
          <a:avLst/>
        </a:prstGeom>
        <a:gradFill rotWithShape="0">
          <a:gsLst>
            <a:gs pos="0">
              <a:schemeClr val="accent5">
                <a:hueOff val="0"/>
                <a:satOff val="0"/>
                <a:lumOff val="0"/>
                <a:alphaOff val="0"/>
                <a:tint val="97000"/>
                <a:satMod val="100000"/>
                <a:lumMod val="102000"/>
              </a:schemeClr>
            </a:gs>
            <a:gs pos="50000">
              <a:schemeClr val="accent5">
                <a:hueOff val="0"/>
                <a:satOff val="0"/>
                <a:lumOff val="0"/>
                <a:alphaOff val="0"/>
                <a:shade val="100000"/>
                <a:satMod val="103000"/>
                <a:lumMod val="100000"/>
              </a:schemeClr>
            </a:gs>
            <a:gs pos="100000">
              <a:schemeClr val="accent5">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GB" sz="2400" kern="1200"/>
            <a:t>Trainer plenaries</a:t>
          </a:r>
          <a:r>
            <a:rPr lang="en-GB" sz="2400" kern="1200">
              <a:latin typeface="Gill Sans MT" panose="020B0502020104020203"/>
            </a:rPr>
            <a:t> / workshops</a:t>
          </a:r>
          <a:endParaRPr lang="en-US" sz="2400" kern="1200"/>
        </a:p>
      </dsp:txBody>
      <dsp:txXfrm>
        <a:off x="44549" y="3085336"/>
        <a:ext cx="5129412" cy="823502"/>
      </dsp:txXfrm>
    </dsp:sp>
    <dsp:sp modelId="{2185FFDC-BEB0-46A8-A2E6-E5E9CC718E99}">
      <dsp:nvSpPr>
        <dsp:cNvPr id="0" name=""/>
        <dsp:cNvSpPr/>
      </dsp:nvSpPr>
      <dsp:spPr>
        <a:xfrm>
          <a:off x="0" y="4022507"/>
          <a:ext cx="5218510" cy="912600"/>
        </a:xfrm>
        <a:prstGeom prst="roundRect">
          <a:avLst/>
        </a:prstGeom>
        <a:gradFill rotWithShape="0">
          <a:gsLst>
            <a:gs pos="0">
              <a:schemeClr val="accent6">
                <a:hueOff val="0"/>
                <a:satOff val="0"/>
                <a:lumOff val="0"/>
                <a:alphaOff val="0"/>
                <a:tint val="97000"/>
                <a:satMod val="100000"/>
                <a:lumMod val="102000"/>
              </a:schemeClr>
            </a:gs>
            <a:gs pos="50000">
              <a:schemeClr val="accent6">
                <a:hueOff val="0"/>
                <a:satOff val="0"/>
                <a:lumOff val="0"/>
                <a:alphaOff val="0"/>
                <a:shade val="100000"/>
                <a:satMod val="103000"/>
                <a:lumMod val="100000"/>
              </a:schemeClr>
            </a:gs>
            <a:gs pos="100000">
              <a:schemeClr val="accent6">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GB" sz="2400" kern="1200">
              <a:latin typeface="Gill Sans MT" panose="020B0502020104020203"/>
            </a:rPr>
            <a:t>Trainer</a:t>
          </a:r>
          <a:r>
            <a:rPr lang="en-GB" sz="2400" kern="1200"/>
            <a:t> resources – CSA toolkit</a:t>
          </a:r>
          <a:r>
            <a:rPr lang="en-GB" sz="2400" kern="1200">
              <a:latin typeface="Gill Sans MT" panose="020B0502020104020203"/>
            </a:rPr>
            <a:t> subscription for each trainer</a:t>
          </a:r>
          <a:endParaRPr lang="en-US" sz="2400" kern="1200"/>
        </a:p>
      </dsp:txBody>
      <dsp:txXfrm>
        <a:off x="44549" y="4067056"/>
        <a:ext cx="5129412" cy="823502"/>
      </dsp:txXfrm>
    </dsp:sp>
    <dsp:sp modelId="{97982B4A-F8B1-45EB-B5C5-13970CB2E6AC}">
      <dsp:nvSpPr>
        <dsp:cNvPr id="0" name=""/>
        <dsp:cNvSpPr/>
      </dsp:nvSpPr>
      <dsp:spPr>
        <a:xfrm>
          <a:off x="0" y="5004227"/>
          <a:ext cx="5218510" cy="912600"/>
        </a:xfrm>
        <a:prstGeom prst="roundRect">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GB" sz="2400" kern="1200">
              <a:latin typeface="Gill Sans MT" panose="020B0502020104020203"/>
            </a:rPr>
            <a:t>Enhanced</a:t>
          </a:r>
          <a:r>
            <a:rPr lang="en-GB" sz="2400" kern="1200"/>
            <a:t> training grant</a:t>
          </a:r>
          <a:r>
            <a:rPr lang="en-GB" sz="2400" kern="1200">
              <a:latin typeface="Gill Sans MT" panose="020B0502020104020203"/>
            </a:rPr>
            <a:t> where applicable</a:t>
          </a:r>
          <a:endParaRPr lang="en-US" sz="2400" kern="1200"/>
        </a:p>
      </dsp:txBody>
      <dsp:txXfrm>
        <a:off x="44549" y="5048776"/>
        <a:ext cx="5129412" cy="82350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94D913-0169-439B-B188-9BF0CD1523EE}">
      <dsp:nvSpPr>
        <dsp:cNvPr id="0" name=""/>
        <dsp:cNvSpPr/>
      </dsp:nvSpPr>
      <dsp:spPr>
        <a:xfrm>
          <a:off x="1636021" y="2784"/>
          <a:ext cx="1840524" cy="1217525"/>
        </a:xfrm>
        <a:prstGeom prst="roundRect">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GB" sz="1900" kern="1200"/>
            <a:t>Taking it at the wrong time</a:t>
          </a:r>
          <a:endParaRPr lang="en-US" sz="1900" kern="1200"/>
        </a:p>
      </dsp:txBody>
      <dsp:txXfrm>
        <a:off x="1695456" y="62219"/>
        <a:ext cx="1721654" cy="1098655"/>
      </dsp:txXfrm>
    </dsp:sp>
    <dsp:sp modelId="{958A9E4F-0DA9-438E-A25B-2F0EB1DE2525}">
      <dsp:nvSpPr>
        <dsp:cNvPr id="0" name=""/>
        <dsp:cNvSpPr/>
      </dsp:nvSpPr>
      <dsp:spPr>
        <a:xfrm>
          <a:off x="1636021" y="1281186"/>
          <a:ext cx="1840524" cy="1217525"/>
        </a:xfrm>
        <a:prstGeom prst="roundRect">
          <a:avLst/>
        </a:prstGeom>
        <a:gradFill rotWithShape="0">
          <a:gsLst>
            <a:gs pos="0">
              <a:schemeClr val="accent3">
                <a:hueOff val="0"/>
                <a:satOff val="0"/>
                <a:lumOff val="0"/>
                <a:alphaOff val="0"/>
                <a:tint val="97000"/>
                <a:satMod val="100000"/>
                <a:lumMod val="102000"/>
              </a:schemeClr>
            </a:gs>
            <a:gs pos="50000">
              <a:schemeClr val="accent3">
                <a:hueOff val="0"/>
                <a:satOff val="0"/>
                <a:lumOff val="0"/>
                <a:alphaOff val="0"/>
                <a:shade val="100000"/>
                <a:satMod val="103000"/>
                <a:lumMod val="100000"/>
              </a:schemeClr>
            </a:gs>
            <a:gs pos="100000">
              <a:schemeClr val="accent3">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GB" sz="1900" kern="1200"/>
            <a:t>Poorly prepared</a:t>
          </a:r>
          <a:endParaRPr lang="en-US" sz="1900" kern="1200"/>
        </a:p>
      </dsp:txBody>
      <dsp:txXfrm>
        <a:off x="1695456" y="1340621"/>
        <a:ext cx="1721654" cy="1098655"/>
      </dsp:txXfrm>
    </dsp:sp>
    <dsp:sp modelId="{A5C38E06-D505-4395-BA3D-C87B4957236B}">
      <dsp:nvSpPr>
        <dsp:cNvPr id="0" name=""/>
        <dsp:cNvSpPr/>
      </dsp:nvSpPr>
      <dsp:spPr>
        <a:xfrm>
          <a:off x="1636021" y="2559589"/>
          <a:ext cx="1840524" cy="1217525"/>
        </a:xfrm>
        <a:prstGeom prst="roundRect">
          <a:avLst/>
        </a:prstGeom>
        <a:gradFill rotWithShape="0">
          <a:gsLst>
            <a:gs pos="0">
              <a:schemeClr val="accent4">
                <a:hueOff val="0"/>
                <a:satOff val="0"/>
                <a:lumOff val="0"/>
                <a:alphaOff val="0"/>
                <a:tint val="97000"/>
                <a:satMod val="100000"/>
                <a:lumMod val="102000"/>
              </a:schemeClr>
            </a:gs>
            <a:gs pos="50000">
              <a:schemeClr val="accent4">
                <a:hueOff val="0"/>
                <a:satOff val="0"/>
                <a:lumOff val="0"/>
                <a:alphaOff val="0"/>
                <a:shade val="100000"/>
                <a:satMod val="103000"/>
                <a:lumMod val="100000"/>
              </a:schemeClr>
            </a:gs>
            <a:gs pos="100000">
              <a:schemeClr val="accent4">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GB" sz="1900" kern="1200"/>
            <a:t>Poor technique</a:t>
          </a:r>
          <a:endParaRPr lang="en-US" sz="1900" kern="1200"/>
        </a:p>
      </dsp:txBody>
      <dsp:txXfrm>
        <a:off x="1695456" y="2619024"/>
        <a:ext cx="1721654" cy="1098655"/>
      </dsp:txXfrm>
    </dsp:sp>
    <dsp:sp modelId="{4EA5EE88-F8EA-476A-96DC-3A3E8BA8E3B7}">
      <dsp:nvSpPr>
        <dsp:cNvPr id="0" name=""/>
        <dsp:cNvSpPr/>
      </dsp:nvSpPr>
      <dsp:spPr>
        <a:xfrm>
          <a:off x="1636021" y="3837991"/>
          <a:ext cx="1840524" cy="1217525"/>
        </a:xfrm>
        <a:prstGeom prst="roundRect">
          <a:avLst/>
        </a:prstGeom>
        <a:gradFill rotWithShape="0">
          <a:gsLst>
            <a:gs pos="0">
              <a:schemeClr val="accent5">
                <a:hueOff val="0"/>
                <a:satOff val="0"/>
                <a:lumOff val="0"/>
                <a:alphaOff val="0"/>
                <a:tint val="97000"/>
                <a:satMod val="100000"/>
                <a:lumMod val="102000"/>
              </a:schemeClr>
            </a:gs>
            <a:gs pos="50000">
              <a:schemeClr val="accent5">
                <a:hueOff val="0"/>
                <a:satOff val="0"/>
                <a:lumOff val="0"/>
                <a:alphaOff val="0"/>
                <a:shade val="100000"/>
                <a:satMod val="103000"/>
                <a:lumMod val="100000"/>
              </a:schemeClr>
            </a:gs>
            <a:gs pos="100000">
              <a:schemeClr val="accent5">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GB" sz="1900" kern="1200"/>
            <a:t>Health issues/anxiety</a:t>
          </a:r>
          <a:endParaRPr lang="en-US" sz="1900" kern="1200"/>
        </a:p>
      </dsp:txBody>
      <dsp:txXfrm>
        <a:off x="1695456" y="3897426"/>
        <a:ext cx="1721654" cy="1098655"/>
      </dsp:txXfrm>
    </dsp:sp>
    <dsp:sp modelId="{7279E006-CFDF-42D5-9886-1EADE9700F96}">
      <dsp:nvSpPr>
        <dsp:cNvPr id="0" name=""/>
        <dsp:cNvSpPr/>
      </dsp:nvSpPr>
      <dsp:spPr>
        <a:xfrm>
          <a:off x="1636021" y="5116393"/>
          <a:ext cx="1840524" cy="1217525"/>
        </a:xfrm>
        <a:prstGeom prst="roundRect">
          <a:avLst/>
        </a:prstGeom>
        <a:gradFill rotWithShape="0">
          <a:gsLst>
            <a:gs pos="0">
              <a:schemeClr val="accent6">
                <a:hueOff val="0"/>
                <a:satOff val="0"/>
                <a:lumOff val="0"/>
                <a:alphaOff val="0"/>
                <a:tint val="97000"/>
                <a:satMod val="100000"/>
                <a:lumMod val="102000"/>
              </a:schemeClr>
            </a:gs>
            <a:gs pos="50000">
              <a:schemeClr val="accent6">
                <a:hueOff val="0"/>
                <a:satOff val="0"/>
                <a:lumOff val="0"/>
                <a:alphaOff val="0"/>
                <a:shade val="100000"/>
                <a:satMod val="103000"/>
                <a:lumMod val="100000"/>
              </a:schemeClr>
            </a:gs>
            <a:gs pos="100000">
              <a:schemeClr val="accent6">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GB" sz="1900" kern="1200" dirty="0"/>
            <a:t>Neurodiversity /Dyslexia</a:t>
          </a:r>
          <a:endParaRPr lang="en-US" sz="1900" kern="1200" dirty="0"/>
        </a:p>
      </dsp:txBody>
      <dsp:txXfrm>
        <a:off x="1695456" y="5175828"/>
        <a:ext cx="1721654" cy="109865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94D913-0169-439B-B188-9BF0CD1523EE}">
      <dsp:nvSpPr>
        <dsp:cNvPr id="0" name=""/>
        <dsp:cNvSpPr/>
      </dsp:nvSpPr>
      <dsp:spPr>
        <a:xfrm>
          <a:off x="1391956" y="2784"/>
          <a:ext cx="1565951" cy="1217525"/>
        </a:xfrm>
        <a:prstGeom prst="roundRect">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GB" sz="1600" kern="1200"/>
            <a:t>Taking it at the wrong time</a:t>
          </a:r>
          <a:endParaRPr lang="en-US" sz="1600" kern="1200"/>
        </a:p>
      </dsp:txBody>
      <dsp:txXfrm>
        <a:off x="1451391" y="62219"/>
        <a:ext cx="1447081" cy="1098655"/>
      </dsp:txXfrm>
    </dsp:sp>
    <dsp:sp modelId="{958A9E4F-0DA9-438E-A25B-2F0EB1DE2525}">
      <dsp:nvSpPr>
        <dsp:cNvPr id="0" name=""/>
        <dsp:cNvSpPr/>
      </dsp:nvSpPr>
      <dsp:spPr>
        <a:xfrm>
          <a:off x="1391956" y="1281186"/>
          <a:ext cx="1565951" cy="1217525"/>
        </a:xfrm>
        <a:prstGeom prst="roundRect">
          <a:avLst/>
        </a:prstGeom>
        <a:gradFill rotWithShape="0">
          <a:gsLst>
            <a:gs pos="0">
              <a:schemeClr val="accent3">
                <a:hueOff val="0"/>
                <a:satOff val="0"/>
                <a:lumOff val="0"/>
                <a:alphaOff val="0"/>
                <a:tint val="97000"/>
                <a:satMod val="100000"/>
                <a:lumMod val="102000"/>
              </a:schemeClr>
            </a:gs>
            <a:gs pos="50000">
              <a:schemeClr val="accent3">
                <a:hueOff val="0"/>
                <a:satOff val="0"/>
                <a:lumOff val="0"/>
                <a:alphaOff val="0"/>
                <a:shade val="100000"/>
                <a:satMod val="103000"/>
                <a:lumMod val="100000"/>
              </a:schemeClr>
            </a:gs>
            <a:gs pos="100000">
              <a:schemeClr val="accent3">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GB" sz="1600" kern="1200"/>
            <a:t>Poorly prepared</a:t>
          </a:r>
          <a:endParaRPr lang="en-US" sz="1600" kern="1200"/>
        </a:p>
      </dsp:txBody>
      <dsp:txXfrm>
        <a:off x="1451391" y="1340621"/>
        <a:ext cx="1447081" cy="1098655"/>
      </dsp:txXfrm>
    </dsp:sp>
    <dsp:sp modelId="{A5C38E06-D505-4395-BA3D-C87B4957236B}">
      <dsp:nvSpPr>
        <dsp:cNvPr id="0" name=""/>
        <dsp:cNvSpPr/>
      </dsp:nvSpPr>
      <dsp:spPr>
        <a:xfrm>
          <a:off x="1391956" y="2559589"/>
          <a:ext cx="1565951" cy="1217525"/>
        </a:xfrm>
        <a:prstGeom prst="roundRect">
          <a:avLst/>
        </a:prstGeom>
        <a:gradFill rotWithShape="0">
          <a:gsLst>
            <a:gs pos="0">
              <a:schemeClr val="accent4">
                <a:hueOff val="0"/>
                <a:satOff val="0"/>
                <a:lumOff val="0"/>
                <a:alphaOff val="0"/>
                <a:tint val="97000"/>
                <a:satMod val="100000"/>
                <a:lumMod val="102000"/>
              </a:schemeClr>
            </a:gs>
            <a:gs pos="50000">
              <a:schemeClr val="accent4">
                <a:hueOff val="0"/>
                <a:satOff val="0"/>
                <a:lumOff val="0"/>
                <a:alphaOff val="0"/>
                <a:shade val="100000"/>
                <a:satMod val="103000"/>
                <a:lumMod val="100000"/>
              </a:schemeClr>
            </a:gs>
            <a:gs pos="100000">
              <a:schemeClr val="accent4">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GB" sz="1600" kern="1200"/>
            <a:t>Poor technique</a:t>
          </a:r>
          <a:endParaRPr lang="en-US" sz="1600" kern="1200"/>
        </a:p>
      </dsp:txBody>
      <dsp:txXfrm>
        <a:off x="1451391" y="2619024"/>
        <a:ext cx="1447081" cy="1098655"/>
      </dsp:txXfrm>
    </dsp:sp>
    <dsp:sp modelId="{4EA5EE88-F8EA-476A-96DC-3A3E8BA8E3B7}">
      <dsp:nvSpPr>
        <dsp:cNvPr id="0" name=""/>
        <dsp:cNvSpPr/>
      </dsp:nvSpPr>
      <dsp:spPr>
        <a:xfrm>
          <a:off x="1391956" y="3837991"/>
          <a:ext cx="1565951" cy="1217525"/>
        </a:xfrm>
        <a:prstGeom prst="roundRect">
          <a:avLst/>
        </a:prstGeom>
        <a:gradFill rotWithShape="0">
          <a:gsLst>
            <a:gs pos="0">
              <a:schemeClr val="accent5">
                <a:hueOff val="0"/>
                <a:satOff val="0"/>
                <a:lumOff val="0"/>
                <a:alphaOff val="0"/>
                <a:tint val="97000"/>
                <a:satMod val="100000"/>
                <a:lumMod val="102000"/>
              </a:schemeClr>
            </a:gs>
            <a:gs pos="50000">
              <a:schemeClr val="accent5">
                <a:hueOff val="0"/>
                <a:satOff val="0"/>
                <a:lumOff val="0"/>
                <a:alphaOff val="0"/>
                <a:shade val="100000"/>
                <a:satMod val="103000"/>
                <a:lumMod val="100000"/>
              </a:schemeClr>
            </a:gs>
            <a:gs pos="100000">
              <a:schemeClr val="accent5">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GB" sz="1600" kern="1200"/>
            <a:t>Health issues/anxiety</a:t>
          </a:r>
          <a:endParaRPr lang="en-US" sz="1600" kern="1200"/>
        </a:p>
      </dsp:txBody>
      <dsp:txXfrm>
        <a:off x="1451391" y="3897426"/>
        <a:ext cx="1447081" cy="1098655"/>
      </dsp:txXfrm>
    </dsp:sp>
    <dsp:sp modelId="{7279E006-CFDF-42D5-9886-1EADE9700F96}">
      <dsp:nvSpPr>
        <dsp:cNvPr id="0" name=""/>
        <dsp:cNvSpPr/>
      </dsp:nvSpPr>
      <dsp:spPr>
        <a:xfrm>
          <a:off x="1391956" y="5116393"/>
          <a:ext cx="1565951" cy="1217525"/>
        </a:xfrm>
        <a:prstGeom prst="roundRect">
          <a:avLst/>
        </a:prstGeom>
        <a:gradFill rotWithShape="0">
          <a:gsLst>
            <a:gs pos="0">
              <a:schemeClr val="accent6">
                <a:hueOff val="0"/>
                <a:satOff val="0"/>
                <a:lumOff val="0"/>
                <a:alphaOff val="0"/>
                <a:tint val="97000"/>
                <a:satMod val="100000"/>
                <a:lumMod val="102000"/>
              </a:schemeClr>
            </a:gs>
            <a:gs pos="50000">
              <a:schemeClr val="accent6">
                <a:hueOff val="0"/>
                <a:satOff val="0"/>
                <a:lumOff val="0"/>
                <a:alphaOff val="0"/>
                <a:shade val="100000"/>
                <a:satMod val="103000"/>
                <a:lumMod val="100000"/>
              </a:schemeClr>
            </a:gs>
            <a:gs pos="100000">
              <a:schemeClr val="accent6">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GB" sz="1600" kern="1200" dirty="0"/>
            <a:t>Neurodiversity /Dyslexia</a:t>
          </a:r>
          <a:endParaRPr lang="en-US" sz="1600" kern="1200" dirty="0"/>
        </a:p>
      </dsp:txBody>
      <dsp:txXfrm>
        <a:off x="1451391" y="5175828"/>
        <a:ext cx="1447081" cy="109865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581D8D-133E-42CB-BCD0-7BE9D788AFF4}">
      <dsp:nvSpPr>
        <dsp:cNvPr id="0" name=""/>
        <dsp:cNvSpPr/>
      </dsp:nvSpPr>
      <dsp:spPr>
        <a:xfrm>
          <a:off x="1340981" y="36"/>
          <a:ext cx="1508604" cy="1459853"/>
        </a:xfrm>
        <a:prstGeom prst="roundRect">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a:t>Timing issues</a:t>
          </a:r>
        </a:p>
      </dsp:txBody>
      <dsp:txXfrm>
        <a:off x="1412245" y="71300"/>
        <a:ext cx="1366076" cy="1317325"/>
      </dsp:txXfrm>
    </dsp:sp>
    <dsp:sp modelId="{BC94D913-0169-439B-B188-9BF0CD1523EE}">
      <dsp:nvSpPr>
        <dsp:cNvPr id="0" name=""/>
        <dsp:cNvSpPr/>
      </dsp:nvSpPr>
      <dsp:spPr>
        <a:xfrm>
          <a:off x="1340981" y="1532882"/>
          <a:ext cx="1508604" cy="1459853"/>
        </a:xfrm>
        <a:prstGeom prst="roundRect">
          <a:avLst/>
        </a:prstGeom>
        <a:gradFill rotWithShape="0">
          <a:gsLst>
            <a:gs pos="0">
              <a:schemeClr val="accent3">
                <a:hueOff val="0"/>
                <a:satOff val="0"/>
                <a:lumOff val="0"/>
                <a:alphaOff val="0"/>
                <a:tint val="97000"/>
                <a:satMod val="100000"/>
                <a:lumMod val="102000"/>
              </a:schemeClr>
            </a:gs>
            <a:gs pos="50000">
              <a:schemeClr val="accent3">
                <a:hueOff val="0"/>
                <a:satOff val="0"/>
                <a:lumOff val="0"/>
                <a:alphaOff val="0"/>
                <a:shade val="100000"/>
                <a:satMod val="103000"/>
                <a:lumMod val="100000"/>
              </a:schemeClr>
            </a:gs>
            <a:gs pos="100000">
              <a:schemeClr val="accent3">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a:t>(Stamina for a 13 patient surgery – CSA)</a:t>
          </a:r>
        </a:p>
      </dsp:txBody>
      <dsp:txXfrm>
        <a:off x="1412245" y="1604146"/>
        <a:ext cx="1366076" cy="131732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2FD029-1C13-4B31-A9F2-D7482B718F68}">
      <dsp:nvSpPr>
        <dsp:cNvPr id="0" name=""/>
        <dsp:cNvSpPr/>
      </dsp:nvSpPr>
      <dsp:spPr>
        <a:xfrm>
          <a:off x="0" y="14518"/>
          <a:ext cx="8065294" cy="13689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AKT regularly unmasks neurodiversity in high achieving doctors due to format of the exam (57 seconds per question)</a:t>
          </a:r>
        </a:p>
      </dsp:txBody>
      <dsp:txXfrm>
        <a:off x="66824" y="81342"/>
        <a:ext cx="7931646" cy="1235252"/>
      </dsp:txXfrm>
    </dsp:sp>
    <dsp:sp modelId="{8DD008CF-291D-4AAE-9E7F-BF1E98D03E16}">
      <dsp:nvSpPr>
        <dsp:cNvPr id="0" name=""/>
        <dsp:cNvSpPr/>
      </dsp:nvSpPr>
      <dsp:spPr>
        <a:xfrm>
          <a:off x="0" y="1458298"/>
          <a:ext cx="8065294" cy="1368900"/>
        </a:xfrm>
        <a:prstGeom prst="roundRect">
          <a:avLst/>
        </a:prstGeom>
        <a:solidFill>
          <a:schemeClr val="accent2">
            <a:hueOff val="-4979090"/>
            <a:satOff val="26639"/>
            <a:lumOff val="19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Neurodiversity can also create challenges in terms of </a:t>
          </a:r>
          <a:r>
            <a:rPr lang="en-US" sz="2600" kern="1200" dirty="0" err="1"/>
            <a:t>organisation</a:t>
          </a:r>
          <a:r>
            <a:rPr lang="en-US" sz="2600" kern="1200" dirty="0"/>
            <a:t> and planning which can be an issue in studying for AKT</a:t>
          </a:r>
        </a:p>
      </dsp:txBody>
      <dsp:txXfrm>
        <a:off x="66824" y="1525122"/>
        <a:ext cx="7931646" cy="1235252"/>
      </dsp:txXfrm>
    </dsp:sp>
    <dsp:sp modelId="{1F721D62-44A9-49A8-BA93-87020DD08462}">
      <dsp:nvSpPr>
        <dsp:cNvPr id="0" name=""/>
        <dsp:cNvSpPr/>
      </dsp:nvSpPr>
      <dsp:spPr>
        <a:xfrm>
          <a:off x="0" y="2902078"/>
          <a:ext cx="8065294" cy="1368900"/>
        </a:xfrm>
        <a:prstGeom prst="roundRect">
          <a:avLst/>
        </a:prstGeom>
        <a:solidFill>
          <a:schemeClr val="accent2">
            <a:hueOff val="-9958180"/>
            <a:satOff val="53278"/>
            <a:lumOff val="39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Free Screening and assessment available from YH Deanery provided by Genius within</a:t>
          </a:r>
        </a:p>
      </dsp:txBody>
      <dsp:txXfrm>
        <a:off x="66824" y="2968902"/>
        <a:ext cx="7931646" cy="12352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F9505F-D7C6-49F0-B9D3-E8185CD2CB90}">
      <dsp:nvSpPr>
        <dsp:cNvPr id="0" name=""/>
        <dsp:cNvSpPr/>
      </dsp:nvSpPr>
      <dsp:spPr>
        <a:xfrm>
          <a:off x="0" y="76202"/>
          <a:ext cx="8640960" cy="10038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a:t>Exam failures    AKT (applied knowledge test) &amp;  CSA (clinical skills assessment) / RCA (recorded consultation assessment)</a:t>
          </a:r>
          <a:endParaRPr lang="en-US" sz="2600" kern="1200"/>
        </a:p>
      </dsp:txBody>
      <dsp:txXfrm>
        <a:off x="49004" y="125206"/>
        <a:ext cx="8542952" cy="905852"/>
      </dsp:txXfrm>
    </dsp:sp>
    <dsp:sp modelId="{4E774D4D-52BF-49E4-968B-EE5951DE6F49}">
      <dsp:nvSpPr>
        <dsp:cNvPr id="0" name=""/>
        <dsp:cNvSpPr/>
      </dsp:nvSpPr>
      <dsp:spPr>
        <a:xfrm>
          <a:off x="0" y="1154943"/>
          <a:ext cx="8640960" cy="100386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a:t>Ongoing CSR and ESR concerns</a:t>
          </a:r>
          <a:endParaRPr lang="en-US" sz="2600" kern="1200"/>
        </a:p>
      </dsp:txBody>
      <dsp:txXfrm>
        <a:off x="49004" y="1203947"/>
        <a:ext cx="8542952" cy="905852"/>
      </dsp:txXfrm>
    </dsp:sp>
    <dsp:sp modelId="{305A176F-BD7D-445D-B9C1-AEEC8F4A6BDA}">
      <dsp:nvSpPr>
        <dsp:cNvPr id="0" name=""/>
        <dsp:cNvSpPr/>
      </dsp:nvSpPr>
      <dsp:spPr>
        <a:xfrm>
          <a:off x="0" y="2233683"/>
          <a:ext cx="8640960" cy="100386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a:t>Organisational issues – importance of educators notes</a:t>
          </a:r>
          <a:endParaRPr lang="en-US" sz="2600" kern="1200"/>
        </a:p>
      </dsp:txBody>
      <dsp:txXfrm>
        <a:off x="49004" y="2282687"/>
        <a:ext cx="8542952" cy="905852"/>
      </dsp:txXfrm>
    </dsp:sp>
    <dsp:sp modelId="{C2B5FE22-414B-410A-823D-F31167A3C650}">
      <dsp:nvSpPr>
        <dsp:cNvPr id="0" name=""/>
        <dsp:cNvSpPr/>
      </dsp:nvSpPr>
      <dsp:spPr>
        <a:xfrm>
          <a:off x="0" y="3312423"/>
          <a:ext cx="8640960" cy="10038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a:t>Professional behaviour concerns</a:t>
          </a:r>
          <a:endParaRPr lang="en-US" sz="2600" kern="1200"/>
        </a:p>
      </dsp:txBody>
      <dsp:txXfrm>
        <a:off x="49004" y="3361427"/>
        <a:ext cx="8542952" cy="9058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519564-575E-44D6-89C7-D30FB6757F24}">
      <dsp:nvSpPr>
        <dsp:cNvPr id="0" name=""/>
        <dsp:cNvSpPr/>
      </dsp:nvSpPr>
      <dsp:spPr>
        <a:xfrm>
          <a:off x="0" y="592339"/>
          <a:ext cx="4205288" cy="9324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A9DFF57-90DE-478E-805D-41E705273237}">
      <dsp:nvSpPr>
        <dsp:cNvPr id="0" name=""/>
        <dsp:cNvSpPr/>
      </dsp:nvSpPr>
      <dsp:spPr>
        <a:xfrm>
          <a:off x="210264" y="46219"/>
          <a:ext cx="2943701" cy="1092240"/>
        </a:xfrm>
        <a:prstGeom prst="roundRect">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1265" tIns="0" rIns="111265" bIns="0" numCol="1" spcCol="1270" anchor="ctr" anchorCtr="0">
          <a:noAutofit/>
        </a:bodyPr>
        <a:lstStyle/>
        <a:p>
          <a:pPr marL="0" lvl="0" indent="0" algn="l" defTabSz="1644650">
            <a:lnSpc>
              <a:spcPct val="90000"/>
            </a:lnSpc>
            <a:spcBef>
              <a:spcPct val="0"/>
            </a:spcBef>
            <a:spcAft>
              <a:spcPct val="35000"/>
            </a:spcAft>
            <a:buNone/>
          </a:pPr>
          <a:r>
            <a:rPr lang="en-GB" sz="3700" kern="1200"/>
            <a:t>RDMp</a:t>
          </a:r>
          <a:endParaRPr lang="en-US" sz="3700" kern="1200"/>
        </a:p>
      </dsp:txBody>
      <dsp:txXfrm>
        <a:off x="263583" y="99538"/>
        <a:ext cx="2837063" cy="985602"/>
      </dsp:txXfrm>
    </dsp:sp>
    <dsp:sp modelId="{D375D197-5967-4FAA-8A3C-592EF71336B4}">
      <dsp:nvSpPr>
        <dsp:cNvPr id="0" name=""/>
        <dsp:cNvSpPr/>
      </dsp:nvSpPr>
      <dsp:spPr>
        <a:xfrm>
          <a:off x="0" y="2270660"/>
          <a:ext cx="4205288" cy="932400"/>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CA9A8FA-A358-4A1F-A6AA-4B46B6897094}">
      <dsp:nvSpPr>
        <dsp:cNvPr id="0" name=""/>
        <dsp:cNvSpPr/>
      </dsp:nvSpPr>
      <dsp:spPr>
        <a:xfrm>
          <a:off x="210264" y="1724540"/>
          <a:ext cx="2943701" cy="1092240"/>
        </a:xfrm>
        <a:prstGeom prst="roundRect">
          <a:avLst/>
        </a:prstGeom>
        <a:gradFill rotWithShape="0">
          <a:gsLst>
            <a:gs pos="0">
              <a:schemeClr val="accent3">
                <a:hueOff val="0"/>
                <a:satOff val="0"/>
                <a:lumOff val="0"/>
                <a:alphaOff val="0"/>
                <a:tint val="97000"/>
                <a:satMod val="100000"/>
                <a:lumMod val="102000"/>
              </a:schemeClr>
            </a:gs>
            <a:gs pos="50000">
              <a:schemeClr val="accent3">
                <a:hueOff val="0"/>
                <a:satOff val="0"/>
                <a:lumOff val="0"/>
                <a:alphaOff val="0"/>
                <a:shade val="100000"/>
                <a:satMod val="103000"/>
                <a:lumMod val="100000"/>
              </a:schemeClr>
            </a:gs>
            <a:gs pos="100000">
              <a:schemeClr val="accent3">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1265" tIns="0" rIns="111265" bIns="0" numCol="1" spcCol="1270" anchor="ctr" anchorCtr="0">
          <a:noAutofit/>
        </a:bodyPr>
        <a:lstStyle/>
        <a:p>
          <a:pPr marL="0" lvl="0" indent="0" algn="l" defTabSz="1644650">
            <a:lnSpc>
              <a:spcPct val="90000"/>
            </a:lnSpc>
            <a:spcBef>
              <a:spcPct val="0"/>
            </a:spcBef>
            <a:spcAft>
              <a:spcPct val="35000"/>
            </a:spcAft>
            <a:buNone/>
          </a:pPr>
          <a:r>
            <a:rPr lang="en-GB" sz="3700" kern="1200"/>
            <a:t>SKIPE</a:t>
          </a:r>
          <a:endParaRPr lang="en-US" sz="3700" kern="1200"/>
        </a:p>
      </dsp:txBody>
      <dsp:txXfrm>
        <a:off x="263583" y="1777859"/>
        <a:ext cx="2837063" cy="985602"/>
      </dsp:txXfrm>
    </dsp:sp>
    <dsp:sp modelId="{8DEF7A3F-B82B-42D0-9BA0-125E5B0D381F}">
      <dsp:nvSpPr>
        <dsp:cNvPr id="0" name=""/>
        <dsp:cNvSpPr/>
      </dsp:nvSpPr>
      <dsp:spPr>
        <a:xfrm>
          <a:off x="0" y="3948980"/>
          <a:ext cx="4205288" cy="932400"/>
        </a:xfrm>
        <a:prstGeom prst="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4D7CB42-0D84-4ADE-8A6F-4731E6FBB4CC}">
      <dsp:nvSpPr>
        <dsp:cNvPr id="0" name=""/>
        <dsp:cNvSpPr/>
      </dsp:nvSpPr>
      <dsp:spPr>
        <a:xfrm>
          <a:off x="210264" y="3402860"/>
          <a:ext cx="2943701" cy="1092240"/>
        </a:xfrm>
        <a:prstGeom prst="roundRect">
          <a:avLst/>
        </a:prstGeom>
        <a:gradFill rotWithShape="0">
          <a:gsLst>
            <a:gs pos="0">
              <a:schemeClr val="accent4">
                <a:hueOff val="0"/>
                <a:satOff val="0"/>
                <a:lumOff val="0"/>
                <a:alphaOff val="0"/>
                <a:tint val="97000"/>
                <a:satMod val="100000"/>
                <a:lumMod val="102000"/>
              </a:schemeClr>
            </a:gs>
            <a:gs pos="50000">
              <a:schemeClr val="accent4">
                <a:hueOff val="0"/>
                <a:satOff val="0"/>
                <a:lumOff val="0"/>
                <a:alphaOff val="0"/>
                <a:shade val="100000"/>
                <a:satMod val="103000"/>
                <a:lumMod val="100000"/>
              </a:schemeClr>
            </a:gs>
            <a:gs pos="100000">
              <a:schemeClr val="accent4">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1265" tIns="0" rIns="111265" bIns="0" numCol="1" spcCol="1270" anchor="ctr" anchorCtr="0">
          <a:noAutofit/>
        </a:bodyPr>
        <a:lstStyle/>
        <a:p>
          <a:pPr marL="0" lvl="0" indent="0" algn="l" defTabSz="1644650">
            <a:lnSpc>
              <a:spcPct val="90000"/>
            </a:lnSpc>
            <a:spcBef>
              <a:spcPct val="0"/>
            </a:spcBef>
            <a:spcAft>
              <a:spcPct val="35000"/>
            </a:spcAft>
            <a:buNone/>
          </a:pPr>
          <a:r>
            <a:rPr lang="en-GB" sz="3700" kern="1200"/>
            <a:t>I-SID</a:t>
          </a:r>
          <a:endParaRPr lang="en-US" sz="3700" kern="1200"/>
        </a:p>
      </dsp:txBody>
      <dsp:txXfrm>
        <a:off x="263583" y="3456179"/>
        <a:ext cx="2837063" cy="9856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245CAD-AC09-4148-93F9-7295E25E2118}">
      <dsp:nvSpPr>
        <dsp:cNvPr id="0" name=""/>
        <dsp:cNvSpPr/>
      </dsp:nvSpPr>
      <dsp:spPr>
        <a:xfrm>
          <a:off x="1246614" y="300469"/>
          <a:ext cx="2587787" cy="155267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a:t>Skills</a:t>
          </a:r>
          <a:endParaRPr lang="en-US" sz="3900" kern="1200"/>
        </a:p>
      </dsp:txBody>
      <dsp:txXfrm>
        <a:off x="1246614" y="300469"/>
        <a:ext cx="2587787" cy="1552672"/>
      </dsp:txXfrm>
    </dsp:sp>
    <dsp:sp modelId="{4570A153-A6EE-43F6-BC05-A4F117FBA306}">
      <dsp:nvSpPr>
        <dsp:cNvPr id="0" name=""/>
        <dsp:cNvSpPr/>
      </dsp:nvSpPr>
      <dsp:spPr>
        <a:xfrm>
          <a:off x="4531526" y="378693"/>
          <a:ext cx="2587787" cy="155267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a:t>Knowledge</a:t>
          </a:r>
          <a:endParaRPr lang="en-US" sz="3900" kern="1200"/>
        </a:p>
      </dsp:txBody>
      <dsp:txXfrm>
        <a:off x="4531526" y="378693"/>
        <a:ext cx="2587787" cy="1552672"/>
      </dsp:txXfrm>
    </dsp:sp>
    <dsp:sp modelId="{DEB5A835-E5D4-4879-B557-C716FF54B081}">
      <dsp:nvSpPr>
        <dsp:cNvPr id="0" name=""/>
        <dsp:cNvSpPr/>
      </dsp:nvSpPr>
      <dsp:spPr>
        <a:xfrm>
          <a:off x="0" y="2255781"/>
          <a:ext cx="2587787" cy="1552672"/>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a:t>Internal</a:t>
          </a:r>
          <a:endParaRPr lang="en-US" sz="3900" kern="1200"/>
        </a:p>
      </dsp:txBody>
      <dsp:txXfrm>
        <a:off x="0" y="2255781"/>
        <a:ext cx="2587787" cy="1552672"/>
      </dsp:txXfrm>
    </dsp:sp>
    <dsp:sp modelId="{255A10F3-C073-4853-8D4C-83A997DE063C}">
      <dsp:nvSpPr>
        <dsp:cNvPr id="0" name=""/>
        <dsp:cNvSpPr/>
      </dsp:nvSpPr>
      <dsp:spPr>
        <a:xfrm>
          <a:off x="2846566" y="2177568"/>
          <a:ext cx="2587787" cy="155267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a:t>Past</a:t>
          </a:r>
          <a:endParaRPr lang="en-US" sz="3900" kern="1200"/>
        </a:p>
      </dsp:txBody>
      <dsp:txXfrm>
        <a:off x="2846566" y="2177568"/>
        <a:ext cx="2587787" cy="1552672"/>
      </dsp:txXfrm>
    </dsp:sp>
    <dsp:sp modelId="{8951DA0B-C45D-4803-9E5C-D93A7E5C8FC6}">
      <dsp:nvSpPr>
        <dsp:cNvPr id="0" name=""/>
        <dsp:cNvSpPr/>
      </dsp:nvSpPr>
      <dsp:spPr>
        <a:xfrm>
          <a:off x="5693132" y="2177568"/>
          <a:ext cx="2587787" cy="1552672"/>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a:t>External</a:t>
          </a:r>
          <a:endParaRPr lang="en-US" sz="3900" kern="1200"/>
        </a:p>
      </dsp:txBody>
      <dsp:txXfrm>
        <a:off x="5693132" y="2177568"/>
        <a:ext cx="2587787" cy="155267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667AE6-5C3C-41F4-BF49-74DC7F568569}">
      <dsp:nvSpPr>
        <dsp:cNvPr id="0" name=""/>
        <dsp:cNvSpPr/>
      </dsp:nvSpPr>
      <dsp:spPr>
        <a:xfrm>
          <a:off x="0" y="5294686"/>
          <a:ext cx="1319893" cy="1158347"/>
        </a:xfrm>
        <a:prstGeom prst="rect">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w="6350" cap="flat"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93871" tIns="142240" rIns="93871" bIns="142240" numCol="1" spcCol="1270" anchor="ctr" anchorCtr="0">
          <a:noAutofit/>
        </a:bodyPr>
        <a:lstStyle/>
        <a:p>
          <a:pPr marL="0" lvl="0" indent="0" algn="ctr" defTabSz="889000">
            <a:lnSpc>
              <a:spcPct val="90000"/>
            </a:lnSpc>
            <a:spcBef>
              <a:spcPct val="0"/>
            </a:spcBef>
            <a:spcAft>
              <a:spcPct val="35000"/>
            </a:spcAft>
            <a:buNone/>
          </a:pPr>
          <a:r>
            <a:rPr lang="en-GB" sz="2000" kern="1200"/>
            <a:t>D   Document   </a:t>
          </a:r>
          <a:endParaRPr lang="en-US" sz="2000" kern="1200"/>
        </a:p>
      </dsp:txBody>
      <dsp:txXfrm>
        <a:off x="0" y="5294686"/>
        <a:ext cx="1319893" cy="1158347"/>
      </dsp:txXfrm>
    </dsp:sp>
    <dsp:sp modelId="{B8ECE516-E5E6-4520-A527-523668673EFC}">
      <dsp:nvSpPr>
        <dsp:cNvPr id="0" name=""/>
        <dsp:cNvSpPr/>
      </dsp:nvSpPr>
      <dsp:spPr>
        <a:xfrm>
          <a:off x="1319893" y="5294686"/>
          <a:ext cx="3959679" cy="1158347"/>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321" tIns="203200" rIns="80321" bIns="203200" numCol="1" spcCol="1270" anchor="ctr" anchorCtr="0">
          <a:noAutofit/>
        </a:bodyPr>
        <a:lstStyle/>
        <a:p>
          <a:pPr marL="0" lvl="0" indent="0" algn="l" defTabSz="577850">
            <a:lnSpc>
              <a:spcPct val="90000"/>
            </a:lnSpc>
            <a:spcBef>
              <a:spcPct val="0"/>
            </a:spcBef>
            <a:spcAft>
              <a:spcPct val="35000"/>
            </a:spcAft>
            <a:buFontTx/>
            <a:buNone/>
          </a:pPr>
          <a:r>
            <a:rPr lang="en-GB" sz="1300" b="1" kern="1200" dirty="0"/>
            <a:t>Educator notes </a:t>
          </a:r>
        </a:p>
        <a:p>
          <a:pPr marL="0" lvl="0" indent="0" algn="l" defTabSz="711200">
            <a:lnSpc>
              <a:spcPct val="90000"/>
            </a:lnSpc>
            <a:spcBef>
              <a:spcPct val="0"/>
            </a:spcBef>
            <a:spcAft>
              <a:spcPct val="35000"/>
            </a:spcAft>
            <a:buNone/>
          </a:pPr>
          <a:r>
            <a:rPr lang="en-GB" sz="1600" kern="1200" dirty="0"/>
            <a:t>Be factual, non judgemental, notify the trainee that you are doing this.   </a:t>
          </a:r>
        </a:p>
        <a:p>
          <a:pPr marL="0" lvl="0" indent="0" algn="l" defTabSz="711200">
            <a:lnSpc>
              <a:spcPct val="90000"/>
            </a:lnSpc>
            <a:spcBef>
              <a:spcPct val="0"/>
            </a:spcBef>
            <a:spcAft>
              <a:spcPct val="35000"/>
            </a:spcAft>
            <a:buNone/>
          </a:pPr>
          <a:r>
            <a:rPr lang="en-GB" sz="1600" kern="1200" dirty="0"/>
            <a:t>Add frequently,  include positive and negative</a:t>
          </a:r>
        </a:p>
      </dsp:txBody>
      <dsp:txXfrm>
        <a:off x="1319893" y="5294686"/>
        <a:ext cx="3959679" cy="1158347"/>
      </dsp:txXfrm>
    </dsp:sp>
    <dsp:sp modelId="{59C94934-10FE-478F-A81A-01E794CB08D5}">
      <dsp:nvSpPr>
        <dsp:cNvPr id="0" name=""/>
        <dsp:cNvSpPr/>
      </dsp:nvSpPr>
      <dsp:spPr>
        <a:xfrm rot="10800000">
          <a:off x="0" y="3530522"/>
          <a:ext cx="1319893" cy="1781539"/>
        </a:xfrm>
        <a:prstGeom prst="upArrowCallout">
          <a:avLst>
            <a:gd name="adj1" fmla="val 5000"/>
            <a:gd name="adj2" fmla="val 10000"/>
            <a:gd name="adj3" fmla="val 15000"/>
            <a:gd name="adj4" fmla="val 64977"/>
          </a:avLst>
        </a:prstGeom>
        <a:gradFill rotWithShape="0">
          <a:gsLst>
            <a:gs pos="0">
              <a:schemeClr val="accent2">
                <a:hueOff val="-3319393"/>
                <a:satOff val="17759"/>
                <a:lumOff val="131"/>
                <a:alphaOff val="0"/>
                <a:tint val="97000"/>
                <a:satMod val="100000"/>
                <a:lumMod val="102000"/>
              </a:schemeClr>
            </a:gs>
            <a:gs pos="50000">
              <a:schemeClr val="accent2">
                <a:hueOff val="-3319393"/>
                <a:satOff val="17759"/>
                <a:lumOff val="131"/>
                <a:alphaOff val="0"/>
                <a:shade val="100000"/>
                <a:satMod val="103000"/>
                <a:lumMod val="100000"/>
              </a:schemeClr>
            </a:gs>
            <a:gs pos="100000">
              <a:schemeClr val="accent2">
                <a:hueOff val="-3319393"/>
                <a:satOff val="17759"/>
                <a:lumOff val="131"/>
                <a:alphaOff val="0"/>
                <a:shade val="93000"/>
                <a:satMod val="110000"/>
                <a:lumMod val="99000"/>
              </a:schemeClr>
            </a:gs>
          </a:gsLst>
          <a:lin ang="5400000" scaled="0"/>
        </a:gradFill>
        <a:ln w="6350" cap="flat" cmpd="sng" algn="ctr">
          <a:solidFill>
            <a:schemeClr val="accent2">
              <a:hueOff val="-3319393"/>
              <a:satOff val="17759"/>
              <a:lumOff val="131"/>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93871" tIns="142240" rIns="93871" bIns="142240" numCol="1" spcCol="1270" anchor="ctr" anchorCtr="0">
          <a:noAutofit/>
        </a:bodyPr>
        <a:lstStyle/>
        <a:p>
          <a:pPr marL="0" lvl="0" indent="0" algn="ctr" defTabSz="889000">
            <a:lnSpc>
              <a:spcPct val="90000"/>
            </a:lnSpc>
            <a:spcBef>
              <a:spcPct val="0"/>
            </a:spcBef>
            <a:spcAft>
              <a:spcPct val="35000"/>
            </a:spcAft>
            <a:buNone/>
          </a:pPr>
          <a:r>
            <a:rPr lang="en-GB" sz="2000" kern="1200"/>
            <a:t>I     Involve </a:t>
          </a:r>
          <a:endParaRPr lang="en-US" sz="2000" kern="1200"/>
        </a:p>
      </dsp:txBody>
      <dsp:txXfrm rot="-10800000">
        <a:off x="0" y="3530522"/>
        <a:ext cx="1319893" cy="1158000"/>
      </dsp:txXfrm>
    </dsp:sp>
    <dsp:sp modelId="{C4A6A5F1-1D64-4F9A-83A6-4F1F08BBF597}">
      <dsp:nvSpPr>
        <dsp:cNvPr id="0" name=""/>
        <dsp:cNvSpPr/>
      </dsp:nvSpPr>
      <dsp:spPr>
        <a:xfrm>
          <a:off x="1319893" y="3530522"/>
          <a:ext cx="3959679" cy="1158000"/>
        </a:xfrm>
        <a:prstGeom prst="rect">
          <a:avLst/>
        </a:prstGeom>
        <a:solidFill>
          <a:schemeClr val="accent2">
            <a:tint val="40000"/>
            <a:alpha val="90000"/>
            <a:hueOff val="-3761329"/>
            <a:satOff val="19242"/>
            <a:lumOff val="1288"/>
            <a:alphaOff val="0"/>
          </a:schemeClr>
        </a:solidFill>
        <a:ln w="6350" cap="flat" cmpd="sng" algn="ctr">
          <a:solidFill>
            <a:schemeClr val="accent2">
              <a:tint val="40000"/>
              <a:alpha val="90000"/>
              <a:hueOff val="-3761329"/>
              <a:satOff val="19242"/>
              <a:lumOff val="128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321" tIns="203200" rIns="80321" bIns="203200" numCol="1" spcCol="1270" anchor="ctr" anchorCtr="0">
          <a:noAutofit/>
        </a:bodyPr>
        <a:lstStyle/>
        <a:p>
          <a:pPr marL="0" lvl="0" indent="0" algn="l" defTabSz="711200">
            <a:lnSpc>
              <a:spcPct val="90000"/>
            </a:lnSpc>
            <a:spcBef>
              <a:spcPct val="0"/>
            </a:spcBef>
            <a:spcAft>
              <a:spcPct val="35000"/>
            </a:spcAft>
            <a:buFontTx/>
            <a:buNone/>
          </a:pPr>
          <a:r>
            <a:rPr lang="en-GB" sz="1600" kern="1200" dirty="0"/>
            <a:t>the trainee   - plan together</a:t>
          </a:r>
        </a:p>
      </dsp:txBody>
      <dsp:txXfrm>
        <a:off x="1319893" y="3530522"/>
        <a:ext cx="3959679" cy="1158000"/>
      </dsp:txXfrm>
    </dsp:sp>
    <dsp:sp modelId="{20B65612-AF99-4E4E-9486-366A5CFC78C0}">
      <dsp:nvSpPr>
        <dsp:cNvPr id="0" name=""/>
        <dsp:cNvSpPr/>
      </dsp:nvSpPr>
      <dsp:spPr>
        <a:xfrm rot="10800000">
          <a:off x="0" y="1766358"/>
          <a:ext cx="1319893" cy="1781539"/>
        </a:xfrm>
        <a:prstGeom prst="upArrowCallout">
          <a:avLst>
            <a:gd name="adj1" fmla="val 5000"/>
            <a:gd name="adj2" fmla="val 10000"/>
            <a:gd name="adj3" fmla="val 15000"/>
            <a:gd name="adj4" fmla="val 64977"/>
          </a:avLst>
        </a:prstGeom>
        <a:gradFill rotWithShape="0">
          <a:gsLst>
            <a:gs pos="0">
              <a:schemeClr val="accent2">
                <a:hueOff val="-6638787"/>
                <a:satOff val="35519"/>
                <a:lumOff val="261"/>
                <a:alphaOff val="0"/>
                <a:tint val="97000"/>
                <a:satMod val="100000"/>
                <a:lumMod val="102000"/>
              </a:schemeClr>
            </a:gs>
            <a:gs pos="50000">
              <a:schemeClr val="accent2">
                <a:hueOff val="-6638787"/>
                <a:satOff val="35519"/>
                <a:lumOff val="261"/>
                <a:alphaOff val="0"/>
                <a:shade val="100000"/>
                <a:satMod val="103000"/>
                <a:lumMod val="100000"/>
              </a:schemeClr>
            </a:gs>
            <a:gs pos="100000">
              <a:schemeClr val="accent2">
                <a:hueOff val="-6638787"/>
                <a:satOff val="35519"/>
                <a:lumOff val="261"/>
                <a:alphaOff val="0"/>
                <a:shade val="93000"/>
                <a:satMod val="110000"/>
                <a:lumMod val="99000"/>
              </a:schemeClr>
            </a:gs>
          </a:gsLst>
          <a:lin ang="5400000" scaled="0"/>
        </a:gradFill>
        <a:ln w="6350" cap="flat" cmpd="sng" algn="ctr">
          <a:solidFill>
            <a:schemeClr val="accent2">
              <a:hueOff val="-6638787"/>
              <a:satOff val="35519"/>
              <a:lumOff val="261"/>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93871" tIns="142240" rIns="93871" bIns="142240" numCol="1" spcCol="1270" anchor="ctr" anchorCtr="0">
          <a:noAutofit/>
        </a:bodyPr>
        <a:lstStyle/>
        <a:p>
          <a:pPr marL="0" lvl="0" indent="0" algn="ctr" defTabSz="889000">
            <a:lnSpc>
              <a:spcPct val="90000"/>
            </a:lnSpc>
            <a:spcBef>
              <a:spcPct val="0"/>
            </a:spcBef>
            <a:spcAft>
              <a:spcPct val="35000"/>
            </a:spcAft>
            <a:buNone/>
          </a:pPr>
          <a:r>
            <a:rPr lang="en-GB" sz="2000" kern="1200" dirty="0"/>
            <a:t>S     </a:t>
          </a:r>
        </a:p>
        <a:p>
          <a:pPr marL="0" lvl="0" indent="0" algn="ctr" defTabSz="889000">
            <a:lnSpc>
              <a:spcPct val="90000"/>
            </a:lnSpc>
            <a:spcBef>
              <a:spcPct val="0"/>
            </a:spcBef>
            <a:spcAft>
              <a:spcPct val="35000"/>
            </a:spcAft>
            <a:buNone/>
          </a:pPr>
          <a:r>
            <a:rPr lang="en-GB" sz="2000" kern="1200" dirty="0"/>
            <a:t>Share </a:t>
          </a:r>
          <a:endParaRPr lang="en-US" sz="2000" kern="1200" dirty="0"/>
        </a:p>
      </dsp:txBody>
      <dsp:txXfrm rot="-10800000">
        <a:off x="0" y="1766358"/>
        <a:ext cx="1319893" cy="1158000"/>
      </dsp:txXfrm>
    </dsp:sp>
    <dsp:sp modelId="{28D809F1-7C5D-4C4D-B89C-655D46C40E55}">
      <dsp:nvSpPr>
        <dsp:cNvPr id="0" name=""/>
        <dsp:cNvSpPr/>
      </dsp:nvSpPr>
      <dsp:spPr>
        <a:xfrm>
          <a:off x="1319893" y="1766358"/>
          <a:ext cx="3959679" cy="1158000"/>
        </a:xfrm>
        <a:prstGeom prst="rect">
          <a:avLst/>
        </a:prstGeom>
        <a:solidFill>
          <a:schemeClr val="accent2">
            <a:tint val="40000"/>
            <a:alpha val="90000"/>
            <a:hueOff val="-7522657"/>
            <a:satOff val="38483"/>
            <a:lumOff val="2576"/>
            <a:alphaOff val="0"/>
          </a:schemeClr>
        </a:solidFill>
        <a:ln w="6350" cap="flat" cmpd="sng" algn="ctr">
          <a:solidFill>
            <a:schemeClr val="accent2">
              <a:tint val="40000"/>
              <a:alpha val="90000"/>
              <a:hueOff val="-7522657"/>
              <a:satOff val="38483"/>
              <a:lumOff val="257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321" tIns="165100" rIns="80321" bIns="165100" numCol="1" spcCol="1270" anchor="ctr" anchorCtr="0">
          <a:noAutofit/>
        </a:bodyPr>
        <a:lstStyle/>
        <a:p>
          <a:pPr marL="0" lvl="0" indent="0" algn="l" defTabSz="577850">
            <a:lnSpc>
              <a:spcPct val="90000"/>
            </a:lnSpc>
            <a:spcBef>
              <a:spcPct val="0"/>
            </a:spcBef>
            <a:spcAft>
              <a:spcPct val="35000"/>
            </a:spcAft>
            <a:buFontTx/>
            <a:buNone/>
          </a:pPr>
          <a:r>
            <a:rPr lang="en-GB" sz="1300" kern="1200" dirty="0"/>
            <a:t>   </a:t>
          </a:r>
          <a:r>
            <a:rPr lang="en-GB" sz="1600" kern="1200" dirty="0"/>
            <a:t>with trainee, CS, ES, Scheme,    </a:t>
          </a:r>
        </a:p>
        <a:p>
          <a:pPr marL="0" lvl="0" indent="0" algn="l" defTabSz="577850">
            <a:lnSpc>
              <a:spcPct val="90000"/>
            </a:lnSpc>
            <a:spcBef>
              <a:spcPct val="0"/>
            </a:spcBef>
            <a:spcAft>
              <a:spcPct val="35000"/>
            </a:spcAft>
            <a:buFontTx/>
            <a:buNone/>
          </a:pPr>
          <a:r>
            <a:rPr lang="en-GB" sz="1600" kern="1200" dirty="0"/>
            <a:t>    Performance team.</a:t>
          </a:r>
        </a:p>
      </dsp:txBody>
      <dsp:txXfrm>
        <a:off x="1319893" y="1766358"/>
        <a:ext cx="3959679" cy="1158000"/>
      </dsp:txXfrm>
    </dsp:sp>
    <dsp:sp modelId="{2BEB54AE-8F8C-4490-9B74-700A79C32884}">
      <dsp:nvSpPr>
        <dsp:cNvPr id="0" name=""/>
        <dsp:cNvSpPr/>
      </dsp:nvSpPr>
      <dsp:spPr>
        <a:xfrm rot="10800000">
          <a:off x="0" y="2194"/>
          <a:ext cx="1319893" cy="1781539"/>
        </a:xfrm>
        <a:prstGeom prst="upArrowCallout">
          <a:avLst>
            <a:gd name="adj1" fmla="val 5000"/>
            <a:gd name="adj2" fmla="val 10000"/>
            <a:gd name="adj3" fmla="val 15000"/>
            <a:gd name="adj4" fmla="val 64977"/>
          </a:avLst>
        </a:prstGeom>
        <a:gradFill rotWithShape="0">
          <a:gsLst>
            <a:gs pos="0">
              <a:schemeClr val="accent2">
                <a:hueOff val="-9958180"/>
                <a:satOff val="53278"/>
                <a:lumOff val="392"/>
                <a:alphaOff val="0"/>
                <a:tint val="97000"/>
                <a:satMod val="100000"/>
                <a:lumMod val="102000"/>
              </a:schemeClr>
            </a:gs>
            <a:gs pos="50000">
              <a:schemeClr val="accent2">
                <a:hueOff val="-9958180"/>
                <a:satOff val="53278"/>
                <a:lumOff val="392"/>
                <a:alphaOff val="0"/>
                <a:shade val="100000"/>
                <a:satMod val="103000"/>
                <a:lumMod val="100000"/>
              </a:schemeClr>
            </a:gs>
            <a:gs pos="100000">
              <a:schemeClr val="accent2">
                <a:hueOff val="-9958180"/>
                <a:satOff val="53278"/>
                <a:lumOff val="392"/>
                <a:alphaOff val="0"/>
                <a:shade val="93000"/>
                <a:satMod val="110000"/>
                <a:lumMod val="99000"/>
              </a:schemeClr>
            </a:gs>
          </a:gsLst>
          <a:lin ang="5400000" scaled="0"/>
        </a:gradFill>
        <a:ln w="6350" cap="flat" cmpd="sng" algn="ctr">
          <a:solidFill>
            <a:schemeClr val="accent2">
              <a:hueOff val="-9958180"/>
              <a:satOff val="53278"/>
              <a:lumOff val="392"/>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93871" tIns="142240" rIns="93871" bIns="142240" numCol="1" spcCol="1270" anchor="ctr" anchorCtr="0">
          <a:noAutofit/>
        </a:bodyPr>
        <a:lstStyle/>
        <a:p>
          <a:pPr marL="0" lvl="0" indent="0" algn="ctr" defTabSz="889000">
            <a:lnSpc>
              <a:spcPct val="90000"/>
            </a:lnSpc>
            <a:spcBef>
              <a:spcPct val="0"/>
            </a:spcBef>
            <a:spcAft>
              <a:spcPct val="35000"/>
            </a:spcAft>
            <a:buNone/>
          </a:pPr>
          <a:r>
            <a:rPr lang="en-GB" sz="2000" kern="1200"/>
            <a:t>I     Identify   </a:t>
          </a:r>
          <a:endParaRPr lang="en-US" sz="2000" kern="1200"/>
        </a:p>
      </dsp:txBody>
      <dsp:txXfrm rot="-10800000">
        <a:off x="0" y="2194"/>
        <a:ext cx="1319893" cy="1158000"/>
      </dsp:txXfrm>
    </dsp:sp>
    <dsp:sp modelId="{75981838-ED37-46E9-831A-42A3556D81C1}">
      <dsp:nvSpPr>
        <dsp:cNvPr id="0" name=""/>
        <dsp:cNvSpPr/>
      </dsp:nvSpPr>
      <dsp:spPr>
        <a:xfrm>
          <a:off x="1319893" y="14318"/>
          <a:ext cx="3959679" cy="1158000"/>
        </a:xfrm>
        <a:prstGeom prst="rect">
          <a:avLst/>
        </a:prstGeom>
        <a:solidFill>
          <a:schemeClr val="accent2">
            <a:tint val="40000"/>
            <a:alpha val="90000"/>
            <a:hueOff val="-11283985"/>
            <a:satOff val="57725"/>
            <a:lumOff val="3864"/>
            <a:alphaOff val="0"/>
          </a:schemeClr>
        </a:solidFill>
        <a:ln w="6350" cap="flat" cmpd="sng" algn="ctr">
          <a:solidFill>
            <a:schemeClr val="accent2">
              <a:tint val="40000"/>
              <a:alpha val="90000"/>
              <a:hueOff val="-11283985"/>
              <a:satOff val="57725"/>
              <a:lumOff val="386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321" tIns="203200" rIns="80321" bIns="203200" numCol="1" spcCol="1270" anchor="ctr" anchorCtr="0">
          <a:noAutofit/>
        </a:bodyPr>
        <a:lstStyle/>
        <a:p>
          <a:pPr marL="0" lvl="0" indent="0" algn="l" defTabSz="711200">
            <a:lnSpc>
              <a:spcPct val="90000"/>
            </a:lnSpc>
            <a:spcBef>
              <a:spcPct val="0"/>
            </a:spcBef>
            <a:spcAft>
              <a:spcPct val="35000"/>
            </a:spcAft>
            <a:buFontTx/>
            <a:buNone/>
          </a:pPr>
          <a:r>
            <a:rPr lang="en-GB" sz="1600" kern="1200" dirty="0"/>
            <a:t>Concerns from post - Debriefs, WBPAs, MSF, other feedback</a:t>
          </a:r>
        </a:p>
        <a:p>
          <a:pPr marL="0" lvl="0" indent="0" algn="l" defTabSz="711200">
            <a:lnSpc>
              <a:spcPct val="90000"/>
            </a:lnSpc>
            <a:spcBef>
              <a:spcPct val="0"/>
            </a:spcBef>
            <a:spcAft>
              <a:spcPct val="35000"/>
            </a:spcAft>
            <a:buFontTx/>
            <a:buNone/>
          </a:pPr>
          <a:r>
            <a:rPr lang="en-GB" sz="1600" kern="1200" dirty="0"/>
            <a:t>Concerns from Scheme / Trust / GMC etc.</a:t>
          </a:r>
        </a:p>
        <a:p>
          <a:pPr marL="0" lvl="0" indent="0" algn="l" defTabSz="711200">
            <a:lnSpc>
              <a:spcPct val="90000"/>
            </a:lnSpc>
            <a:spcBef>
              <a:spcPct val="0"/>
            </a:spcBef>
            <a:spcAft>
              <a:spcPct val="35000"/>
            </a:spcAft>
            <a:buFontTx/>
            <a:buNone/>
          </a:pPr>
          <a:r>
            <a:rPr lang="en-GB" sz="1600" kern="1200" dirty="0"/>
            <a:t>use SKIPE, </a:t>
          </a:r>
          <a:r>
            <a:rPr lang="en-GB" sz="1600" kern="1200" dirty="0" err="1"/>
            <a:t>RDMp</a:t>
          </a:r>
          <a:r>
            <a:rPr lang="en-GB" sz="1600" kern="1200" dirty="0"/>
            <a:t>, other sources</a:t>
          </a:r>
        </a:p>
      </dsp:txBody>
      <dsp:txXfrm>
        <a:off x="1319893" y="14318"/>
        <a:ext cx="3959679" cy="1158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149762-242D-4608-983D-B57F96979A16}">
      <dsp:nvSpPr>
        <dsp:cNvPr id="0" name=""/>
        <dsp:cNvSpPr/>
      </dsp:nvSpPr>
      <dsp:spPr>
        <a:xfrm>
          <a:off x="537023" y="2112"/>
          <a:ext cx="3569001" cy="2141401"/>
        </a:xfrm>
        <a:prstGeom prst="rect">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Our aim is to support TPDs and trainers help trainees to achieve a successful CCT at the end of training; enabling them to progress to safe independent practice.</a:t>
          </a:r>
        </a:p>
      </dsp:txBody>
      <dsp:txXfrm>
        <a:off x="537023" y="2112"/>
        <a:ext cx="3569001" cy="2141401"/>
      </dsp:txXfrm>
    </dsp:sp>
    <dsp:sp modelId="{344AD91D-E993-4E28-B76B-26804D7A2783}">
      <dsp:nvSpPr>
        <dsp:cNvPr id="0" name=""/>
        <dsp:cNvSpPr/>
      </dsp:nvSpPr>
      <dsp:spPr>
        <a:xfrm>
          <a:off x="4462926" y="2112"/>
          <a:ext cx="3569001" cy="2141401"/>
        </a:xfrm>
        <a:prstGeom prst="rect">
          <a:avLst/>
        </a:prstGeom>
        <a:gradFill rotWithShape="0">
          <a:gsLst>
            <a:gs pos="0">
              <a:schemeClr val="accent3">
                <a:hueOff val="0"/>
                <a:satOff val="0"/>
                <a:lumOff val="0"/>
                <a:alphaOff val="0"/>
                <a:tint val="97000"/>
                <a:satMod val="100000"/>
                <a:lumMod val="102000"/>
              </a:schemeClr>
            </a:gs>
            <a:gs pos="50000">
              <a:schemeClr val="accent3">
                <a:hueOff val="0"/>
                <a:satOff val="0"/>
                <a:lumOff val="0"/>
                <a:alphaOff val="0"/>
                <a:shade val="100000"/>
                <a:satMod val="103000"/>
                <a:lumMod val="100000"/>
              </a:schemeClr>
            </a:gs>
            <a:gs pos="100000">
              <a:schemeClr val="accent3">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We meet trainees, trainers and TPDs, run courses, signpost, troubleshoot and respond to concerns. </a:t>
          </a:r>
        </a:p>
      </dsp:txBody>
      <dsp:txXfrm>
        <a:off x="4462926" y="2112"/>
        <a:ext cx="3569001" cy="2141401"/>
      </dsp:txXfrm>
    </dsp:sp>
    <dsp:sp modelId="{6C8C7983-D339-408D-BD54-86080F13FE5A}">
      <dsp:nvSpPr>
        <dsp:cNvPr id="0" name=""/>
        <dsp:cNvSpPr/>
      </dsp:nvSpPr>
      <dsp:spPr>
        <a:xfrm>
          <a:off x="2499975" y="2500414"/>
          <a:ext cx="3569001" cy="2141401"/>
        </a:xfrm>
        <a:prstGeom prst="rect">
          <a:avLst/>
        </a:prstGeom>
        <a:gradFill rotWithShape="0">
          <a:gsLst>
            <a:gs pos="0">
              <a:schemeClr val="accent4">
                <a:hueOff val="0"/>
                <a:satOff val="0"/>
                <a:lumOff val="0"/>
                <a:alphaOff val="0"/>
                <a:tint val="97000"/>
                <a:satMod val="100000"/>
                <a:lumMod val="102000"/>
              </a:schemeClr>
            </a:gs>
            <a:gs pos="50000">
              <a:schemeClr val="accent4">
                <a:hueOff val="0"/>
                <a:satOff val="0"/>
                <a:lumOff val="0"/>
                <a:alphaOff val="0"/>
                <a:shade val="100000"/>
                <a:satMod val="103000"/>
                <a:lumMod val="100000"/>
              </a:schemeClr>
            </a:gs>
            <a:gs pos="100000">
              <a:schemeClr val="accent4">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We aim to constantly enrich what we offer, being open to ideas from other deaneries as well as our own educators, in developing our educational programmes.</a:t>
          </a:r>
        </a:p>
      </dsp:txBody>
      <dsp:txXfrm>
        <a:off x="2499975" y="2500414"/>
        <a:ext cx="3569001" cy="214140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AE1ACD-C528-426D-853B-22385DC7E863}">
      <dsp:nvSpPr>
        <dsp:cNvPr id="0" name=""/>
        <dsp:cNvSpPr/>
      </dsp:nvSpPr>
      <dsp:spPr>
        <a:xfrm>
          <a:off x="0" y="317468"/>
          <a:ext cx="5040560" cy="926639"/>
        </a:xfrm>
        <a:prstGeom prst="roundRect">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a:latin typeface="Gill Sans MT" panose="020B0502020104020203"/>
            </a:rPr>
            <a:t>Repeated or significant </a:t>
          </a:r>
          <a:r>
            <a:rPr lang="en-US" sz="2400" kern="1200"/>
            <a:t>Exam fails</a:t>
          </a:r>
          <a:r>
            <a:rPr lang="en-US" sz="2400" kern="1200">
              <a:latin typeface="Gill Sans MT" panose="020B0502020104020203"/>
            </a:rPr>
            <a:t>  </a:t>
          </a:r>
          <a:r>
            <a:rPr lang="en-US" sz="2400" kern="1200"/>
            <a:t> AKT,</a:t>
          </a:r>
          <a:r>
            <a:rPr lang="en-US" sz="2400" kern="1200">
              <a:latin typeface="Gill Sans MT" panose="020B0502020104020203"/>
            </a:rPr>
            <a:t> </a:t>
          </a:r>
          <a:r>
            <a:rPr lang="en-US" sz="2400" kern="1200"/>
            <a:t> CSA</a:t>
          </a:r>
          <a:endParaRPr lang="en-US" sz="2400" kern="1200">
            <a:latin typeface="Gill Sans MT" panose="020B0502020104020203"/>
          </a:endParaRPr>
        </a:p>
      </dsp:txBody>
      <dsp:txXfrm>
        <a:off x="45235" y="362703"/>
        <a:ext cx="4950090" cy="836169"/>
      </dsp:txXfrm>
    </dsp:sp>
    <dsp:sp modelId="{96EF554D-18AF-46AE-A68F-BC9F9E233C04}">
      <dsp:nvSpPr>
        <dsp:cNvPr id="0" name=""/>
        <dsp:cNvSpPr/>
      </dsp:nvSpPr>
      <dsp:spPr>
        <a:xfrm>
          <a:off x="0" y="1313228"/>
          <a:ext cx="5040560" cy="926639"/>
        </a:xfrm>
        <a:prstGeom prst="roundRect">
          <a:avLst/>
        </a:prstGeom>
        <a:gradFill rotWithShape="0">
          <a:gsLst>
            <a:gs pos="0">
              <a:schemeClr val="accent3">
                <a:hueOff val="0"/>
                <a:satOff val="0"/>
                <a:lumOff val="0"/>
                <a:alphaOff val="0"/>
                <a:tint val="97000"/>
                <a:satMod val="100000"/>
                <a:lumMod val="102000"/>
              </a:schemeClr>
            </a:gs>
            <a:gs pos="50000">
              <a:schemeClr val="accent3">
                <a:hueOff val="0"/>
                <a:satOff val="0"/>
                <a:lumOff val="0"/>
                <a:alphaOff val="0"/>
                <a:shade val="100000"/>
                <a:satMod val="103000"/>
                <a:lumMod val="100000"/>
              </a:schemeClr>
            </a:gs>
            <a:gs pos="100000">
              <a:schemeClr val="accent3">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a:t>Scheme concerns</a:t>
          </a:r>
          <a:r>
            <a:rPr lang="en-US" sz="2400" kern="1200">
              <a:latin typeface="Gill Sans MT" panose="020B0502020104020203"/>
            </a:rPr>
            <a:t>    </a:t>
          </a:r>
          <a:endParaRPr lang="en-US" sz="2400" kern="1200"/>
        </a:p>
      </dsp:txBody>
      <dsp:txXfrm>
        <a:off x="45235" y="1358463"/>
        <a:ext cx="4950090" cy="836169"/>
      </dsp:txXfrm>
    </dsp:sp>
    <dsp:sp modelId="{5D38FEEC-5A73-41D8-97A4-0C96C134810A}">
      <dsp:nvSpPr>
        <dsp:cNvPr id="0" name=""/>
        <dsp:cNvSpPr/>
      </dsp:nvSpPr>
      <dsp:spPr>
        <a:xfrm>
          <a:off x="0" y="2308988"/>
          <a:ext cx="5040560" cy="926639"/>
        </a:xfrm>
        <a:prstGeom prst="roundRect">
          <a:avLst/>
        </a:prstGeom>
        <a:gradFill rotWithShape="0">
          <a:gsLst>
            <a:gs pos="0">
              <a:schemeClr val="accent4">
                <a:hueOff val="0"/>
                <a:satOff val="0"/>
                <a:lumOff val="0"/>
                <a:alphaOff val="0"/>
                <a:tint val="97000"/>
                <a:satMod val="100000"/>
                <a:lumMod val="102000"/>
              </a:schemeClr>
            </a:gs>
            <a:gs pos="50000">
              <a:schemeClr val="accent4">
                <a:hueOff val="0"/>
                <a:satOff val="0"/>
                <a:lumOff val="0"/>
                <a:alphaOff val="0"/>
                <a:shade val="100000"/>
                <a:satMod val="103000"/>
                <a:lumMod val="100000"/>
              </a:schemeClr>
            </a:gs>
            <a:gs pos="100000">
              <a:schemeClr val="accent4">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Persistent non engagement with </a:t>
          </a:r>
          <a:r>
            <a:rPr lang="en-US" sz="2400" kern="1200" err="1"/>
            <a:t>eportfolio</a:t>
          </a:r>
          <a:endParaRPr lang="en-US" sz="2400" kern="1200"/>
        </a:p>
      </dsp:txBody>
      <dsp:txXfrm>
        <a:off x="45235" y="2354223"/>
        <a:ext cx="4950090" cy="836169"/>
      </dsp:txXfrm>
    </dsp:sp>
    <dsp:sp modelId="{E76F5531-9B6A-4A5B-915C-7C0D74D15CBC}">
      <dsp:nvSpPr>
        <dsp:cNvPr id="0" name=""/>
        <dsp:cNvSpPr/>
      </dsp:nvSpPr>
      <dsp:spPr>
        <a:xfrm>
          <a:off x="0" y="3304748"/>
          <a:ext cx="5040560" cy="926639"/>
        </a:xfrm>
        <a:prstGeom prst="roundRect">
          <a:avLst/>
        </a:prstGeom>
        <a:gradFill rotWithShape="0">
          <a:gsLst>
            <a:gs pos="0">
              <a:schemeClr val="accent5">
                <a:hueOff val="0"/>
                <a:satOff val="0"/>
                <a:lumOff val="0"/>
                <a:alphaOff val="0"/>
                <a:tint val="97000"/>
                <a:satMod val="100000"/>
                <a:lumMod val="102000"/>
              </a:schemeClr>
            </a:gs>
            <a:gs pos="50000">
              <a:schemeClr val="accent5">
                <a:hueOff val="0"/>
                <a:satOff val="0"/>
                <a:lumOff val="0"/>
                <a:alphaOff val="0"/>
                <a:shade val="100000"/>
                <a:satMod val="103000"/>
                <a:lumMod val="100000"/>
              </a:schemeClr>
            </a:gs>
            <a:gs pos="100000">
              <a:schemeClr val="accent5">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SUIs</a:t>
          </a:r>
        </a:p>
      </dsp:txBody>
      <dsp:txXfrm>
        <a:off x="45235" y="3349983"/>
        <a:ext cx="4950090" cy="836169"/>
      </dsp:txXfrm>
    </dsp:sp>
    <dsp:sp modelId="{33B4ADF4-D7B6-4723-AD17-4F6CC8D78D14}">
      <dsp:nvSpPr>
        <dsp:cNvPr id="0" name=""/>
        <dsp:cNvSpPr/>
      </dsp:nvSpPr>
      <dsp:spPr>
        <a:xfrm>
          <a:off x="0" y="4300508"/>
          <a:ext cx="5040560" cy="926639"/>
        </a:xfrm>
        <a:prstGeom prst="roundRect">
          <a:avLst/>
        </a:prstGeom>
        <a:gradFill rotWithShape="0">
          <a:gsLst>
            <a:gs pos="0">
              <a:schemeClr val="accent6">
                <a:hueOff val="0"/>
                <a:satOff val="0"/>
                <a:lumOff val="0"/>
                <a:alphaOff val="0"/>
                <a:tint val="97000"/>
                <a:satMod val="100000"/>
                <a:lumMod val="102000"/>
              </a:schemeClr>
            </a:gs>
            <a:gs pos="50000">
              <a:schemeClr val="accent6">
                <a:hueOff val="0"/>
                <a:satOff val="0"/>
                <a:lumOff val="0"/>
                <a:alphaOff val="0"/>
                <a:shade val="100000"/>
                <a:satMod val="103000"/>
                <a:lumMod val="100000"/>
              </a:schemeClr>
            </a:gs>
            <a:gs pos="100000">
              <a:schemeClr val="accent6">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a:t>Very early sometimes.  (Is the trainee at the expected level for ST1?)</a:t>
          </a:r>
        </a:p>
      </dsp:txBody>
      <dsp:txXfrm>
        <a:off x="45235" y="4345743"/>
        <a:ext cx="4950090" cy="83616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E405B9-FF47-412C-8AE0-CB22CAD1A16B}">
      <dsp:nvSpPr>
        <dsp:cNvPr id="0" name=""/>
        <dsp:cNvSpPr/>
      </dsp:nvSpPr>
      <dsp:spPr>
        <a:xfrm>
          <a:off x="2355796" y="540760"/>
          <a:ext cx="418281" cy="91440"/>
        </a:xfrm>
        <a:custGeom>
          <a:avLst/>
          <a:gdLst/>
          <a:ahLst/>
          <a:cxnLst/>
          <a:rect l="0" t="0" r="0" b="0"/>
          <a:pathLst>
            <a:path>
              <a:moveTo>
                <a:pt x="0" y="45720"/>
              </a:moveTo>
              <a:lnTo>
                <a:pt x="418281" y="45720"/>
              </a:lnTo>
            </a:path>
          </a:pathLst>
        </a:custGeom>
        <a:noFill/>
        <a:ln w="6350"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553714" y="584236"/>
        <a:ext cx="22444" cy="4488"/>
      </dsp:txXfrm>
    </dsp:sp>
    <dsp:sp modelId="{858F7E7D-641D-41E1-9B6A-D055A7B7D830}">
      <dsp:nvSpPr>
        <dsp:cNvPr id="0" name=""/>
        <dsp:cNvSpPr/>
      </dsp:nvSpPr>
      <dsp:spPr>
        <a:xfrm>
          <a:off x="405939" y="983"/>
          <a:ext cx="1951656" cy="117099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633" tIns="100383" rIns="95633" bIns="100383" numCol="1" spcCol="1270" anchor="ctr" anchorCtr="0">
          <a:noAutofit/>
        </a:bodyPr>
        <a:lstStyle/>
        <a:p>
          <a:pPr marL="0" lvl="0" indent="0" algn="ctr" defTabSz="755650">
            <a:lnSpc>
              <a:spcPct val="90000"/>
            </a:lnSpc>
            <a:spcBef>
              <a:spcPct val="0"/>
            </a:spcBef>
            <a:spcAft>
              <a:spcPct val="35000"/>
            </a:spcAft>
            <a:buNone/>
          </a:pPr>
          <a:r>
            <a:rPr lang="en-GB" sz="1700" kern="1200"/>
            <a:t>Clinical Supervisor</a:t>
          </a:r>
        </a:p>
      </dsp:txBody>
      <dsp:txXfrm>
        <a:off x="405939" y="983"/>
        <a:ext cx="1951656" cy="1170994"/>
      </dsp:txXfrm>
    </dsp:sp>
    <dsp:sp modelId="{EE236B0E-8E0C-4488-8654-3F19A3357815}">
      <dsp:nvSpPr>
        <dsp:cNvPr id="0" name=""/>
        <dsp:cNvSpPr/>
      </dsp:nvSpPr>
      <dsp:spPr>
        <a:xfrm>
          <a:off x="1381768" y="1170177"/>
          <a:ext cx="2400537" cy="418281"/>
        </a:xfrm>
        <a:custGeom>
          <a:avLst/>
          <a:gdLst/>
          <a:ahLst/>
          <a:cxnLst/>
          <a:rect l="0" t="0" r="0" b="0"/>
          <a:pathLst>
            <a:path>
              <a:moveTo>
                <a:pt x="2400537" y="0"/>
              </a:moveTo>
              <a:lnTo>
                <a:pt x="2400537" y="226240"/>
              </a:lnTo>
              <a:lnTo>
                <a:pt x="0" y="226240"/>
              </a:lnTo>
              <a:lnTo>
                <a:pt x="0" y="418281"/>
              </a:lnTo>
            </a:path>
          </a:pathLst>
        </a:custGeom>
        <a:noFill/>
        <a:ln w="6350" cap="flat" cmpd="sng" algn="ctr">
          <a:solidFill>
            <a:schemeClr val="accent5">
              <a:hueOff val="-470678"/>
              <a:satOff val="-6252"/>
              <a:lumOff val="98"/>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520983" y="1377073"/>
        <a:ext cx="122107" cy="4488"/>
      </dsp:txXfrm>
    </dsp:sp>
    <dsp:sp modelId="{B861AF89-5326-4B6C-AA6C-8629466BB646}">
      <dsp:nvSpPr>
        <dsp:cNvPr id="0" name=""/>
        <dsp:cNvSpPr/>
      </dsp:nvSpPr>
      <dsp:spPr>
        <a:xfrm>
          <a:off x="2806477" y="983"/>
          <a:ext cx="1951656" cy="1170994"/>
        </a:xfrm>
        <a:prstGeom prst="rect">
          <a:avLst/>
        </a:prstGeom>
        <a:solidFill>
          <a:schemeClr val="accent5">
            <a:hueOff val="-376542"/>
            <a:satOff val="-5001"/>
            <a:lumOff val="7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633" tIns="100383" rIns="95633" bIns="100383" numCol="1" spcCol="1270" anchor="ctr" anchorCtr="0">
          <a:noAutofit/>
        </a:bodyPr>
        <a:lstStyle/>
        <a:p>
          <a:pPr marL="0" lvl="0" indent="0" algn="ctr" defTabSz="755650">
            <a:lnSpc>
              <a:spcPct val="90000"/>
            </a:lnSpc>
            <a:spcBef>
              <a:spcPct val="0"/>
            </a:spcBef>
            <a:spcAft>
              <a:spcPct val="35000"/>
            </a:spcAft>
            <a:buNone/>
          </a:pPr>
          <a:r>
            <a:rPr lang="en-GB" sz="1700" kern="1200"/>
            <a:t>Educational Supervisor</a:t>
          </a:r>
        </a:p>
      </dsp:txBody>
      <dsp:txXfrm>
        <a:off x="2806477" y="983"/>
        <a:ext cx="1951656" cy="1170994"/>
      </dsp:txXfrm>
    </dsp:sp>
    <dsp:sp modelId="{54650EFF-DA37-4D18-97FE-E431C78CCD8A}">
      <dsp:nvSpPr>
        <dsp:cNvPr id="0" name=""/>
        <dsp:cNvSpPr/>
      </dsp:nvSpPr>
      <dsp:spPr>
        <a:xfrm>
          <a:off x="2355796" y="2160636"/>
          <a:ext cx="418281" cy="91440"/>
        </a:xfrm>
        <a:custGeom>
          <a:avLst/>
          <a:gdLst/>
          <a:ahLst/>
          <a:cxnLst/>
          <a:rect l="0" t="0" r="0" b="0"/>
          <a:pathLst>
            <a:path>
              <a:moveTo>
                <a:pt x="0" y="45720"/>
              </a:moveTo>
              <a:lnTo>
                <a:pt x="418281" y="45720"/>
              </a:lnTo>
            </a:path>
          </a:pathLst>
        </a:custGeom>
        <a:noFill/>
        <a:ln w="6350" cap="flat" cmpd="sng" algn="ctr">
          <a:solidFill>
            <a:schemeClr val="accent5">
              <a:hueOff val="-941356"/>
              <a:satOff val="-12503"/>
              <a:lumOff val="196"/>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553714" y="2204111"/>
        <a:ext cx="22444" cy="4488"/>
      </dsp:txXfrm>
    </dsp:sp>
    <dsp:sp modelId="{2B1085F1-77BC-46C2-87F6-C5C842F6D01F}">
      <dsp:nvSpPr>
        <dsp:cNvPr id="0" name=""/>
        <dsp:cNvSpPr/>
      </dsp:nvSpPr>
      <dsp:spPr>
        <a:xfrm>
          <a:off x="405939" y="1620858"/>
          <a:ext cx="1951656" cy="1170994"/>
        </a:xfrm>
        <a:prstGeom prst="rect">
          <a:avLst/>
        </a:prstGeom>
        <a:solidFill>
          <a:schemeClr val="accent5">
            <a:hueOff val="-753085"/>
            <a:satOff val="-10003"/>
            <a:lumOff val="15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633" tIns="100383" rIns="95633" bIns="100383" numCol="1" spcCol="1270" anchor="ctr" anchorCtr="0">
          <a:noAutofit/>
        </a:bodyPr>
        <a:lstStyle/>
        <a:p>
          <a:pPr marL="0" lvl="0" indent="0" algn="ctr" defTabSz="755650" rtl="0">
            <a:lnSpc>
              <a:spcPct val="90000"/>
            </a:lnSpc>
            <a:spcBef>
              <a:spcPct val="0"/>
            </a:spcBef>
            <a:spcAft>
              <a:spcPct val="35000"/>
            </a:spcAft>
            <a:buNone/>
          </a:pPr>
          <a:r>
            <a:rPr lang="en-GB" sz="1700" kern="1200"/>
            <a:t>Training Programme Director</a:t>
          </a:r>
          <a:r>
            <a:rPr lang="en-GB" sz="1700" kern="1200">
              <a:latin typeface="Gill Sans MT" panose="020B0502020104020203"/>
            </a:rPr>
            <a:t> (performance lead)</a:t>
          </a:r>
          <a:endParaRPr lang="en-GB" sz="1700" kern="1200"/>
        </a:p>
      </dsp:txBody>
      <dsp:txXfrm>
        <a:off x="405939" y="1620858"/>
        <a:ext cx="1951656" cy="1170994"/>
      </dsp:txXfrm>
    </dsp:sp>
    <dsp:sp modelId="{FA0D24E0-BC3F-4D3A-8382-FE57461FC337}">
      <dsp:nvSpPr>
        <dsp:cNvPr id="0" name=""/>
        <dsp:cNvSpPr/>
      </dsp:nvSpPr>
      <dsp:spPr>
        <a:xfrm>
          <a:off x="1381768" y="2790053"/>
          <a:ext cx="2400537" cy="418281"/>
        </a:xfrm>
        <a:custGeom>
          <a:avLst/>
          <a:gdLst/>
          <a:ahLst/>
          <a:cxnLst/>
          <a:rect l="0" t="0" r="0" b="0"/>
          <a:pathLst>
            <a:path>
              <a:moveTo>
                <a:pt x="2400537" y="0"/>
              </a:moveTo>
              <a:lnTo>
                <a:pt x="2400537" y="226240"/>
              </a:lnTo>
              <a:lnTo>
                <a:pt x="0" y="226240"/>
              </a:lnTo>
              <a:lnTo>
                <a:pt x="0" y="418281"/>
              </a:lnTo>
            </a:path>
          </a:pathLst>
        </a:custGeom>
        <a:noFill/>
        <a:ln w="6350" cap="flat" cmpd="sng" algn="ctr">
          <a:solidFill>
            <a:schemeClr val="accent5">
              <a:hueOff val="-1412034"/>
              <a:satOff val="-18755"/>
              <a:lumOff val="295"/>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520983" y="2996949"/>
        <a:ext cx="122107" cy="4488"/>
      </dsp:txXfrm>
    </dsp:sp>
    <dsp:sp modelId="{783A2B3A-F09A-49AB-9B9F-8E9689FC7DED}">
      <dsp:nvSpPr>
        <dsp:cNvPr id="0" name=""/>
        <dsp:cNvSpPr/>
      </dsp:nvSpPr>
      <dsp:spPr>
        <a:xfrm>
          <a:off x="2806477" y="1620858"/>
          <a:ext cx="1951656" cy="1170994"/>
        </a:xfrm>
        <a:prstGeom prst="rect">
          <a:avLst/>
        </a:prstGeom>
        <a:solidFill>
          <a:schemeClr val="accent5">
            <a:hueOff val="-1129627"/>
            <a:satOff val="-15004"/>
            <a:lumOff val="23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633" tIns="100383" rIns="95633" bIns="100383" numCol="1" spcCol="1270" anchor="ctr" anchorCtr="0">
          <a:noAutofit/>
        </a:bodyPr>
        <a:lstStyle/>
        <a:p>
          <a:pPr marL="0" lvl="0" indent="0" algn="ctr" defTabSz="755650">
            <a:lnSpc>
              <a:spcPct val="90000"/>
            </a:lnSpc>
            <a:spcBef>
              <a:spcPct val="0"/>
            </a:spcBef>
            <a:spcAft>
              <a:spcPct val="35000"/>
            </a:spcAft>
            <a:buNone/>
          </a:pPr>
          <a:r>
            <a:rPr lang="en-GB" sz="1700" kern="1200"/>
            <a:t>Locality Performance Lead</a:t>
          </a:r>
        </a:p>
      </dsp:txBody>
      <dsp:txXfrm>
        <a:off x="2806477" y="1620858"/>
        <a:ext cx="1951656" cy="1170994"/>
      </dsp:txXfrm>
    </dsp:sp>
    <dsp:sp modelId="{55735D06-3D85-401F-817D-ECBAB972BBB2}">
      <dsp:nvSpPr>
        <dsp:cNvPr id="0" name=""/>
        <dsp:cNvSpPr/>
      </dsp:nvSpPr>
      <dsp:spPr>
        <a:xfrm>
          <a:off x="2355796" y="3780511"/>
          <a:ext cx="418281" cy="91440"/>
        </a:xfrm>
        <a:custGeom>
          <a:avLst/>
          <a:gdLst/>
          <a:ahLst/>
          <a:cxnLst/>
          <a:rect l="0" t="0" r="0" b="0"/>
          <a:pathLst>
            <a:path>
              <a:moveTo>
                <a:pt x="0" y="45720"/>
              </a:moveTo>
              <a:lnTo>
                <a:pt x="418281" y="45720"/>
              </a:lnTo>
            </a:path>
          </a:pathLst>
        </a:custGeom>
        <a:noFill/>
        <a:ln w="6350" cap="flat" cmpd="sng" algn="ctr">
          <a:solidFill>
            <a:schemeClr val="accent5">
              <a:hueOff val="-1882712"/>
              <a:satOff val="-25007"/>
              <a:lumOff val="393"/>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553714" y="3823986"/>
        <a:ext cx="22444" cy="4488"/>
      </dsp:txXfrm>
    </dsp:sp>
    <dsp:sp modelId="{B0203967-FA18-40AB-90C8-11BB527D363D}">
      <dsp:nvSpPr>
        <dsp:cNvPr id="0" name=""/>
        <dsp:cNvSpPr/>
      </dsp:nvSpPr>
      <dsp:spPr>
        <a:xfrm>
          <a:off x="405939" y="3240734"/>
          <a:ext cx="1951656" cy="1170994"/>
        </a:xfrm>
        <a:prstGeom prst="rect">
          <a:avLst/>
        </a:prstGeom>
        <a:solidFill>
          <a:schemeClr val="accent5">
            <a:hueOff val="-1506170"/>
            <a:satOff val="-20006"/>
            <a:lumOff val="31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633" tIns="100383" rIns="95633" bIns="100383" numCol="1" spcCol="1270" anchor="ctr" anchorCtr="0">
          <a:noAutofit/>
        </a:bodyPr>
        <a:lstStyle/>
        <a:p>
          <a:pPr marL="0" lvl="0" indent="0" algn="ctr" defTabSz="755650" rtl="0">
            <a:lnSpc>
              <a:spcPct val="90000"/>
            </a:lnSpc>
            <a:spcBef>
              <a:spcPct val="0"/>
            </a:spcBef>
            <a:spcAft>
              <a:spcPct val="35000"/>
            </a:spcAft>
            <a:buNone/>
          </a:pPr>
          <a:r>
            <a:rPr lang="en-GB" sz="1700" kern="1200"/>
            <a:t>Head of performance</a:t>
          </a:r>
          <a:r>
            <a:rPr lang="en-GB" sz="1700" kern="1200">
              <a:latin typeface="Gill Sans MT" panose="020B0502020104020203"/>
            </a:rPr>
            <a:t> </a:t>
          </a:r>
          <a:endParaRPr lang="en-GB" sz="1700" kern="1200"/>
        </a:p>
      </dsp:txBody>
      <dsp:txXfrm>
        <a:off x="405939" y="3240734"/>
        <a:ext cx="1951656" cy="1170994"/>
      </dsp:txXfrm>
    </dsp:sp>
    <dsp:sp modelId="{C52A2AEA-2878-43A5-86D2-A2ACD13D9052}">
      <dsp:nvSpPr>
        <dsp:cNvPr id="0" name=""/>
        <dsp:cNvSpPr/>
      </dsp:nvSpPr>
      <dsp:spPr>
        <a:xfrm>
          <a:off x="2806477" y="3240734"/>
          <a:ext cx="1951656" cy="1170994"/>
        </a:xfrm>
        <a:prstGeom prst="rect">
          <a:avLst/>
        </a:prstGeom>
        <a:solidFill>
          <a:schemeClr val="accent5">
            <a:hueOff val="-1882712"/>
            <a:satOff val="-25007"/>
            <a:lumOff val="39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633" tIns="100383" rIns="95633" bIns="100383" numCol="1" spcCol="1270" anchor="ctr" anchorCtr="0">
          <a:noAutofit/>
        </a:bodyPr>
        <a:lstStyle/>
        <a:p>
          <a:pPr marL="0" lvl="0" indent="0" algn="ctr" defTabSz="755650">
            <a:lnSpc>
              <a:spcPct val="90000"/>
            </a:lnSpc>
            <a:spcBef>
              <a:spcPct val="0"/>
            </a:spcBef>
            <a:spcAft>
              <a:spcPct val="35000"/>
            </a:spcAft>
            <a:buNone/>
          </a:pPr>
          <a:r>
            <a:rPr lang="en-GB" sz="1700" kern="1200"/>
            <a:t>Deputy head of school</a:t>
          </a:r>
        </a:p>
      </dsp:txBody>
      <dsp:txXfrm>
        <a:off x="2806477" y="3240734"/>
        <a:ext cx="1951656" cy="117099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4C9D49-FC93-4987-85B0-9B00FDA08042}">
      <dsp:nvSpPr>
        <dsp:cNvPr id="0" name=""/>
        <dsp:cNvSpPr/>
      </dsp:nvSpPr>
      <dsp:spPr>
        <a:xfrm>
          <a:off x="0" y="616899"/>
          <a:ext cx="5218510" cy="772200"/>
        </a:xfrm>
        <a:prstGeom prst="roundRect">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GB" sz="3300" kern="1200"/>
            <a:t>Poor knowledge</a:t>
          </a:r>
          <a:endParaRPr lang="en-US" sz="3300" kern="1200"/>
        </a:p>
      </dsp:txBody>
      <dsp:txXfrm>
        <a:off x="37696" y="654595"/>
        <a:ext cx="5143118" cy="696808"/>
      </dsp:txXfrm>
    </dsp:sp>
    <dsp:sp modelId="{D45E5DF4-3A7D-42DB-9C59-D2A7B3B5787C}">
      <dsp:nvSpPr>
        <dsp:cNvPr id="0" name=""/>
        <dsp:cNvSpPr/>
      </dsp:nvSpPr>
      <dsp:spPr>
        <a:xfrm>
          <a:off x="0" y="1484139"/>
          <a:ext cx="5218510" cy="772200"/>
        </a:xfrm>
        <a:prstGeom prst="roundRect">
          <a:avLst/>
        </a:prstGeom>
        <a:gradFill rotWithShape="0">
          <a:gsLst>
            <a:gs pos="0">
              <a:schemeClr val="accent3">
                <a:hueOff val="0"/>
                <a:satOff val="0"/>
                <a:lumOff val="0"/>
                <a:alphaOff val="0"/>
                <a:tint val="97000"/>
                <a:satMod val="100000"/>
                <a:lumMod val="102000"/>
              </a:schemeClr>
            </a:gs>
            <a:gs pos="50000">
              <a:schemeClr val="accent3">
                <a:hueOff val="0"/>
                <a:satOff val="0"/>
                <a:lumOff val="0"/>
                <a:alphaOff val="0"/>
                <a:shade val="100000"/>
                <a:satMod val="103000"/>
                <a:lumMod val="100000"/>
              </a:schemeClr>
            </a:gs>
            <a:gs pos="100000">
              <a:schemeClr val="accent3">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GB" sz="3300" kern="1200"/>
            <a:t>Poor motivation</a:t>
          </a:r>
          <a:r>
            <a:rPr lang="en-US" sz="3300" kern="1200"/>
            <a:t> </a:t>
          </a:r>
        </a:p>
      </dsp:txBody>
      <dsp:txXfrm>
        <a:off x="37696" y="1521835"/>
        <a:ext cx="5143118" cy="696808"/>
      </dsp:txXfrm>
    </dsp:sp>
    <dsp:sp modelId="{7F71183C-A3D7-40BA-9C81-35B6281847BB}">
      <dsp:nvSpPr>
        <dsp:cNvPr id="0" name=""/>
        <dsp:cNvSpPr/>
      </dsp:nvSpPr>
      <dsp:spPr>
        <a:xfrm>
          <a:off x="0" y="2351379"/>
          <a:ext cx="5218510" cy="772200"/>
        </a:xfrm>
        <a:prstGeom prst="roundRect">
          <a:avLst/>
        </a:prstGeom>
        <a:gradFill rotWithShape="0">
          <a:gsLst>
            <a:gs pos="0">
              <a:schemeClr val="accent4">
                <a:hueOff val="0"/>
                <a:satOff val="0"/>
                <a:lumOff val="0"/>
                <a:alphaOff val="0"/>
                <a:tint val="97000"/>
                <a:satMod val="100000"/>
                <a:lumMod val="102000"/>
              </a:schemeClr>
            </a:gs>
            <a:gs pos="50000">
              <a:schemeClr val="accent4">
                <a:hueOff val="0"/>
                <a:satOff val="0"/>
                <a:lumOff val="0"/>
                <a:alphaOff val="0"/>
                <a:shade val="100000"/>
                <a:satMod val="103000"/>
                <a:lumMod val="100000"/>
              </a:schemeClr>
            </a:gs>
            <a:gs pos="100000">
              <a:schemeClr val="accent4">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GB" sz="3300" kern="1200"/>
            <a:t>Unable to make decisions</a:t>
          </a:r>
          <a:endParaRPr lang="en-US" sz="3300" kern="1200"/>
        </a:p>
      </dsp:txBody>
      <dsp:txXfrm>
        <a:off x="37696" y="2389075"/>
        <a:ext cx="5143118" cy="696808"/>
      </dsp:txXfrm>
    </dsp:sp>
    <dsp:sp modelId="{2F4D6EF6-F55A-4734-9609-4ED3DF02B66A}">
      <dsp:nvSpPr>
        <dsp:cNvPr id="0" name=""/>
        <dsp:cNvSpPr/>
      </dsp:nvSpPr>
      <dsp:spPr>
        <a:xfrm>
          <a:off x="0" y="3218619"/>
          <a:ext cx="5218510" cy="772200"/>
        </a:xfrm>
        <a:prstGeom prst="roundRect">
          <a:avLst/>
        </a:prstGeom>
        <a:gradFill rotWithShape="0">
          <a:gsLst>
            <a:gs pos="0">
              <a:schemeClr val="accent5">
                <a:hueOff val="0"/>
                <a:satOff val="0"/>
                <a:lumOff val="0"/>
                <a:alphaOff val="0"/>
                <a:tint val="97000"/>
                <a:satMod val="100000"/>
                <a:lumMod val="102000"/>
              </a:schemeClr>
            </a:gs>
            <a:gs pos="50000">
              <a:schemeClr val="accent5">
                <a:hueOff val="0"/>
                <a:satOff val="0"/>
                <a:lumOff val="0"/>
                <a:alphaOff val="0"/>
                <a:shade val="100000"/>
                <a:satMod val="103000"/>
                <a:lumMod val="100000"/>
              </a:schemeClr>
            </a:gs>
            <a:gs pos="100000">
              <a:schemeClr val="accent5">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GB" sz="3300" kern="1200"/>
            <a:t>Poorly structured consulting</a:t>
          </a:r>
          <a:endParaRPr lang="en-US" sz="3300" kern="1200"/>
        </a:p>
      </dsp:txBody>
      <dsp:txXfrm>
        <a:off x="37696" y="3256315"/>
        <a:ext cx="5143118" cy="69680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465D58-930A-4543-AB83-F63388005B39}" type="datetimeFigureOut">
              <a:rPr lang="en-GB" smtClean="0"/>
              <a:pPr/>
              <a:t>24/06/2021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FD7DA0-6A8E-4AE0-863A-6F6ACFB02D7D}" type="slidenum">
              <a:rPr lang="en-GB" smtClean="0"/>
              <a:pPr/>
              <a:t>‹#›</a:t>
            </a:fld>
            <a:endParaRPr lang="en-GB"/>
          </a:p>
        </p:txBody>
      </p:sp>
    </p:spTree>
    <p:extLst>
      <p:ext uri="{BB962C8B-B14F-4D97-AF65-F5344CB8AC3E}">
        <p14:creationId xmlns:p14="http://schemas.microsoft.com/office/powerpoint/2010/main" val="2316991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0FD7DA0-6A8E-4AE0-863A-6F6ACFB02D7D}" type="slidenum">
              <a:rPr lang="en-GB" smtClean="0"/>
              <a:pPr/>
              <a:t>1</a:t>
            </a:fld>
            <a:endParaRPr lang="en-GB"/>
          </a:p>
        </p:txBody>
      </p:sp>
    </p:spTree>
    <p:extLst>
      <p:ext uri="{BB962C8B-B14F-4D97-AF65-F5344CB8AC3E}">
        <p14:creationId xmlns:p14="http://schemas.microsoft.com/office/powerpoint/2010/main" val="22778308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System of bringing all information discovered together.</a:t>
            </a:r>
          </a:p>
        </p:txBody>
      </p:sp>
      <p:sp>
        <p:nvSpPr>
          <p:cNvPr id="4" name="Slide Number Placeholder 3"/>
          <p:cNvSpPr>
            <a:spLocks noGrp="1"/>
          </p:cNvSpPr>
          <p:nvPr>
            <p:ph type="sldNum" sz="quarter" idx="5"/>
          </p:nvPr>
        </p:nvSpPr>
        <p:spPr/>
        <p:txBody>
          <a:bodyPr/>
          <a:lstStyle/>
          <a:p>
            <a:fld id="{30FD7DA0-6A8E-4AE0-863A-6F6ACFB02D7D}" type="slidenum">
              <a:rPr lang="en-GB" smtClean="0"/>
              <a:pPr/>
              <a:t>11</a:t>
            </a:fld>
            <a:endParaRPr lang="en-GB"/>
          </a:p>
        </p:txBody>
      </p:sp>
    </p:spTree>
    <p:extLst>
      <p:ext uri="{BB962C8B-B14F-4D97-AF65-F5344CB8AC3E}">
        <p14:creationId xmlns:p14="http://schemas.microsoft.com/office/powerpoint/2010/main" val="510940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cs typeface="Calibri"/>
            </a:endParaRPr>
          </a:p>
          <a:p>
            <a:endParaRPr lang="en-GB"/>
          </a:p>
        </p:txBody>
      </p:sp>
      <p:sp>
        <p:nvSpPr>
          <p:cNvPr id="4" name="Slide Number Placeholder 3"/>
          <p:cNvSpPr>
            <a:spLocks noGrp="1"/>
          </p:cNvSpPr>
          <p:nvPr>
            <p:ph type="sldNum" sz="quarter" idx="10"/>
          </p:nvPr>
        </p:nvSpPr>
        <p:spPr/>
        <p:txBody>
          <a:bodyPr/>
          <a:lstStyle/>
          <a:p>
            <a:fld id="{30FD7DA0-6A8E-4AE0-863A-6F6ACFB02D7D}" type="slidenum">
              <a:rPr lang="en-GB" smtClean="0"/>
              <a:pPr/>
              <a:t>12</a:t>
            </a:fld>
            <a:endParaRPr lang="en-GB"/>
          </a:p>
        </p:txBody>
      </p:sp>
    </p:spTree>
    <p:extLst>
      <p:ext uri="{BB962C8B-B14F-4D97-AF65-F5344CB8AC3E}">
        <p14:creationId xmlns:p14="http://schemas.microsoft.com/office/powerpoint/2010/main" val="34961579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a:t>Small groups – looking at headings  (animate)</a:t>
            </a:r>
          </a:p>
        </p:txBody>
      </p:sp>
      <p:sp>
        <p:nvSpPr>
          <p:cNvPr id="4" name="Slide Number Placeholder 3"/>
          <p:cNvSpPr>
            <a:spLocks noGrp="1"/>
          </p:cNvSpPr>
          <p:nvPr>
            <p:ph type="sldNum" sz="quarter" idx="10"/>
          </p:nvPr>
        </p:nvSpPr>
        <p:spPr/>
        <p:txBody>
          <a:bodyPr/>
          <a:lstStyle/>
          <a:p>
            <a:fld id="{30FD7DA0-6A8E-4AE0-863A-6F6ACFB02D7D}" type="slidenum">
              <a:rPr lang="en-GB" smtClean="0"/>
              <a:pPr/>
              <a:t>13</a:t>
            </a:fld>
            <a:endParaRPr lang="en-GB"/>
          </a:p>
        </p:txBody>
      </p:sp>
    </p:spTree>
    <p:extLst>
      <p:ext uri="{BB962C8B-B14F-4D97-AF65-F5344CB8AC3E}">
        <p14:creationId xmlns:p14="http://schemas.microsoft.com/office/powerpoint/2010/main" val="24724721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Look at cut and pasting out the examples</a:t>
            </a:r>
          </a:p>
        </p:txBody>
      </p:sp>
      <p:sp>
        <p:nvSpPr>
          <p:cNvPr id="4" name="Slide Number Placeholder 3"/>
          <p:cNvSpPr>
            <a:spLocks noGrp="1"/>
          </p:cNvSpPr>
          <p:nvPr>
            <p:ph type="sldNum" sz="quarter" idx="5"/>
          </p:nvPr>
        </p:nvSpPr>
        <p:spPr/>
        <p:txBody>
          <a:bodyPr/>
          <a:lstStyle/>
          <a:p>
            <a:fld id="{30FD7DA0-6A8E-4AE0-863A-6F6ACFB02D7D}" type="slidenum">
              <a:rPr lang="en-GB" smtClean="0"/>
              <a:pPr/>
              <a:t>14</a:t>
            </a:fld>
            <a:endParaRPr lang="en-GB"/>
          </a:p>
        </p:txBody>
      </p:sp>
    </p:spTree>
    <p:extLst>
      <p:ext uri="{BB962C8B-B14F-4D97-AF65-F5344CB8AC3E}">
        <p14:creationId xmlns:p14="http://schemas.microsoft.com/office/powerpoint/2010/main" val="30072798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Look at cut and pasting out the examples</a:t>
            </a:r>
          </a:p>
          <a:p>
            <a:r>
              <a:rPr lang="en-US">
                <a:cs typeface="Calibri"/>
              </a:rPr>
              <a:t>Hope</a:t>
            </a:r>
          </a:p>
          <a:p>
            <a:r>
              <a:rPr lang="en-US">
                <a:cs typeface="Calibri"/>
              </a:rPr>
              <a:t>Vikram</a:t>
            </a:r>
          </a:p>
          <a:p>
            <a:r>
              <a:rPr lang="en-US">
                <a:cs typeface="Calibri"/>
              </a:rPr>
              <a:t>Positive</a:t>
            </a:r>
          </a:p>
          <a:p>
            <a:r>
              <a:rPr lang="en-US">
                <a:cs typeface="Calibri"/>
              </a:rPr>
              <a:t>Constructively positive - </a:t>
            </a:r>
            <a:r>
              <a:rPr lang="en-US" err="1">
                <a:cs typeface="Calibri"/>
              </a:rPr>
              <a:t>chris</a:t>
            </a:r>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30FD7DA0-6A8E-4AE0-863A-6F6ACFB02D7D}" type="slidenum">
              <a:rPr lang="en-GB" smtClean="0"/>
              <a:pPr/>
              <a:t>18</a:t>
            </a:fld>
            <a:endParaRPr lang="en-GB"/>
          </a:p>
        </p:txBody>
      </p:sp>
    </p:spTree>
    <p:extLst>
      <p:ext uri="{BB962C8B-B14F-4D97-AF65-F5344CB8AC3E}">
        <p14:creationId xmlns:p14="http://schemas.microsoft.com/office/powerpoint/2010/main" val="41938450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What might the scheme concerns be</a:t>
            </a:r>
          </a:p>
          <a:p>
            <a:r>
              <a:rPr lang="en-GB"/>
              <a:t>_ use Maryam example</a:t>
            </a:r>
          </a:p>
          <a:p>
            <a:r>
              <a:rPr lang="en-GB"/>
              <a:t>Health concerns</a:t>
            </a:r>
          </a:p>
          <a:p>
            <a:r>
              <a:rPr lang="en-GB"/>
              <a:t>GMC concerns – trainees with no insight</a:t>
            </a:r>
          </a:p>
          <a:p>
            <a:r>
              <a:rPr lang="en-GB"/>
              <a:t>Appropriate self doubt</a:t>
            </a:r>
          </a:p>
          <a:p>
            <a:endParaRPr lang="en-GB"/>
          </a:p>
        </p:txBody>
      </p:sp>
      <p:sp>
        <p:nvSpPr>
          <p:cNvPr id="4" name="Slide Number Placeholder 3"/>
          <p:cNvSpPr>
            <a:spLocks noGrp="1"/>
          </p:cNvSpPr>
          <p:nvPr>
            <p:ph type="sldNum" sz="quarter" idx="5"/>
          </p:nvPr>
        </p:nvSpPr>
        <p:spPr/>
        <p:txBody>
          <a:bodyPr/>
          <a:lstStyle/>
          <a:p>
            <a:fld id="{30FD7DA0-6A8E-4AE0-863A-6F6ACFB02D7D}" type="slidenum">
              <a:rPr lang="en-GB" smtClean="0"/>
              <a:pPr/>
              <a:t>25</a:t>
            </a:fld>
            <a:endParaRPr lang="en-GB"/>
          </a:p>
        </p:txBody>
      </p:sp>
    </p:spTree>
    <p:extLst>
      <p:ext uri="{BB962C8B-B14F-4D97-AF65-F5344CB8AC3E}">
        <p14:creationId xmlns:p14="http://schemas.microsoft.com/office/powerpoint/2010/main" val="5675520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0FD7DA0-6A8E-4AE0-863A-6F6ACFB02D7D}" type="slidenum">
              <a:rPr lang="en-GB" smtClean="0"/>
              <a:pPr/>
              <a:t>26</a:t>
            </a:fld>
            <a:endParaRPr lang="en-GB"/>
          </a:p>
        </p:txBody>
      </p:sp>
    </p:spTree>
    <p:extLst>
      <p:ext uri="{BB962C8B-B14F-4D97-AF65-F5344CB8AC3E}">
        <p14:creationId xmlns:p14="http://schemas.microsoft.com/office/powerpoint/2010/main" val="39129308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Discuss in the room</a:t>
            </a:r>
          </a:p>
        </p:txBody>
      </p:sp>
      <p:sp>
        <p:nvSpPr>
          <p:cNvPr id="4" name="Slide Number Placeholder 3"/>
          <p:cNvSpPr>
            <a:spLocks noGrp="1"/>
          </p:cNvSpPr>
          <p:nvPr>
            <p:ph type="sldNum" sz="quarter" idx="5"/>
          </p:nvPr>
        </p:nvSpPr>
        <p:spPr/>
        <p:txBody>
          <a:bodyPr/>
          <a:lstStyle/>
          <a:p>
            <a:fld id="{30FD7DA0-6A8E-4AE0-863A-6F6ACFB02D7D}" type="slidenum">
              <a:rPr lang="en-GB" smtClean="0"/>
              <a:pPr/>
              <a:t>27</a:t>
            </a:fld>
            <a:endParaRPr lang="en-GB"/>
          </a:p>
        </p:txBody>
      </p:sp>
    </p:spTree>
    <p:extLst>
      <p:ext uri="{BB962C8B-B14F-4D97-AF65-F5344CB8AC3E}">
        <p14:creationId xmlns:p14="http://schemas.microsoft.com/office/powerpoint/2010/main" val="29771882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Live link</a:t>
            </a:r>
          </a:p>
        </p:txBody>
      </p:sp>
      <p:sp>
        <p:nvSpPr>
          <p:cNvPr id="4" name="Slide Number Placeholder 3"/>
          <p:cNvSpPr>
            <a:spLocks noGrp="1"/>
          </p:cNvSpPr>
          <p:nvPr>
            <p:ph type="sldNum" sz="quarter" idx="5"/>
          </p:nvPr>
        </p:nvSpPr>
        <p:spPr/>
        <p:txBody>
          <a:bodyPr/>
          <a:lstStyle/>
          <a:p>
            <a:fld id="{30FD7DA0-6A8E-4AE0-863A-6F6ACFB02D7D}" type="slidenum">
              <a:rPr lang="en-GB" smtClean="0"/>
              <a:pPr/>
              <a:t>30</a:t>
            </a:fld>
            <a:endParaRPr lang="en-GB"/>
          </a:p>
        </p:txBody>
      </p:sp>
    </p:spTree>
    <p:extLst>
      <p:ext uri="{BB962C8B-B14F-4D97-AF65-F5344CB8AC3E}">
        <p14:creationId xmlns:p14="http://schemas.microsoft.com/office/powerpoint/2010/main" val="13686550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0FD7DA0-6A8E-4AE0-863A-6F6ACFB02D7D}" type="slidenum">
              <a:rPr lang="en-GB" smtClean="0"/>
              <a:pPr/>
              <a:t>31</a:t>
            </a:fld>
            <a:endParaRPr lang="en-GB"/>
          </a:p>
        </p:txBody>
      </p:sp>
    </p:spTree>
    <p:extLst>
      <p:ext uri="{BB962C8B-B14F-4D97-AF65-F5344CB8AC3E}">
        <p14:creationId xmlns:p14="http://schemas.microsoft.com/office/powerpoint/2010/main" val="3030753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a:cs typeface="Calibri"/>
              </a:rPr>
              <a:t>Can be done as a group</a:t>
            </a:r>
          </a:p>
          <a:p>
            <a:endParaRPr lang="en-GB"/>
          </a:p>
        </p:txBody>
      </p:sp>
      <p:sp>
        <p:nvSpPr>
          <p:cNvPr id="4" name="Slide Number Placeholder 3"/>
          <p:cNvSpPr>
            <a:spLocks noGrp="1"/>
          </p:cNvSpPr>
          <p:nvPr>
            <p:ph type="sldNum" sz="quarter" idx="10"/>
          </p:nvPr>
        </p:nvSpPr>
        <p:spPr/>
        <p:txBody>
          <a:bodyPr/>
          <a:lstStyle/>
          <a:p>
            <a:fld id="{30FD7DA0-6A8E-4AE0-863A-6F6ACFB02D7D}" type="slidenum">
              <a:rPr lang="en-GB" smtClean="0"/>
              <a:pPr/>
              <a:t>3</a:t>
            </a:fld>
            <a:endParaRPr lang="en-GB"/>
          </a:p>
        </p:txBody>
      </p:sp>
    </p:spTree>
    <p:extLst>
      <p:ext uri="{BB962C8B-B14F-4D97-AF65-F5344CB8AC3E}">
        <p14:creationId xmlns:p14="http://schemas.microsoft.com/office/powerpoint/2010/main" val="14763175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0FD7DA0-6A8E-4AE0-863A-6F6ACFB02D7D}" type="slidenum">
              <a:rPr lang="en-GB" smtClean="0"/>
              <a:pPr/>
              <a:t>32</a:t>
            </a:fld>
            <a:endParaRPr lang="en-GB"/>
          </a:p>
        </p:txBody>
      </p:sp>
    </p:spTree>
    <p:extLst>
      <p:ext uri="{BB962C8B-B14F-4D97-AF65-F5344CB8AC3E}">
        <p14:creationId xmlns:p14="http://schemas.microsoft.com/office/powerpoint/2010/main" val="40050443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 been based on abilities of neurotypical sitters.</a:t>
            </a:r>
          </a:p>
        </p:txBody>
      </p:sp>
      <p:sp>
        <p:nvSpPr>
          <p:cNvPr id="4" name="Slide Number Placeholder 3"/>
          <p:cNvSpPr>
            <a:spLocks noGrp="1"/>
          </p:cNvSpPr>
          <p:nvPr>
            <p:ph type="sldNum" sz="quarter" idx="5"/>
          </p:nvPr>
        </p:nvSpPr>
        <p:spPr/>
        <p:txBody>
          <a:bodyPr/>
          <a:lstStyle/>
          <a:p>
            <a:fld id="{DB0B3131-83C0-9847-95A8-B83A12FBB63A}" type="slidenum">
              <a:rPr lang="en-US" smtClean="0"/>
              <a:pPr/>
              <a:t>33</a:t>
            </a:fld>
            <a:endParaRPr lang="en-US"/>
          </a:p>
        </p:txBody>
      </p:sp>
    </p:spTree>
    <p:extLst>
      <p:ext uri="{BB962C8B-B14F-4D97-AF65-F5344CB8AC3E}">
        <p14:creationId xmlns:p14="http://schemas.microsoft.com/office/powerpoint/2010/main" val="22811424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0FD7DA0-6A8E-4AE0-863A-6F6ACFB02D7D}" type="slidenum">
              <a:rPr lang="en-GB" smtClean="0"/>
              <a:pPr/>
              <a:t>34</a:t>
            </a:fld>
            <a:endParaRPr lang="en-GB"/>
          </a:p>
        </p:txBody>
      </p:sp>
    </p:spTree>
    <p:extLst>
      <p:ext uri="{BB962C8B-B14F-4D97-AF65-F5344CB8AC3E}">
        <p14:creationId xmlns:p14="http://schemas.microsoft.com/office/powerpoint/2010/main" val="11791837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0FD7DA0-6A8E-4AE0-863A-6F6ACFB02D7D}" type="slidenum">
              <a:rPr lang="en-GB" smtClean="0"/>
              <a:pPr/>
              <a:t>35</a:t>
            </a:fld>
            <a:endParaRPr lang="en-GB"/>
          </a:p>
        </p:txBody>
      </p:sp>
    </p:spTree>
    <p:extLst>
      <p:ext uri="{BB962C8B-B14F-4D97-AF65-F5344CB8AC3E}">
        <p14:creationId xmlns:p14="http://schemas.microsoft.com/office/powerpoint/2010/main" val="6134116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Screenshot of performance website to follow</a:t>
            </a:r>
          </a:p>
        </p:txBody>
      </p:sp>
      <p:sp>
        <p:nvSpPr>
          <p:cNvPr id="4" name="Slide Number Placeholder 3"/>
          <p:cNvSpPr>
            <a:spLocks noGrp="1"/>
          </p:cNvSpPr>
          <p:nvPr>
            <p:ph type="sldNum" sz="quarter" idx="5"/>
          </p:nvPr>
        </p:nvSpPr>
        <p:spPr/>
        <p:txBody>
          <a:bodyPr/>
          <a:lstStyle/>
          <a:p>
            <a:fld id="{30FD7DA0-6A8E-4AE0-863A-6F6ACFB02D7D}" type="slidenum">
              <a:rPr lang="en-GB" smtClean="0"/>
              <a:pPr/>
              <a:t>36</a:t>
            </a:fld>
            <a:endParaRPr lang="en-GB"/>
          </a:p>
        </p:txBody>
      </p:sp>
    </p:spTree>
    <p:extLst>
      <p:ext uri="{BB962C8B-B14F-4D97-AF65-F5344CB8AC3E}">
        <p14:creationId xmlns:p14="http://schemas.microsoft.com/office/powerpoint/2010/main" val="7573502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Trainers interview hints and tips</a:t>
            </a:r>
          </a:p>
        </p:txBody>
      </p:sp>
      <p:sp>
        <p:nvSpPr>
          <p:cNvPr id="4" name="Slide Number Placeholder 3"/>
          <p:cNvSpPr>
            <a:spLocks noGrp="1"/>
          </p:cNvSpPr>
          <p:nvPr>
            <p:ph type="sldNum" sz="quarter" idx="5"/>
          </p:nvPr>
        </p:nvSpPr>
        <p:spPr/>
        <p:txBody>
          <a:bodyPr/>
          <a:lstStyle/>
          <a:p>
            <a:fld id="{30FD7DA0-6A8E-4AE0-863A-6F6ACFB02D7D}" type="slidenum">
              <a:rPr lang="en-GB" smtClean="0"/>
              <a:pPr/>
              <a:t>37</a:t>
            </a:fld>
            <a:endParaRPr lang="en-GB"/>
          </a:p>
        </p:txBody>
      </p:sp>
    </p:spTree>
    <p:extLst>
      <p:ext uri="{BB962C8B-B14F-4D97-AF65-F5344CB8AC3E}">
        <p14:creationId xmlns:p14="http://schemas.microsoft.com/office/powerpoint/2010/main" val="445403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Sleeping in car</a:t>
            </a:r>
          </a:p>
          <a:p>
            <a:r>
              <a:rPr lang="en-GB">
                <a:cs typeface="Calibri"/>
              </a:rPr>
              <a:t>Syrian trainee</a:t>
            </a:r>
          </a:p>
          <a:p>
            <a:r>
              <a:rPr lang="en-GB"/>
              <a:t>Faith</a:t>
            </a:r>
            <a:endParaRPr lang="en-GB">
              <a:cs typeface="Calibri"/>
            </a:endParaRPr>
          </a:p>
        </p:txBody>
      </p:sp>
      <p:sp>
        <p:nvSpPr>
          <p:cNvPr id="4" name="Slide Number Placeholder 3"/>
          <p:cNvSpPr>
            <a:spLocks noGrp="1"/>
          </p:cNvSpPr>
          <p:nvPr>
            <p:ph type="sldNum" sz="quarter" idx="5"/>
          </p:nvPr>
        </p:nvSpPr>
        <p:spPr/>
        <p:txBody>
          <a:bodyPr/>
          <a:lstStyle/>
          <a:p>
            <a:fld id="{30FD7DA0-6A8E-4AE0-863A-6F6ACFB02D7D}" type="slidenum">
              <a:rPr lang="en-GB" smtClean="0"/>
              <a:pPr/>
              <a:t>4</a:t>
            </a:fld>
            <a:endParaRPr lang="en-GB"/>
          </a:p>
        </p:txBody>
      </p:sp>
    </p:spTree>
    <p:extLst>
      <p:ext uri="{BB962C8B-B14F-4D97-AF65-F5344CB8AC3E}">
        <p14:creationId xmlns:p14="http://schemas.microsoft.com/office/powerpoint/2010/main" val="3733752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0FD7DA0-6A8E-4AE0-863A-6F6ACFB02D7D}" type="slidenum">
              <a:rPr lang="en-GB" smtClean="0"/>
              <a:pPr/>
              <a:t>5</a:t>
            </a:fld>
            <a:endParaRPr lang="en-GB"/>
          </a:p>
        </p:txBody>
      </p:sp>
    </p:spTree>
    <p:extLst>
      <p:ext uri="{BB962C8B-B14F-4D97-AF65-F5344CB8AC3E}">
        <p14:creationId xmlns:p14="http://schemas.microsoft.com/office/powerpoint/2010/main" val="720969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0FD7DA0-6A8E-4AE0-863A-6F6ACFB02D7D}" type="slidenum">
              <a:rPr lang="en-GB" smtClean="0"/>
              <a:pPr/>
              <a:t>6</a:t>
            </a:fld>
            <a:endParaRPr lang="en-GB"/>
          </a:p>
        </p:txBody>
      </p:sp>
    </p:spTree>
    <p:extLst>
      <p:ext uri="{BB962C8B-B14F-4D97-AF65-F5344CB8AC3E}">
        <p14:creationId xmlns:p14="http://schemas.microsoft.com/office/powerpoint/2010/main" val="2551778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Into groups 3-4 and discuss which of these they are aware of, where they might find the information etc</a:t>
            </a:r>
          </a:p>
        </p:txBody>
      </p:sp>
      <p:sp>
        <p:nvSpPr>
          <p:cNvPr id="4" name="Slide Number Placeholder 3"/>
          <p:cNvSpPr>
            <a:spLocks noGrp="1"/>
          </p:cNvSpPr>
          <p:nvPr>
            <p:ph type="sldNum" sz="quarter" idx="5"/>
          </p:nvPr>
        </p:nvSpPr>
        <p:spPr/>
        <p:txBody>
          <a:bodyPr/>
          <a:lstStyle/>
          <a:p>
            <a:fld id="{30FD7DA0-6A8E-4AE0-863A-6F6ACFB02D7D}" type="slidenum">
              <a:rPr lang="en-GB" smtClean="0"/>
              <a:pPr/>
              <a:t>7</a:t>
            </a:fld>
            <a:endParaRPr lang="en-GB"/>
          </a:p>
        </p:txBody>
      </p:sp>
    </p:spTree>
    <p:extLst>
      <p:ext uri="{BB962C8B-B14F-4D97-AF65-F5344CB8AC3E}">
        <p14:creationId xmlns:p14="http://schemas.microsoft.com/office/powerpoint/2010/main" val="3337168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Wider group discussion</a:t>
            </a:r>
          </a:p>
        </p:txBody>
      </p:sp>
      <p:sp>
        <p:nvSpPr>
          <p:cNvPr id="4" name="Slide Number Placeholder 3"/>
          <p:cNvSpPr>
            <a:spLocks noGrp="1"/>
          </p:cNvSpPr>
          <p:nvPr>
            <p:ph type="sldNum" sz="quarter" idx="5"/>
          </p:nvPr>
        </p:nvSpPr>
        <p:spPr/>
        <p:txBody>
          <a:bodyPr/>
          <a:lstStyle/>
          <a:p>
            <a:fld id="{30FD7DA0-6A8E-4AE0-863A-6F6ACFB02D7D}" type="slidenum">
              <a:rPr lang="en-GB" smtClean="0"/>
              <a:pPr/>
              <a:t>8</a:t>
            </a:fld>
            <a:endParaRPr lang="en-GB"/>
          </a:p>
        </p:txBody>
      </p:sp>
    </p:spTree>
    <p:extLst>
      <p:ext uri="{BB962C8B-B14F-4D97-AF65-F5344CB8AC3E}">
        <p14:creationId xmlns:p14="http://schemas.microsoft.com/office/powerpoint/2010/main" val="3309816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Calibri"/>
              </a:rPr>
              <a:t>Useful to know for interview</a:t>
            </a:r>
          </a:p>
          <a:p>
            <a:r>
              <a:rPr lang="en-GB">
                <a:cs typeface="Calibri"/>
              </a:rPr>
              <a:t>Consider share screen to show where they can find resources</a:t>
            </a:r>
          </a:p>
          <a:p>
            <a:r>
              <a:rPr lang="en-GB">
                <a:cs typeface="Calibri"/>
              </a:rPr>
              <a:t>Send link to forms</a:t>
            </a:r>
          </a:p>
        </p:txBody>
      </p:sp>
      <p:sp>
        <p:nvSpPr>
          <p:cNvPr id="4" name="Slide Number Placeholder 3"/>
          <p:cNvSpPr>
            <a:spLocks noGrp="1"/>
          </p:cNvSpPr>
          <p:nvPr>
            <p:ph type="sldNum" sz="quarter" idx="5"/>
          </p:nvPr>
        </p:nvSpPr>
        <p:spPr/>
        <p:txBody>
          <a:bodyPr/>
          <a:lstStyle/>
          <a:p>
            <a:fld id="{30FD7DA0-6A8E-4AE0-863A-6F6ACFB02D7D}" type="slidenum">
              <a:rPr lang="en-GB" smtClean="0"/>
              <a:pPr/>
              <a:t>9</a:t>
            </a:fld>
            <a:endParaRPr lang="en-GB"/>
          </a:p>
        </p:txBody>
      </p:sp>
    </p:spTree>
    <p:extLst>
      <p:ext uri="{BB962C8B-B14F-4D97-AF65-F5344CB8AC3E}">
        <p14:creationId xmlns:p14="http://schemas.microsoft.com/office/powerpoint/2010/main" val="420463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Easier tool to use to generate discussion</a:t>
            </a:r>
          </a:p>
          <a:p>
            <a:endParaRPr lang="en-GB"/>
          </a:p>
          <a:p>
            <a:r>
              <a:rPr lang="en-GB"/>
              <a:t>Internal – personality, attitude, organisational skills</a:t>
            </a:r>
            <a:endParaRPr lang="en-GB">
              <a:cs typeface="Calibri"/>
            </a:endParaRPr>
          </a:p>
          <a:p>
            <a:r>
              <a:rPr lang="en-GB"/>
              <a:t>Past – training, culture, past experiences</a:t>
            </a:r>
            <a:endParaRPr lang="en-GB">
              <a:cs typeface="Calibri"/>
            </a:endParaRPr>
          </a:p>
          <a:p>
            <a:r>
              <a:rPr lang="en-GB"/>
              <a:t>External – home life, long commutes etc.</a:t>
            </a:r>
          </a:p>
        </p:txBody>
      </p:sp>
      <p:sp>
        <p:nvSpPr>
          <p:cNvPr id="4" name="Slide Number Placeholder 3"/>
          <p:cNvSpPr>
            <a:spLocks noGrp="1"/>
          </p:cNvSpPr>
          <p:nvPr>
            <p:ph type="sldNum" sz="quarter" idx="5"/>
          </p:nvPr>
        </p:nvSpPr>
        <p:spPr/>
        <p:txBody>
          <a:bodyPr/>
          <a:lstStyle/>
          <a:p>
            <a:fld id="{30FD7DA0-6A8E-4AE0-863A-6F6ACFB02D7D}" type="slidenum">
              <a:rPr lang="en-GB" smtClean="0"/>
              <a:pPr/>
              <a:t>10</a:t>
            </a:fld>
            <a:endParaRPr lang="en-GB"/>
          </a:p>
        </p:txBody>
      </p:sp>
    </p:spTree>
    <p:extLst>
      <p:ext uri="{BB962C8B-B14F-4D97-AF65-F5344CB8AC3E}">
        <p14:creationId xmlns:p14="http://schemas.microsoft.com/office/powerpoint/2010/main" val="2925431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02240" y="2386744"/>
            <a:ext cx="6939520" cy="1645920"/>
          </a:xfrm>
          <a:solidFill>
            <a:srgbClr val="FFFFFF"/>
          </a:solidFill>
          <a:ln w="38100">
            <a:solidFill>
              <a:srgbClr val="404040"/>
            </a:solidFill>
          </a:ln>
        </p:spPr>
        <p:txBody>
          <a:bodyPr lIns="274320" rIns="274320" anchor="ctr" anchorCtr="1">
            <a:normAutofit/>
          </a:bodyPr>
          <a:lstStyle>
            <a:lvl1pPr algn="ctr">
              <a:defRPr sz="3500">
                <a:solidFill>
                  <a:srgbClr val="262626"/>
                </a:solidFill>
              </a:defRPr>
            </a:lvl1pPr>
          </a:lstStyle>
          <a:p>
            <a:r>
              <a:rPr lang="en-US"/>
              <a:t>Click to edit Master title style</a:t>
            </a:r>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900">
                <a:solidFill>
                  <a:schemeClr val="tx1">
                    <a:lumMod val="75000"/>
                    <a:lumOff val="25000"/>
                  </a:schemeClr>
                </a:solidFill>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p:txBody>
          <a:bodyPr/>
          <a:lstStyle/>
          <a:p>
            <a:fld id="{0B00D01D-A340-4104-B84E-C194340CC9C0}" type="datetimeFigureOut">
              <a:rPr lang="en-GB" smtClean="0"/>
              <a:pPr/>
              <a:t>24/06/2021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9336D2A-2DDA-4DFA-854A-B7044BC2944A}" type="slidenum">
              <a:rPr lang="en-GB" smtClean="0"/>
              <a:pPr/>
              <a:t>‹#›</a:t>
            </a:fld>
            <a:endParaRPr lang="en-GB"/>
          </a:p>
        </p:txBody>
      </p:sp>
    </p:spTree>
    <p:extLst>
      <p:ext uri="{BB962C8B-B14F-4D97-AF65-F5344CB8AC3E}">
        <p14:creationId xmlns:p14="http://schemas.microsoft.com/office/powerpoint/2010/main" val="103933516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00D01D-A340-4104-B84E-C194340CC9C0}" type="datetimeFigureOut">
              <a:rPr lang="en-GB" smtClean="0"/>
              <a:pPr/>
              <a:t>24/06/2021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336D2A-2DDA-4DFA-854A-B7044BC2944A}" type="slidenum">
              <a:rPr lang="en-GB" smtClean="0"/>
              <a:pPr/>
              <a:t>‹#›</a:t>
            </a:fld>
            <a:endParaRPr lang="en-GB"/>
          </a:p>
        </p:txBody>
      </p:sp>
    </p:spTree>
    <p:extLst>
      <p:ext uri="{BB962C8B-B14F-4D97-AF65-F5344CB8AC3E}">
        <p14:creationId xmlns:p14="http://schemas.microsoft.com/office/powerpoint/2010/main" val="2678762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1053966" cy="49834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06046" y="937260"/>
            <a:ext cx="4716174"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00D01D-A340-4104-B84E-C194340CC9C0}" type="datetimeFigureOut">
              <a:rPr lang="en-GB" smtClean="0"/>
              <a:pPr/>
              <a:t>24/06/2021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336D2A-2DDA-4DFA-854A-B7044BC2944A}" type="slidenum">
              <a:rPr lang="en-GB" smtClean="0"/>
              <a:pPr/>
              <a:t>‹#›</a:t>
            </a:fld>
            <a:endParaRPr lang="en-GB"/>
          </a:p>
        </p:txBody>
      </p:sp>
    </p:spTree>
    <p:extLst>
      <p:ext uri="{BB962C8B-B14F-4D97-AF65-F5344CB8AC3E}">
        <p14:creationId xmlns:p14="http://schemas.microsoft.com/office/powerpoint/2010/main" val="2168883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lide title and tex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57200" y="1025526"/>
            <a:ext cx="7772400" cy="679449"/>
          </a:xfrm>
          <a:prstGeom prst="rect">
            <a:avLst/>
          </a:prstGeom>
        </p:spPr>
        <p:txBody>
          <a:bodyPr/>
          <a:lstStyle>
            <a:lvl1pPr algn="l">
              <a:defRPr sz="3600" b="1" baseline="0">
                <a:solidFill>
                  <a:srgbClr val="A00054"/>
                </a:solidFill>
              </a:defRPr>
            </a:lvl1pPr>
          </a:lstStyle>
          <a:p>
            <a:r>
              <a:rPr lang="en-US"/>
              <a:t>Slide title – Arial, 36, Bold</a:t>
            </a:r>
          </a:p>
        </p:txBody>
      </p:sp>
      <p:sp>
        <p:nvSpPr>
          <p:cNvPr id="10" name="Text Placeholder 7"/>
          <p:cNvSpPr>
            <a:spLocks noGrp="1"/>
          </p:cNvSpPr>
          <p:nvPr>
            <p:ph type="body" sz="quarter" idx="13" hasCustomPrompt="1"/>
          </p:nvPr>
        </p:nvSpPr>
        <p:spPr>
          <a:xfrm>
            <a:off x="457200" y="1954924"/>
            <a:ext cx="7839075" cy="3720662"/>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a:t> Body text – Arial, 24</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03479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B00D01D-A340-4104-B84E-C194340CC9C0}" type="datetimeFigureOut">
              <a:rPr lang="en-GB" smtClean="0"/>
              <a:pPr/>
              <a:t>24/06/2021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9336D2A-2DDA-4DFA-854A-B7044BC2944A}" type="slidenum">
              <a:rPr lang="en-GB" smtClean="0"/>
              <a:pPr/>
              <a:t>‹#›</a:t>
            </a:fld>
            <a:endParaRPr lang="en-GB"/>
          </a:p>
        </p:txBody>
      </p:sp>
    </p:spTree>
    <p:extLst>
      <p:ext uri="{BB962C8B-B14F-4D97-AF65-F5344CB8AC3E}">
        <p14:creationId xmlns:p14="http://schemas.microsoft.com/office/powerpoint/2010/main" val="2392336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06424" y="2386744"/>
            <a:ext cx="6940296" cy="1645920"/>
          </a:xfrm>
          <a:solidFill>
            <a:srgbClr val="FFFFFF"/>
          </a:solidFill>
          <a:ln w="38100">
            <a:solidFill>
              <a:srgbClr val="404040"/>
            </a:solidFill>
          </a:ln>
        </p:spPr>
        <p:txBody>
          <a:bodyPr lIns="274320" rIns="274320" anchor="ctr" anchorCtr="1">
            <a:normAutofit/>
          </a:bodyPr>
          <a:lstStyle>
            <a:lvl1pPr>
              <a:defRPr sz="3500">
                <a:solidFill>
                  <a:srgbClr val="262626"/>
                </a:solidFill>
              </a:defRPr>
            </a:lvl1pPr>
          </a:lstStyle>
          <a:p>
            <a:r>
              <a:rPr lang="en-US"/>
              <a:t>Click to edit Master title style</a:t>
            </a:r>
          </a:p>
        </p:txBody>
      </p:sp>
      <p:sp>
        <p:nvSpPr>
          <p:cNvPr id="3" name="Text Placeholder 2"/>
          <p:cNvSpPr>
            <a:spLocks noGrp="1"/>
          </p:cNvSpPr>
          <p:nvPr>
            <p:ph type="body" idx="1"/>
          </p:nvPr>
        </p:nvSpPr>
        <p:spPr>
          <a:xfrm>
            <a:off x="2021396" y="4352465"/>
            <a:ext cx="5101209" cy="1265082"/>
          </a:xfrm>
        </p:spPr>
        <p:txBody>
          <a:bodyPr anchor="t" anchorCtr="1">
            <a:normAutofit/>
          </a:bodyPr>
          <a:lstStyle>
            <a:lvl1pPr marL="0" indent="0">
              <a:buNone/>
              <a:defRPr sz="1900">
                <a:solidFill>
                  <a:schemeClr val="tx1"/>
                </a:solidFill>
              </a:defRPr>
            </a:lvl1pPr>
            <a:lvl2pPr marL="457200" indent="0">
              <a:buNone/>
              <a:defRPr sz="19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0B00D01D-A340-4104-B84E-C194340CC9C0}" type="datetimeFigureOut">
              <a:rPr lang="en-GB" smtClean="0"/>
              <a:pPr/>
              <a:t>24/06/2021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9336D2A-2DDA-4DFA-854A-B7044BC2944A}" type="slidenum">
              <a:rPr lang="en-GB" smtClean="0"/>
              <a:pPr/>
              <a:t>‹#›</a:t>
            </a:fld>
            <a:endParaRPr lang="en-GB"/>
          </a:p>
        </p:txBody>
      </p:sp>
    </p:spTree>
    <p:extLst>
      <p:ext uri="{BB962C8B-B14F-4D97-AF65-F5344CB8AC3E}">
        <p14:creationId xmlns:p14="http://schemas.microsoft.com/office/powerpoint/2010/main" val="337487819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02239" y="2638044"/>
            <a:ext cx="3288023"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53737" y="2638044"/>
            <a:ext cx="3290516"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0B00D01D-A340-4104-B84E-C194340CC9C0}" type="datetimeFigureOut">
              <a:rPr lang="en-GB" smtClean="0"/>
              <a:pPr/>
              <a:t>24/06/2021</a:t>
            </a:fld>
            <a:endParaRPr lang="en-GB"/>
          </a:p>
        </p:txBody>
      </p:sp>
      <p:sp>
        <p:nvSpPr>
          <p:cNvPr id="9" name="Footer Placeholder 8"/>
          <p:cNvSpPr>
            <a:spLocks noGrp="1"/>
          </p:cNvSpPr>
          <p:nvPr>
            <p:ph type="ftr" sz="quarter" idx="11"/>
          </p:nvPr>
        </p:nvSpPr>
        <p:spPr/>
        <p:txBody>
          <a:bodyPr/>
          <a:lstStyle/>
          <a:p>
            <a:endParaRPr lang="en-GB"/>
          </a:p>
        </p:txBody>
      </p:sp>
      <p:sp>
        <p:nvSpPr>
          <p:cNvPr id="10" name="Slide Number Placeholder 9"/>
          <p:cNvSpPr>
            <a:spLocks noGrp="1"/>
          </p:cNvSpPr>
          <p:nvPr>
            <p:ph type="sldNum" sz="quarter" idx="12"/>
          </p:nvPr>
        </p:nvSpPr>
        <p:spPr/>
        <p:txBody>
          <a:bodyPr/>
          <a:lstStyle/>
          <a:p>
            <a:fld id="{59336D2A-2DDA-4DFA-854A-B7044BC2944A}" type="slidenum">
              <a:rPr lang="en-GB" smtClean="0"/>
              <a:pPr/>
              <a:t>‹#›</a:t>
            </a:fld>
            <a:endParaRPr lang="en-GB"/>
          </a:p>
        </p:txBody>
      </p:sp>
    </p:spTree>
    <p:extLst>
      <p:ext uri="{BB962C8B-B14F-4D97-AF65-F5344CB8AC3E}">
        <p14:creationId xmlns:p14="http://schemas.microsoft.com/office/powerpoint/2010/main" val="3149043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2239" y="2313434"/>
            <a:ext cx="3288024"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2239" y="3143250"/>
            <a:ext cx="3288024"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753737" y="3143250"/>
            <a:ext cx="3290516"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p:cNvSpPr>
            <a:spLocks noGrp="1"/>
          </p:cNvSpPr>
          <p:nvPr>
            <p:ph type="body" sz="quarter" idx="13"/>
          </p:nvPr>
        </p:nvSpPr>
        <p:spPr>
          <a:xfrm>
            <a:off x="4753737" y="2313434"/>
            <a:ext cx="3290516"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0B00D01D-A340-4104-B84E-C194340CC9C0}" type="datetimeFigureOut">
              <a:rPr lang="en-GB" smtClean="0"/>
              <a:pPr/>
              <a:t>24/06/2021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9336D2A-2DDA-4DFA-854A-B7044BC2944A}" type="slidenum">
              <a:rPr lang="en-GB" smtClean="0"/>
              <a:pPr/>
              <a:t>‹#›</a:t>
            </a:fld>
            <a:endParaRPr lang="en-GB"/>
          </a:p>
        </p:txBody>
      </p:sp>
      <p:sp>
        <p:nvSpPr>
          <p:cNvPr id="10" name="Title 9"/>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73495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B00D01D-A340-4104-B84E-C194340CC9C0}" type="datetimeFigureOut">
              <a:rPr lang="en-GB" smtClean="0"/>
              <a:pPr/>
              <a:t>24/06/2021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9336D2A-2DDA-4DFA-854A-B7044BC2944A}" type="slidenum">
              <a:rPr lang="en-GB" smtClean="0"/>
              <a:pPr/>
              <a:t>‹#›</a:t>
            </a:fld>
            <a:endParaRPr lang="en-GB"/>
          </a:p>
        </p:txBody>
      </p:sp>
    </p:spTree>
    <p:extLst>
      <p:ext uri="{BB962C8B-B14F-4D97-AF65-F5344CB8AC3E}">
        <p14:creationId xmlns:p14="http://schemas.microsoft.com/office/powerpoint/2010/main" val="1106373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00D01D-A340-4104-B84E-C194340CC9C0}" type="datetimeFigureOut">
              <a:rPr lang="en-GB" smtClean="0"/>
              <a:pPr/>
              <a:t>24/06/2021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9336D2A-2DDA-4DFA-854A-B7044BC2944A}" type="slidenum">
              <a:rPr lang="en-GB" smtClean="0"/>
              <a:pPr/>
              <a:t>‹#›</a:t>
            </a:fld>
            <a:endParaRPr lang="en-GB"/>
          </a:p>
        </p:txBody>
      </p:sp>
    </p:spTree>
    <p:extLst>
      <p:ext uri="{BB962C8B-B14F-4D97-AF65-F5344CB8AC3E}">
        <p14:creationId xmlns:p14="http://schemas.microsoft.com/office/powerpoint/2010/main" val="2773764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0703" y="2243829"/>
            <a:ext cx="3290594" cy="1141497"/>
          </a:xfrm>
          <a:solidFill>
            <a:srgbClr val="FFFFFF"/>
          </a:solidFill>
          <a:ln>
            <a:solidFill>
              <a:srgbClr val="404040"/>
            </a:solidFill>
          </a:ln>
        </p:spPr>
        <p:txBody>
          <a:bodyPr anchor="ctr" anchorCtr="1">
            <a:normAutofit/>
          </a:bodyPr>
          <a:lstStyle>
            <a:lvl1pPr>
              <a:defRPr sz="2100">
                <a:solidFill>
                  <a:srgbClr val="262626"/>
                </a:solidFill>
              </a:defRPr>
            </a:lvl1pPr>
          </a:lstStyle>
          <a:p>
            <a:r>
              <a:rPr lang="en-US"/>
              <a:t>Click to edit Master title style</a:t>
            </a:r>
          </a:p>
        </p:txBody>
      </p:sp>
      <p:sp>
        <p:nvSpPr>
          <p:cNvPr id="3" name="Content Placeholder 2"/>
          <p:cNvSpPr>
            <a:spLocks noGrp="1"/>
          </p:cNvSpPr>
          <p:nvPr>
            <p:ph idx="1"/>
          </p:nvPr>
        </p:nvSpPr>
        <p:spPr>
          <a:xfrm>
            <a:off x="5052060" y="804672"/>
            <a:ext cx="361188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62965" y="3549918"/>
            <a:ext cx="284607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0B00D01D-A340-4104-B84E-C194340CC9C0}" type="datetimeFigureOut">
              <a:rPr lang="en-GB" smtClean="0"/>
              <a:pPr/>
              <a:t>24/06/2021</a:t>
            </a:fld>
            <a:endParaRPr lang="en-GB"/>
          </a:p>
        </p:txBody>
      </p:sp>
      <p:sp>
        <p:nvSpPr>
          <p:cNvPr id="10" name="Footer Placeholder 9"/>
          <p:cNvSpPr>
            <a:spLocks noGrp="1"/>
          </p:cNvSpPr>
          <p:nvPr>
            <p:ph type="ftr" sz="quarter" idx="11"/>
          </p:nvPr>
        </p:nvSpPr>
        <p:spPr>
          <a:xfrm>
            <a:off x="640703" y="6236208"/>
            <a:ext cx="3806398" cy="320040"/>
          </a:xfrm>
        </p:spPr>
        <p:txBody>
          <a:bodyPr>
            <a:normAutofit/>
          </a:bodyPr>
          <a:lstStyle>
            <a:lvl1pPr>
              <a:defRPr>
                <a:solidFill>
                  <a:srgbClr val="FFFFFF">
                    <a:alpha val="70000"/>
                  </a:srgbClr>
                </a:solidFill>
              </a:defRPr>
            </a:lvl1pPr>
          </a:lstStyle>
          <a:p>
            <a:endParaRPr lang="en-GB"/>
          </a:p>
        </p:txBody>
      </p:sp>
      <p:sp>
        <p:nvSpPr>
          <p:cNvPr id="11" name="Slide Number Placeholder 10"/>
          <p:cNvSpPr>
            <a:spLocks noGrp="1"/>
          </p:cNvSpPr>
          <p:nvPr>
            <p:ph type="sldNum" sz="quarter" idx="12"/>
          </p:nvPr>
        </p:nvSpPr>
        <p:spPr/>
        <p:txBody>
          <a:bodyPr/>
          <a:lstStyle/>
          <a:p>
            <a:fld id="{59336D2A-2DDA-4DFA-854A-B7044BC2944A}" type="slidenum">
              <a:rPr lang="en-GB" smtClean="0"/>
              <a:pPr/>
              <a:t>‹#›</a:t>
            </a:fld>
            <a:endParaRPr lang="en-GB"/>
          </a:p>
        </p:txBody>
      </p:sp>
    </p:spTree>
    <p:extLst>
      <p:ext uri="{BB962C8B-B14F-4D97-AF65-F5344CB8AC3E}">
        <p14:creationId xmlns:p14="http://schemas.microsoft.com/office/powerpoint/2010/main" val="2864980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0080" y="2243828"/>
            <a:ext cx="3291840" cy="1143000"/>
          </a:xfrm>
          <a:solidFill>
            <a:srgbClr val="FFFFFF"/>
          </a:solidFill>
          <a:ln>
            <a:solidFill>
              <a:srgbClr val="262626"/>
            </a:solidFill>
          </a:ln>
        </p:spPr>
        <p:txBody>
          <a:bodyPr anchor="ctr" anchorCtr="1">
            <a:noAutofit/>
          </a:bodyPr>
          <a:lstStyle>
            <a:lvl1pPr>
              <a:defRPr sz="2100">
                <a:solidFill>
                  <a:srgbClr val="262626"/>
                </a:solidFill>
              </a:defRPr>
            </a:lvl1pPr>
          </a:lstStyle>
          <a:p>
            <a:r>
              <a:rPr lang="en-US"/>
              <a:t>Click to edit Master title style</a:t>
            </a:r>
          </a:p>
        </p:txBody>
      </p:sp>
      <p:sp>
        <p:nvSpPr>
          <p:cNvPr id="3" name="Picture Placeholder 2"/>
          <p:cNvSpPr>
            <a:spLocks noGrp="1" noChangeAspect="1"/>
          </p:cNvSpPr>
          <p:nvPr>
            <p:ph type="pic" idx="1"/>
          </p:nvPr>
        </p:nvSpPr>
        <p:spPr>
          <a:xfrm>
            <a:off x="4572000" y="0"/>
            <a:ext cx="4576573" cy="6858000"/>
          </a:xfrm>
          <a:solidFill>
            <a:schemeClr val="bg1"/>
          </a:solidFill>
        </p:spPr>
        <p:txBody>
          <a:bodyPr anchor="t"/>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62965" y="3549919"/>
            <a:ext cx="284607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B00D01D-A340-4104-B84E-C194340CC9C0}" type="datetimeFigureOut">
              <a:rPr lang="en-GB" smtClean="0"/>
              <a:pPr/>
              <a:t>24/06/2021</a:t>
            </a:fld>
            <a:endParaRPr lang="en-GB"/>
          </a:p>
        </p:txBody>
      </p:sp>
      <p:sp>
        <p:nvSpPr>
          <p:cNvPr id="9" name="Footer Placeholder 8"/>
          <p:cNvSpPr>
            <a:spLocks noGrp="1"/>
          </p:cNvSpPr>
          <p:nvPr>
            <p:ph type="ftr" sz="quarter" idx="11"/>
          </p:nvPr>
        </p:nvSpPr>
        <p:spPr>
          <a:xfrm>
            <a:off x="640080" y="6236208"/>
            <a:ext cx="3803904" cy="320040"/>
          </a:xfrm>
        </p:spPr>
        <p:txBody>
          <a:bodyPr>
            <a:normAutofit/>
          </a:bodyPr>
          <a:lstStyle>
            <a:lvl1pPr>
              <a:defRPr>
                <a:solidFill>
                  <a:srgbClr val="FFFFFF">
                    <a:alpha val="70000"/>
                  </a:srgbClr>
                </a:solidFill>
              </a:defRPr>
            </a:lvl1pPr>
          </a:lstStyle>
          <a:p>
            <a:endParaRPr lang="en-GB"/>
          </a:p>
        </p:txBody>
      </p:sp>
      <p:sp>
        <p:nvSpPr>
          <p:cNvPr id="10" name="Slide Number Placeholder 9"/>
          <p:cNvSpPr>
            <a:spLocks noGrp="1"/>
          </p:cNvSpPr>
          <p:nvPr>
            <p:ph type="sldNum" sz="quarter" idx="12"/>
          </p:nvPr>
        </p:nvSpPr>
        <p:spPr/>
        <p:txBody>
          <a:bodyPr/>
          <a:lstStyle/>
          <a:p>
            <a:fld id="{59336D2A-2DDA-4DFA-854A-B7044BC2944A}" type="slidenum">
              <a:rPr lang="en-GB" smtClean="0"/>
              <a:pPr/>
              <a:t>‹#›</a:t>
            </a:fld>
            <a:endParaRPr lang="en-GB"/>
          </a:p>
        </p:txBody>
      </p:sp>
    </p:spTree>
    <p:extLst>
      <p:ext uri="{BB962C8B-B14F-4D97-AF65-F5344CB8AC3E}">
        <p14:creationId xmlns:p14="http://schemas.microsoft.com/office/powerpoint/2010/main" val="2562282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06045" y="964692"/>
            <a:ext cx="5937755"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978943" y="6238816"/>
            <a:ext cx="2065310" cy="323968"/>
          </a:xfrm>
          <a:prstGeom prst="rect">
            <a:avLst/>
          </a:prstGeom>
        </p:spPr>
        <p:txBody>
          <a:bodyPr vert="horz" lIns="91440" tIns="45720" rIns="91440" bIns="45720" rtlCol="0" anchor="ctr"/>
          <a:lstStyle>
            <a:lvl1pPr algn="r">
              <a:defRPr sz="1000">
                <a:solidFill>
                  <a:schemeClr val="tx1">
                    <a:alpha val="70000"/>
                  </a:schemeClr>
                </a:solidFill>
              </a:defRPr>
            </a:lvl1pPr>
          </a:lstStyle>
          <a:p>
            <a:fld id="{0B00D01D-A340-4104-B84E-C194340CC9C0}" type="datetimeFigureOut">
              <a:rPr lang="en-GB" smtClean="0"/>
              <a:pPr/>
              <a:t>24/06/2021</a:t>
            </a:fld>
            <a:endParaRPr lang="en-GB"/>
          </a:p>
        </p:txBody>
      </p:sp>
      <p:sp>
        <p:nvSpPr>
          <p:cNvPr id="5" name="Footer Placeholder 4"/>
          <p:cNvSpPr>
            <a:spLocks noGrp="1"/>
          </p:cNvSpPr>
          <p:nvPr>
            <p:ph type="ftr" sz="quarter" idx="3"/>
          </p:nvPr>
        </p:nvSpPr>
        <p:spPr>
          <a:xfrm>
            <a:off x="1102239" y="6236208"/>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GB"/>
          </a:p>
        </p:txBody>
      </p:sp>
      <p:sp>
        <p:nvSpPr>
          <p:cNvPr id="6" name="Slide Number Placeholder 5"/>
          <p:cNvSpPr>
            <a:spLocks noGrp="1"/>
          </p:cNvSpPr>
          <p:nvPr>
            <p:ph type="sldNum" sz="quarter" idx="4"/>
          </p:nvPr>
        </p:nvSpPr>
        <p:spPr>
          <a:xfrm>
            <a:off x="824011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59336D2A-2DDA-4DFA-854A-B7044BC2944A}" type="slidenum">
              <a:rPr lang="en-GB" smtClean="0"/>
              <a:pPr/>
              <a:t>‹#›</a:t>
            </a:fld>
            <a:endParaRPr lang="en-GB"/>
          </a:p>
        </p:txBody>
      </p:sp>
    </p:spTree>
    <p:extLst>
      <p:ext uri="{BB962C8B-B14F-4D97-AF65-F5344CB8AC3E}">
        <p14:creationId xmlns:p14="http://schemas.microsoft.com/office/powerpoint/2010/main" val="1420435377"/>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 id="2147483883" r:id="rId12"/>
  </p:sldLayoutIdLst>
  <p:txStyles>
    <p:titleStyle>
      <a:lvl1pPr algn="ctr" defTabSz="914400" rtl="0" eaLnBrk="1" latinLnBrk="0" hangingPunct="1">
        <a:lnSpc>
          <a:spcPct val="90000"/>
        </a:lnSpc>
        <a:spcBef>
          <a:spcPct val="0"/>
        </a:spcBef>
        <a:buNone/>
        <a:defRPr sz="26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9.xml"/><Relationship Id="rId1" Type="http://schemas.openxmlformats.org/officeDocument/2006/relationships/vmlDrawing" Target="../drawings/vmlDrawing1.vml"/><Relationship Id="rId6" Type="http://schemas.openxmlformats.org/officeDocument/2006/relationships/image" Target="../media/image10.jpeg"/><Relationship Id="rId5" Type="http://schemas.openxmlformats.org/officeDocument/2006/relationships/image" Target="../media/image9.emf"/><Relationship Id="rId4" Type="http://schemas.openxmlformats.org/officeDocument/2006/relationships/oleObject" Target="../embeddings/oleObject1.bin"/></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2.xml.rels><?xml version="1.0" encoding="UTF-8" standalone="yes"?>
<Relationships xmlns="http://schemas.openxmlformats.org/package/2006/relationships"><Relationship Id="rId8" Type="http://schemas.openxmlformats.org/officeDocument/2006/relationships/diagramData" Target="../diagrams/data14.xml"/><Relationship Id="rId3" Type="http://schemas.openxmlformats.org/officeDocument/2006/relationships/diagramData" Target="../diagrams/data13.xml"/><Relationship Id="rId7" Type="http://schemas.microsoft.com/office/2007/relationships/diagramDrawing" Target="../diagrams/drawing13.xml"/><Relationship Id="rId12" Type="http://schemas.microsoft.com/office/2007/relationships/diagramDrawing" Target="../diagrams/drawing14.xml"/><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diagramColors" Target="../diagrams/colors13.xml"/><Relationship Id="rId11" Type="http://schemas.openxmlformats.org/officeDocument/2006/relationships/diagramColors" Target="../diagrams/colors14.xml"/><Relationship Id="rId5" Type="http://schemas.openxmlformats.org/officeDocument/2006/relationships/diagramQuickStyle" Target="../diagrams/quickStyle13.xml"/><Relationship Id="rId10" Type="http://schemas.openxmlformats.org/officeDocument/2006/relationships/diagramQuickStyle" Target="../diagrams/quickStyle14.xml"/><Relationship Id="rId4" Type="http://schemas.openxmlformats.org/officeDocument/2006/relationships/diagramLayout" Target="../diagrams/layout13.xml"/><Relationship Id="rId9" Type="http://schemas.openxmlformats.org/officeDocument/2006/relationships/diagramLayout" Target="../diagrams/layout14.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hyperlink" Target="https://www.yorksandhumberdeanery.nhs.uk/general_practice"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hyperlink" Target="https://www.yorksandhumberdeanery.nhs.uk/general_practice/educators/trainees-experiencing-difficulties"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Trainees Experiencing Difficulties</a:t>
            </a:r>
          </a:p>
        </p:txBody>
      </p:sp>
      <p:sp>
        <p:nvSpPr>
          <p:cNvPr id="3" name="Subtitle 2"/>
          <p:cNvSpPr>
            <a:spLocks noGrp="1"/>
          </p:cNvSpPr>
          <p:nvPr>
            <p:ph type="subTitle" idx="1"/>
          </p:nvPr>
        </p:nvSpPr>
        <p:spPr/>
        <p:txBody>
          <a:bodyPr/>
          <a:lstStyle/>
          <a:p>
            <a:r>
              <a:rPr lang="en-GB"/>
              <a:t>KAREN BRADLEY</a:t>
            </a:r>
          </a:p>
          <a:p>
            <a:r>
              <a:rPr lang="en-GB"/>
              <a:t>ELENA PAMPHILON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3352" y="523240"/>
            <a:ext cx="5797296" cy="1393592"/>
          </a:xfrm>
        </p:spPr>
        <p:txBody>
          <a:bodyPr>
            <a:normAutofit/>
          </a:bodyPr>
          <a:lstStyle/>
          <a:p>
            <a:r>
              <a:rPr lang="en-GB" sz="4800"/>
              <a:t>SKIPE</a:t>
            </a:r>
          </a:p>
        </p:txBody>
      </p:sp>
      <p:graphicFrame>
        <p:nvGraphicFramePr>
          <p:cNvPr id="10" name="Content Placeholder 2">
            <a:extLst>
              <a:ext uri="{FF2B5EF4-FFF2-40B4-BE49-F238E27FC236}">
                <a16:creationId xmlns:a16="http://schemas.microsoft.com/office/drawing/2014/main" id="{51E73FDF-4037-429C-AE8D-CC42012A4803}"/>
              </a:ext>
            </a:extLst>
          </p:cNvPr>
          <p:cNvGraphicFramePr>
            <a:graphicFrameLocks noGrp="1"/>
          </p:cNvGraphicFramePr>
          <p:nvPr>
            <p:ph idx="1"/>
          </p:nvPr>
        </p:nvGraphicFramePr>
        <p:xfrm>
          <a:off x="395536" y="2204864"/>
          <a:ext cx="8280920" cy="41298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55999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0060" y="2530227"/>
            <a:ext cx="2551176" cy="1495794"/>
          </a:xfrm>
          <a:noFill/>
          <a:ln>
            <a:solidFill>
              <a:srgbClr val="FFFFFF"/>
            </a:solidFill>
          </a:ln>
        </p:spPr>
        <p:txBody>
          <a:bodyPr>
            <a:normAutofit/>
          </a:bodyPr>
          <a:lstStyle/>
          <a:p>
            <a:r>
              <a:rPr lang="en-GB">
                <a:solidFill>
                  <a:srgbClr val="FFFFFF"/>
                </a:solidFill>
              </a:rPr>
              <a:t>I - SID</a:t>
            </a:r>
          </a:p>
        </p:txBody>
      </p:sp>
      <p:graphicFrame>
        <p:nvGraphicFramePr>
          <p:cNvPr id="5" name="Content Placeholder 2">
            <a:extLst>
              <a:ext uri="{FF2B5EF4-FFF2-40B4-BE49-F238E27FC236}">
                <a16:creationId xmlns:a16="http://schemas.microsoft.com/office/drawing/2014/main" id="{C4B0B34D-7884-4CD7-BCCF-5A5995BB2C5B}"/>
              </a:ext>
            </a:extLst>
          </p:cNvPr>
          <p:cNvGraphicFramePr>
            <a:graphicFrameLocks noGrp="1"/>
          </p:cNvGraphicFramePr>
          <p:nvPr>
            <p:ph idx="1"/>
          </p:nvPr>
        </p:nvGraphicFramePr>
        <p:xfrm>
          <a:off x="3679371" y="201384"/>
          <a:ext cx="5279572" cy="64552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45344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3504" y="404664"/>
            <a:ext cx="4421124" cy="2002794"/>
          </a:xfrm>
        </p:spPr>
        <p:txBody>
          <a:bodyPr>
            <a:normAutofit fontScale="90000"/>
          </a:bodyPr>
          <a:lstStyle/>
          <a:p>
            <a:r>
              <a:rPr lang="en-GB" sz="2400" dirty="0"/>
              <a:t>Having the Difficult Conversation – giving feedback that is heard and evidenced</a:t>
            </a:r>
          </a:p>
        </p:txBody>
      </p:sp>
      <p:sp>
        <p:nvSpPr>
          <p:cNvPr id="3" name="Content Placeholder 2"/>
          <p:cNvSpPr>
            <a:spLocks noGrp="1"/>
          </p:cNvSpPr>
          <p:nvPr>
            <p:ph idx="1"/>
          </p:nvPr>
        </p:nvSpPr>
        <p:spPr>
          <a:xfrm>
            <a:off x="602432" y="2638044"/>
            <a:ext cx="4472488" cy="3263206"/>
          </a:xfrm>
        </p:spPr>
        <p:txBody>
          <a:bodyPr vert="horz" lIns="91440" tIns="45720" rIns="91440" bIns="45720" rtlCol="0" anchor="t">
            <a:normAutofit fontScale="62500" lnSpcReduction="20000"/>
          </a:bodyPr>
          <a:lstStyle/>
          <a:p>
            <a:pPr marL="228600" lvl="1" indent="0">
              <a:buNone/>
            </a:pPr>
            <a:endParaRPr lang="en-GB" sz="2800" dirty="0"/>
          </a:p>
          <a:p>
            <a:pPr marL="228600" lvl="1" indent="0">
              <a:buNone/>
            </a:pPr>
            <a:endParaRPr lang="en-GB" sz="2800" dirty="0"/>
          </a:p>
          <a:p>
            <a:pPr lvl="1"/>
            <a:r>
              <a:rPr lang="en-GB" sz="2800" dirty="0"/>
              <a:t>RCGP concerns   - trainers “failing to fail”</a:t>
            </a:r>
          </a:p>
          <a:p>
            <a:pPr lvl="1"/>
            <a:endParaRPr lang="en-GB" sz="2800" dirty="0"/>
          </a:p>
          <a:p>
            <a:pPr lvl="1"/>
            <a:r>
              <a:rPr lang="en-GB" sz="2800" dirty="0"/>
              <a:t>Limitations of the criticism sandwich – consider going carb free!</a:t>
            </a:r>
          </a:p>
          <a:p>
            <a:pPr lvl="1"/>
            <a:endParaRPr lang="en-GB" sz="2800" dirty="0"/>
          </a:p>
          <a:p>
            <a:pPr lvl="1"/>
            <a:r>
              <a:rPr lang="en-GB" sz="2800" dirty="0"/>
              <a:t>Importance of using Educator notes as a 'Training Diary'</a:t>
            </a:r>
            <a:endParaRPr lang="en-GB" dirty="0"/>
          </a:p>
          <a:p>
            <a:pPr lvl="1"/>
            <a:endParaRPr lang="en-GB" dirty="0"/>
          </a:p>
          <a:p>
            <a:pPr lvl="1"/>
            <a:endParaRPr lang="en-GB" dirty="0"/>
          </a:p>
          <a:p>
            <a:pPr lvl="1"/>
            <a:endParaRPr lang="en-GB" dirty="0"/>
          </a:p>
          <a:p>
            <a:pPr lvl="1"/>
            <a:endParaRPr lang="en-GB" dirty="0"/>
          </a:p>
        </p:txBody>
      </p:sp>
      <p:sp>
        <p:nvSpPr>
          <p:cNvPr id="10" name="Rectangle 9">
            <a:extLst>
              <a:ext uri="{FF2B5EF4-FFF2-40B4-BE49-F238E27FC236}">
                <a16:creationId xmlns:a16="http://schemas.microsoft.com/office/drawing/2014/main" id="{8CC23146-3D9E-4DD1-90F2-D9AAE4927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0029" y="964692"/>
            <a:ext cx="2990088"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B165923-D8A4-48EF-BD8D-8DF410BBE4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3473" y="1128683"/>
            <a:ext cx="2743200"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Chat Bubble">
            <a:extLst>
              <a:ext uri="{FF2B5EF4-FFF2-40B4-BE49-F238E27FC236}">
                <a16:creationId xmlns:a16="http://schemas.microsoft.com/office/drawing/2014/main" id="{F919FBC6-4625-4CE4-91BB-C13BA377DF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12160" y="2407458"/>
            <a:ext cx="2043083" cy="204308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AD85578-1E4B-4014-9D52-E76894750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78992" cy="6858000"/>
          </a:xfrm>
          <a:prstGeom prst="rect">
            <a:avLst/>
          </a:prstGeom>
          <a:solidFill>
            <a:schemeClr val="accent2">
              <a:alpha val="5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0" name="Rectangle 9">
            <a:extLst>
              <a:ext uri="{FF2B5EF4-FFF2-40B4-BE49-F238E27FC236}">
                <a16:creationId xmlns:a16="http://schemas.microsoft.com/office/drawing/2014/main" id="{48550B3F-9390-4CA1-B3C8-91529289DC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8992" y="0"/>
            <a:ext cx="349033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25684" y="1059838"/>
            <a:ext cx="3202301" cy="4738324"/>
          </a:xfrm>
          <a:noFill/>
          <a:ln>
            <a:noFill/>
          </a:ln>
        </p:spPr>
        <p:txBody>
          <a:bodyPr>
            <a:normAutofit/>
          </a:bodyPr>
          <a:lstStyle/>
          <a:p>
            <a:r>
              <a:rPr lang="en-GB" sz="2900" dirty="0">
                <a:solidFill>
                  <a:schemeClr val="bg1"/>
                </a:solidFill>
              </a:rPr>
              <a:t>RECORDING EVIDENCE</a:t>
            </a:r>
            <a:endParaRPr lang="en-GB" sz="2900" dirty="0">
              <a:solidFill>
                <a:schemeClr val="accent5"/>
              </a:solidFill>
            </a:endParaRPr>
          </a:p>
        </p:txBody>
      </p:sp>
      <p:sp>
        <p:nvSpPr>
          <p:cNvPr id="3" name="Content Placeholder 2"/>
          <p:cNvSpPr>
            <a:spLocks noGrp="1"/>
          </p:cNvSpPr>
          <p:nvPr>
            <p:ph idx="1"/>
          </p:nvPr>
        </p:nvSpPr>
        <p:spPr>
          <a:xfrm>
            <a:off x="4716016" y="116632"/>
            <a:ext cx="4427984" cy="6624736"/>
          </a:xfrm>
        </p:spPr>
        <p:txBody>
          <a:bodyPr anchor="ctr">
            <a:noAutofit/>
          </a:bodyPr>
          <a:lstStyle/>
          <a:p>
            <a:pPr>
              <a:lnSpc>
                <a:spcPct val="90000"/>
              </a:lnSpc>
            </a:pPr>
            <a:r>
              <a:rPr lang="en-GB" sz="2000"/>
              <a:t>Why are you recording?</a:t>
            </a:r>
          </a:p>
          <a:p>
            <a:pPr lvl="1">
              <a:lnSpc>
                <a:spcPct val="90000"/>
              </a:lnSpc>
            </a:pPr>
            <a:r>
              <a:rPr lang="en-GB" sz="2000"/>
              <a:t>for trainee, for trainer, for TPD and Performance team, for ARCP</a:t>
            </a:r>
          </a:p>
          <a:p>
            <a:pPr lvl="1">
              <a:lnSpc>
                <a:spcPct val="90000"/>
              </a:lnSpc>
            </a:pPr>
            <a:endParaRPr lang="en-GB" sz="2000"/>
          </a:p>
          <a:p>
            <a:pPr>
              <a:lnSpc>
                <a:spcPct val="90000"/>
              </a:lnSpc>
            </a:pPr>
            <a:r>
              <a:rPr lang="en-GB" sz="2000"/>
              <a:t>Who should be recording</a:t>
            </a:r>
          </a:p>
          <a:p>
            <a:pPr lvl="1">
              <a:lnSpc>
                <a:spcPct val="90000"/>
              </a:lnSpc>
            </a:pPr>
            <a:r>
              <a:rPr lang="en-GB" sz="2000"/>
              <a:t>You, trainee, other trainers in your practice, TPD, Performance team</a:t>
            </a:r>
          </a:p>
          <a:p>
            <a:pPr lvl="1">
              <a:lnSpc>
                <a:spcPct val="90000"/>
              </a:lnSpc>
            </a:pPr>
            <a:endParaRPr lang="en-GB" sz="2000"/>
          </a:p>
          <a:p>
            <a:pPr>
              <a:lnSpc>
                <a:spcPct val="90000"/>
              </a:lnSpc>
            </a:pPr>
            <a:r>
              <a:rPr lang="en-GB" sz="2000"/>
              <a:t>Where should you be recording</a:t>
            </a:r>
          </a:p>
          <a:p>
            <a:pPr lvl="1">
              <a:lnSpc>
                <a:spcPct val="90000"/>
              </a:lnSpc>
            </a:pPr>
            <a:r>
              <a:rPr lang="en-GB" sz="2000"/>
              <a:t>Educators notes, CSR, ESR, WPBA</a:t>
            </a:r>
          </a:p>
          <a:p>
            <a:pPr lvl="1">
              <a:lnSpc>
                <a:spcPct val="90000"/>
              </a:lnSpc>
            </a:pPr>
            <a:endParaRPr lang="en-GB" sz="2000"/>
          </a:p>
          <a:p>
            <a:pPr>
              <a:lnSpc>
                <a:spcPct val="90000"/>
              </a:lnSpc>
            </a:pPr>
            <a:r>
              <a:rPr lang="en-GB" sz="2000"/>
              <a:t>What would you want to record</a:t>
            </a:r>
          </a:p>
          <a:p>
            <a:pPr lvl="1">
              <a:lnSpc>
                <a:spcPct val="90000"/>
              </a:lnSpc>
            </a:pPr>
            <a:r>
              <a:rPr lang="en-GB" sz="2000"/>
              <a:t>Facts, behaviours, skills, knowledge, events</a:t>
            </a:r>
          </a:p>
          <a:p>
            <a:pPr lvl="1">
              <a:lnSpc>
                <a:spcPct val="90000"/>
              </a:lnSpc>
            </a:pPr>
            <a:endParaRPr lang="en-GB" sz="2000"/>
          </a:p>
          <a:p>
            <a:pPr>
              <a:lnSpc>
                <a:spcPct val="90000"/>
              </a:lnSpc>
            </a:pPr>
            <a:r>
              <a:rPr lang="en-GB" sz="2000"/>
              <a:t>How would you triangulate your evidence</a:t>
            </a:r>
          </a:p>
          <a:p>
            <a:pPr lvl="1">
              <a:lnSpc>
                <a:spcPct val="90000"/>
              </a:lnSpc>
            </a:pPr>
            <a:r>
              <a:rPr lang="en-GB" sz="2000"/>
              <a:t>MSF, PSQ, Other posts, Exams, if more than one trainer then 2 x CSR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CE5E3-4429-4F1F-93E8-9DC57A7EB293}"/>
              </a:ext>
            </a:extLst>
          </p:cNvPr>
          <p:cNvSpPr>
            <a:spLocks noGrp="1"/>
          </p:cNvSpPr>
          <p:nvPr>
            <p:ph type="ctrTitle"/>
          </p:nvPr>
        </p:nvSpPr>
        <p:spPr/>
        <p:txBody>
          <a:bodyPr/>
          <a:lstStyle/>
          <a:p>
            <a:r>
              <a:rPr lang="en-US" err="1"/>
              <a:t>Eportfolio</a:t>
            </a:r>
            <a:r>
              <a:rPr lang="en-US"/>
              <a:t> educator notes examples</a:t>
            </a:r>
          </a:p>
        </p:txBody>
      </p:sp>
      <p:sp>
        <p:nvSpPr>
          <p:cNvPr id="3" name="Subtitle 2">
            <a:extLst>
              <a:ext uri="{FF2B5EF4-FFF2-40B4-BE49-F238E27FC236}">
                <a16:creationId xmlns:a16="http://schemas.microsoft.com/office/drawing/2014/main" id="{DA1485CF-D329-4F58-A041-45811871E4A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98259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9A6CE-4237-4D06-B2BB-CF03F31B75B5}"/>
              </a:ext>
            </a:extLst>
          </p:cNvPr>
          <p:cNvSpPr>
            <a:spLocks noGrp="1"/>
          </p:cNvSpPr>
          <p:nvPr>
            <p:ph type="title"/>
          </p:nvPr>
        </p:nvSpPr>
        <p:spPr>
          <a:xfrm>
            <a:off x="1624386" y="411799"/>
            <a:ext cx="5937755" cy="1188720"/>
          </a:xfrm>
        </p:spPr>
        <p:txBody>
          <a:bodyPr/>
          <a:lstStyle/>
          <a:p>
            <a:r>
              <a:rPr lang="en-GB"/>
              <a:t>ST1 in practice</a:t>
            </a:r>
          </a:p>
        </p:txBody>
      </p:sp>
      <p:sp>
        <p:nvSpPr>
          <p:cNvPr id="3" name="Content Placeholder 2">
            <a:extLst>
              <a:ext uri="{FF2B5EF4-FFF2-40B4-BE49-F238E27FC236}">
                <a16:creationId xmlns:a16="http://schemas.microsoft.com/office/drawing/2014/main" id="{3AD4AAE9-2A76-46FD-82BE-681B8FF53560}"/>
              </a:ext>
            </a:extLst>
          </p:cNvPr>
          <p:cNvSpPr>
            <a:spLocks noGrp="1"/>
          </p:cNvSpPr>
          <p:nvPr>
            <p:ph idx="1"/>
          </p:nvPr>
        </p:nvSpPr>
        <p:spPr>
          <a:xfrm>
            <a:off x="361507" y="2308435"/>
            <a:ext cx="8420986" cy="3808156"/>
          </a:xfrm>
          <a:solidFill>
            <a:schemeClr val="bg1"/>
          </a:solidFill>
          <a:ln>
            <a:solidFill>
              <a:schemeClr val="tx1">
                <a:lumMod val="75000"/>
                <a:lumOff val="25000"/>
              </a:schemeClr>
            </a:solidFill>
          </a:ln>
        </p:spPr>
        <p:txBody>
          <a:bodyPr>
            <a:noAutofit/>
          </a:bodyPr>
          <a:lstStyle/>
          <a:p>
            <a:pPr marL="0" indent="0">
              <a:lnSpc>
                <a:spcPct val="135000"/>
              </a:lnSpc>
              <a:buNone/>
            </a:pPr>
            <a:r>
              <a:rPr lang="en-GB" sz="1600" b="0" i="0">
                <a:solidFill>
                  <a:srgbClr val="222222"/>
                </a:solidFill>
                <a:effectLst/>
                <a:latin typeface="Lato"/>
              </a:rPr>
              <a:t>We reviewed today how you have been managing telephone consulting and looked at the skills that you have been developing over the last 6 weeks. </a:t>
            </a:r>
          </a:p>
          <a:p>
            <a:pPr marL="0" indent="0">
              <a:lnSpc>
                <a:spcPct val="135000"/>
              </a:lnSpc>
              <a:buNone/>
            </a:pPr>
            <a:r>
              <a:rPr lang="en-GB" sz="1600" b="0" i="0">
                <a:solidFill>
                  <a:srgbClr val="222222"/>
                </a:solidFill>
                <a:effectLst/>
                <a:latin typeface="Lato"/>
              </a:rPr>
              <a:t>You have become increasingly more confident with this way of consulting, and have found that you have naturally become a little less doctor centred in your data gathering approach. You have been working on implementing what we covered in tutorial a few weeks ago and letting the patient tell their story at the start and listening more. You have found this much more helpful in eliciting patient expectations which you feels helps when it comes to management. This is evident when we come to debrief as there has been a clear improvement here, and has also been commented on by other GPs who have debriefed you.  </a:t>
            </a:r>
            <a:r>
              <a:rPr lang="en-GB" sz="1600">
                <a:solidFill>
                  <a:srgbClr val="222222"/>
                </a:solidFill>
                <a:latin typeface="Lato"/>
              </a:rPr>
              <a:t>Well done!</a:t>
            </a:r>
            <a:endParaRPr lang="en-GB" sz="1600"/>
          </a:p>
        </p:txBody>
      </p:sp>
    </p:spTree>
    <p:extLst>
      <p:ext uri="{BB962C8B-B14F-4D97-AF65-F5344CB8AC3E}">
        <p14:creationId xmlns:p14="http://schemas.microsoft.com/office/powerpoint/2010/main" val="3986188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0709B-C67B-4413-9171-A3F71A65504D}"/>
              </a:ext>
            </a:extLst>
          </p:cNvPr>
          <p:cNvSpPr>
            <a:spLocks noGrp="1"/>
          </p:cNvSpPr>
          <p:nvPr>
            <p:ph type="title"/>
          </p:nvPr>
        </p:nvSpPr>
        <p:spPr>
          <a:xfrm>
            <a:off x="1571948" y="523612"/>
            <a:ext cx="5937755" cy="1188720"/>
          </a:xfrm>
        </p:spPr>
        <p:txBody>
          <a:bodyPr/>
          <a:lstStyle/>
          <a:p>
            <a:r>
              <a:rPr lang="en-GB"/>
              <a:t>St2 IN HOSPITAL POST</a:t>
            </a:r>
          </a:p>
        </p:txBody>
      </p:sp>
      <p:sp>
        <p:nvSpPr>
          <p:cNvPr id="3" name="Content Placeholder 2">
            <a:extLst>
              <a:ext uri="{FF2B5EF4-FFF2-40B4-BE49-F238E27FC236}">
                <a16:creationId xmlns:a16="http://schemas.microsoft.com/office/drawing/2014/main" id="{27D18B94-FB43-41F9-A5A7-535B44C62407}"/>
              </a:ext>
            </a:extLst>
          </p:cNvPr>
          <p:cNvSpPr>
            <a:spLocks noGrp="1"/>
          </p:cNvSpPr>
          <p:nvPr>
            <p:ph idx="1"/>
          </p:nvPr>
        </p:nvSpPr>
        <p:spPr>
          <a:xfrm>
            <a:off x="436418" y="2638045"/>
            <a:ext cx="8208817" cy="3101983"/>
          </a:xfrm>
          <a:solidFill>
            <a:schemeClr val="bg1"/>
          </a:solidFill>
          <a:ln>
            <a:solidFill>
              <a:schemeClr val="tx1"/>
            </a:solidFill>
          </a:ln>
        </p:spPr>
        <p:txBody>
          <a:bodyPr/>
          <a:lstStyle/>
          <a:p>
            <a:pPr marL="0" indent="0" algn="just">
              <a:lnSpc>
                <a:spcPct val="150000"/>
              </a:lnSpc>
              <a:buNone/>
            </a:pPr>
            <a:r>
              <a:rPr lang="en-GB" b="0" i="0">
                <a:solidFill>
                  <a:srgbClr val="222222"/>
                </a:solidFill>
                <a:effectLst/>
                <a:latin typeface="Lato"/>
              </a:rPr>
              <a:t>D contacted me to update me that she has not put as many entries on her portfolio as she would like due to a relative receiving some bad health news and having to be in hospital. She feels she is managing and doesn't need time off work but life has got a little busy as a result and therefore struggled more recently to put on entries, I reassured her I am happy with her eportfolio so far. D did not need any further input but knows I'm here if she does</a:t>
            </a:r>
            <a:endParaRPr lang="en-GB"/>
          </a:p>
        </p:txBody>
      </p:sp>
    </p:spTree>
    <p:extLst>
      <p:ext uri="{BB962C8B-B14F-4D97-AF65-F5344CB8AC3E}">
        <p14:creationId xmlns:p14="http://schemas.microsoft.com/office/powerpoint/2010/main" val="33705930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BAB06-27C1-4E85-A505-128EA7A13EBB}"/>
              </a:ext>
            </a:extLst>
          </p:cNvPr>
          <p:cNvSpPr>
            <a:spLocks noGrp="1"/>
          </p:cNvSpPr>
          <p:nvPr>
            <p:ph type="title"/>
          </p:nvPr>
        </p:nvSpPr>
        <p:spPr>
          <a:xfrm>
            <a:off x="1606045" y="523612"/>
            <a:ext cx="5937755" cy="1188720"/>
          </a:xfrm>
        </p:spPr>
        <p:txBody>
          <a:bodyPr/>
          <a:lstStyle/>
          <a:p>
            <a:r>
              <a:rPr lang="en-GB"/>
              <a:t>ST3</a:t>
            </a:r>
          </a:p>
        </p:txBody>
      </p:sp>
      <p:sp>
        <p:nvSpPr>
          <p:cNvPr id="3" name="Content Placeholder 2">
            <a:extLst>
              <a:ext uri="{FF2B5EF4-FFF2-40B4-BE49-F238E27FC236}">
                <a16:creationId xmlns:a16="http://schemas.microsoft.com/office/drawing/2014/main" id="{EE68E8F1-4E6E-4E57-B932-BAD163DC6E66}"/>
              </a:ext>
            </a:extLst>
          </p:cNvPr>
          <p:cNvSpPr>
            <a:spLocks noGrp="1"/>
          </p:cNvSpPr>
          <p:nvPr>
            <p:ph idx="1"/>
          </p:nvPr>
        </p:nvSpPr>
        <p:spPr>
          <a:xfrm>
            <a:off x="499730" y="2638045"/>
            <a:ext cx="8250865" cy="3101983"/>
          </a:xfrm>
          <a:solidFill>
            <a:schemeClr val="bg1"/>
          </a:solidFill>
          <a:ln>
            <a:solidFill>
              <a:schemeClr val="tx1">
                <a:lumMod val="75000"/>
                <a:lumOff val="25000"/>
              </a:schemeClr>
            </a:solidFill>
          </a:ln>
        </p:spPr>
        <p:txBody>
          <a:bodyPr>
            <a:normAutofit/>
          </a:bodyPr>
          <a:lstStyle/>
          <a:p>
            <a:pPr marL="0" indent="0" algn="just">
              <a:lnSpc>
                <a:spcPct val="130000"/>
              </a:lnSpc>
              <a:buNone/>
            </a:pPr>
            <a:r>
              <a:rPr lang="en-GB" sz="2000"/>
              <a:t>You have arrived significantly late to work 4 times in the last 2 weeks resulting in your surgeries starting late/other doctors having to see your patients and missing tutorial.  There appear to have been a number of reasons for this.</a:t>
            </a:r>
          </a:p>
          <a:p>
            <a:pPr marL="0" indent="0" algn="just">
              <a:lnSpc>
                <a:spcPct val="130000"/>
              </a:lnSpc>
              <a:buNone/>
            </a:pPr>
            <a:r>
              <a:rPr lang="en-GB" sz="2000"/>
              <a:t>We have discussed how you might mitigate these issues in future.  You are going to aim to leave for work earlier.  We will review this again in a couple of weeks.</a:t>
            </a:r>
          </a:p>
        </p:txBody>
      </p:sp>
    </p:spTree>
    <p:extLst>
      <p:ext uri="{BB962C8B-B14F-4D97-AF65-F5344CB8AC3E}">
        <p14:creationId xmlns:p14="http://schemas.microsoft.com/office/powerpoint/2010/main" val="38840361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pic>
        <p:nvPicPr>
          <p:cNvPr id="5" name="Picture 4" descr="A screenshot of a computer&#10;&#10;Description automatically generated">
            <a:extLst>
              <a:ext uri="{FF2B5EF4-FFF2-40B4-BE49-F238E27FC236}">
                <a16:creationId xmlns:a16="http://schemas.microsoft.com/office/drawing/2014/main" id="{64E1E0B0-6F08-8847-9F63-6FEE66707340}"/>
              </a:ext>
            </a:extLst>
          </p:cNvPr>
          <p:cNvPicPr>
            <a:picLocks noChangeAspect="1"/>
          </p:cNvPicPr>
          <p:nvPr/>
        </p:nvPicPr>
        <p:blipFill rotWithShape="1">
          <a:blip r:embed="rId3">
            <a:extLst>
              <a:ext uri="{28A0092B-C50C-407E-A947-70E740481C1C}">
                <a14:useLocalDpi xmlns:a14="http://schemas.microsoft.com/office/drawing/2010/main" val="0"/>
              </a:ext>
            </a:extLst>
          </a:blip>
          <a:srcRect l="16925" t="30281" r="4154" b="26587"/>
          <a:stretch/>
        </p:blipFill>
        <p:spPr>
          <a:xfrm>
            <a:off x="167462" y="1903229"/>
            <a:ext cx="8809076" cy="4099796"/>
          </a:xfrm>
          <a:prstGeom prst="rect">
            <a:avLst/>
          </a:prstGeom>
        </p:spPr>
      </p:pic>
      <p:sp>
        <p:nvSpPr>
          <p:cNvPr id="2" name="Title 1">
            <a:extLst>
              <a:ext uri="{FF2B5EF4-FFF2-40B4-BE49-F238E27FC236}">
                <a16:creationId xmlns:a16="http://schemas.microsoft.com/office/drawing/2014/main" id="{236058DA-6EB7-4F55-BF01-B117F878C0E4}"/>
              </a:ext>
            </a:extLst>
          </p:cNvPr>
          <p:cNvSpPr>
            <a:spLocks noGrp="1"/>
          </p:cNvSpPr>
          <p:nvPr>
            <p:ph type="title"/>
          </p:nvPr>
        </p:nvSpPr>
        <p:spPr>
          <a:xfrm>
            <a:off x="1603122" y="147568"/>
            <a:ext cx="5937755" cy="815470"/>
          </a:xfrm>
        </p:spPr>
        <p:txBody>
          <a:bodyPr>
            <a:normAutofit fontScale="90000"/>
          </a:bodyPr>
          <a:lstStyle/>
          <a:p>
            <a:r>
              <a:rPr lang="en-GB"/>
              <a:t>Ed notes – st3</a:t>
            </a:r>
            <a:br>
              <a:rPr lang="en-GB"/>
            </a:br>
            <a:r>
              <a:rPr lang="en-GB"/>
              <a:t>Number of concerns</a:t>
            </a:r>
          </a:p>
        </p:txBody>
      </p:sp>
      <p:sp>
        <p:nvSpPr>
          <p:cNvPr id="3" name="Content Placeholder 2">
            <a:extLst>
              <a:ext uri="{FF2B5EF4-FFF2-40B4-BE49-F238E27FC236}">
                <a16:creationId xmlns:a16="http://schemas.microsoft.com/office/drawing/2014/main" id="{4E1B02B8-BDA6-4604-B412-5989192FD946}"/>
              </a:ext>
            </a:extLst>
          </p:cNvPr>
          <p:cNvSpPr>
            <a:spLocks noGrp="1"/>
          </p:cNvSpPr>
          <p:nvPr>
            <p:ph idx="1"/>
          </p:nvPr>
        </p:nvSpPr>
        <p:spPr>
          <a:xfrm>
            <a:off x="167462" y="1141078"/>
            <a:ext cx="8809076" cy="502896"/>
          </a:xfrm>
        </p:spPr>
        <p:txBody>
          <a:bodyPr/>
          <a:lstStyle/>
          <a:p>
            <a:pPr marL="0" indent="0">
              <a:buNone/>
            </a:pPr>
            <a:r>
              <a:rPr lang="en-GB"/>
              <a:t>This is a really good example of how to make your entries factual</a:t>
            </a:r>
          </a:p>
        </p:txBody>
      </p:sp>
    </p:spTree>
    <p:extLst>
      <p:ext uri="{BB962C8B-B14F-4D97-AF65-F5344CB8AC3E}">
        <p14:creationId xmlns:p14="http://schemas.microsoft.com/office/powerpoint/2010/main" val="4637766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519411-5891-4814-A2DA-247BB2442F2E}"/>
              </a:ext>
            </a:extLst>
          </p:cNvPr>
          <p:cNvPicPr>
            <a:picLocks noChangeAspect="1"/>
          </p:cNvPicPr>
          <p:nvPr/>
        </p:nvPicPr>
        <p:blipFill rotWithShape="1">
          <a:blip r:embed="rId2"/>
          <a:srcRect l="16171" t="13214" r="4680" b="2308"/>
          <a:stretch/>
        </p:blipFill>
        <p:spPr>
          <a:xfrm>
            <a:off x="103591" y="1439695"/>
            <a:ext cx="8933406" cy="5309648"/>
          </a:xfrm>
          <a:prstGeom prst="rect">
            <a:avLst/>
          </a:prstGeom>
        </p:spPr>
      </p:pic>
      <p:sp>
        <p:nvSpPr>
          <p:cNvPr id="3" name="Title 2">
            <a:extLst>
              <a:ext uri="{FF2B5EF4-FFF2-40B4-BE49-F238E27FC236}">
                <a16:creationId xmlns:a16="http://schemas.microsoft.com/office/drawing/2014/main" id="{08D3ADFC-228C-424E-BA2B-3AF756CCF39E}"/>
              </a:ext>
            </a:extLst>
          </p:cNvPr>
          <p:cNvSpPr>
            <a:spLocks noGrp="1"/>
          </p:cNvSpPr>
          <p:nvPr>
            <p:ph type="title"/>
          </p:nvPr>
        </p:nvSpPr>
        <p:spPr>
          <a:xfrm>
            <a:off x="1097284" y="108658"/>
            <a:ext cx="6743210" cy="1188720"/>
          </a:xfrm>
        </p:spPr>
        <p:txBody>
          <a:bodyPr>
            <a:normAutofit/>
          </a:bodyPr>
          <a:lstStyle/>
          <a:p>
            <a:r>
              <a:rPr lang="en-GB"/>
              <a:t>Ed notes – copy of email from hospital consultant (CS)</a:t>
            </a:r>
          </a:p>
        </p:txBody>
      </p:sp>
    </p:spTree>
    <p:extLst>
      <p:ext uri="{BB962C8B-B14F-4D97-AF65-F5344CB8AC3E}">
        <p14:creationId xmlns:p14="http://schemas.microsoft.com/office/powerpoint/2010/main" val="3191361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102240" y="692696"/>
            <a:ext cx="6939520" cy="1645920"/>
          </a:xfrm>
        </p:spPr>
        <p:txBody>
          <a:bodyPr/>
          <a:lstStyle/>
          <a:p>
            <a:r>
              <a:rPr lang="en-GB"/>
              <a:t>Plan for the session</a:t>
            </a:r>
          </a:p>
        </p:txBody>
      </p:sp>
      <p:sp>
        <p:nvSpPr>
          <p:cNvPr id="2" name="Subtitle 1"/>
          <p:cNvSpPr>
            <a:spLocks noGrp="1"/>
          </p:cNvSpPr>
          <p:nvPr>
            <p:ph type="subTitle" idx="1"/>
          </p:nvPr>
        </p:nvSpPr>
        <p:spPr>
          <a:xfrm>
            <a:off x="935596" y="2791192"/>
            <a:ext cx="7272808" cy="3744416"/>
          </a:xfrm>
        </p:spPr>
        <p:txBody>
          <a:bodyPr>
            <a:normAutofit/>
          </a:bodyPr>
          <a:lstStyle/>
          <a:p>
            <a:r>
              <a:rPr lang="en-GB" sz="2800"/>
              <a:t>-Who is a trainee in difficulty?</a:t>
            </a:r>
          </a:p>
          <a:p>
            <a:endParaRPr lang="en-GB" sz="2800"/>
          </a:p>
          <a:p>
            <a:r>
              <a:rPr lang="en-GB" sz="2800"/>
              <a:t>-How to identify these trainees</a:t>
            </a:r>
          </a:p>
          <a:p>
            <a:endParaRPr lang="en-GB" sz="2800"/>
          </a:p>
          <a:p>
            <a:r>
              <a:rPr lang="en-GB" sz="2800"/>
              <a:t>-How to SUPPORT them</a:t>
            </a:r>
          </a:p>
        </p:txBody>
      </p:sp>
    </p:spTree>
    <p:extLst>
      <p:ext uri="{BB962C8B-B14F-4D97-AF65-F5344CB8AC3E}">
        <p14:creationId xmlns:p14="http://schemas.microsoft.com/office/powerpoint/2010/main" val="22348632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2447C-2DCD-40DA-8B53-9418591B14D9}"/>
              </a:ext>
            </a:extLst>
          </p:cNvPr>
          <p:cNvSpPr>
            <a:spLocks noGrp="1"/>
          </p:cNvSpPr>
          <p:nvPr>
            <p:ph type="title"/>
          </p:nvPr>
        </p:nvSpPr>
        <p:spPr>
          <a:xfrm>
            <a:off x="1603122" y="235117"/>
            <a:ext cx="5937755" cy="1188720"/>
          </a:xfrm>
        </p:spPr>
        <p:txBody>
          <a:bodyPr/>
          <a:lstStyle/>
          <a:p>
            <a:r>
              <a:rPr lang="en-GB"/>
              <a:t>Ed notes – don’t just document problems!</a:t>
            </a:r>
          </a:p>
        </p:txBody>
      </p:sp>
      <p:sp>
        <p:nvSpPr>
          <p:cNvPr id="3" name="Content Placeholder 2">
            <a:extLst>
              <a:ext uri="{FF2B5EF4-FFF2-40B4-BE49-F238E27FC236}">
                <a16:creationId xmlns:a16="http://schemas.microsoft.com/office/drawing/2014/main" id="{661B1A3C-14BA-4382-8709-DFF145E465B7}"/>
              </a:ext>
            </a:extLst>
          </p:cNvPr>
          <p:cNvSpPr>
            <a:spLocks noGrp="1"/>
          </p:cNvSpPr>
          <p:nvPr>
            <p:ph idx="1"/>
          </p:nvPr>
        </p:nvSpPr>
        <p:spPr>
          <a:xfrm>
            <a:off x="495639" y="1802721"/>
            <a:ext cx="8152719" cy="688815"/>
          </a:xfrm>
        </p:spPr>
        <p:txBody>
          <a:bodyPr/>
          <a:lstStyle/>
          <a:p>
            <a:pPr marL="0" indent="0">
              <a:buNone/>
            </a:pPr>
            <a:r>
              <a:rPr lang="en-GB"/>
              <a:t>It is just as important to mention the positives!</a:t>
            </a:r>
          </a:p>
        </p:txBody>
      </p:sp>
      <p:pic>
        <p:nvPicPr>
          <p:cNvPr id="4" name="Picture 3">
            <a:extLst>
              <a:ext uri="{FF2B5EF4-FFF2-40B4-BE49-F238E27FC236}">
                <a16:creationId xmlns:a16="http://schemas.microsoft.com/office/drawing/2014/main" id="{FC415321-E56E-4DD9-9212-BC8DBC2B5561}"/>
              </a:ext>
            </a:extLst>
          </p:cNvPr>
          <p:cNvPicPr>
            <a:picLocks noChangeAspect="1"/>
          </p:cNvPicPr>
          <p:nvPr/>
        </p:nvPicPr>
        <p:blipFill rotWithShape="1">
          <a:blip r:embed="rId2"/>
          <a:srcRect l="8631" t="31147" r="9878" b="39907"/>
          <a:stretch/>
        </p:blipFill>
        <p:spPr>
          <a:xfrm>
            <a:off x="173276" y="2634445"/>
            <a:ext cx="8797444" cy="2753631"/>
          </a:xfrm>
          <a:prstGeom prst="rect">
            <a:avLst/>
          </a:prstGeom>
        </p:spPr>
      </p:pic>
    </p:spTree>
    <p:extLst>
      <p:ext uri="{BB962C8B-B14F-4D97-AF65-F5344CB8AC3E}">
        <p14:creationId xmlns:p14="http://schemas.microsoft.com/office/powerpoint/2010/main" val="35939396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F23F39-C290-4614-9B23-319396873000}"/>
              </a:ext>
            </a:extLst>
          </p:cNvPr>
          <p:cNvSpPr>
            <a:spLocks noGrp="1"/>
          </p:cNvSpPr>
          <p:nvPr>
            <p:ph type="ctrTitle"/>
          </p:nvPr>
        </p:nvSpPr>
        <p:spPr>
          <a:xfrm>
            <a:off x="4094226" y="2386744"/>
            <a:ext cx="4446269" cy="1645920"/>
          </a:xfrm>
        </p:spPr>
        <p:txBody>
          <a:bodyPr>
            <a:normAutofit/>
          </a:bodyPr>
          <a:lstStyle/>
          <a:p>
            <a:r>
              <a:rPr lang="en-GB"/>
              <a:t>Coffee &amp; comfort break</a:t>
            </a:r>
          </a:p>
        </p:txBody>
      </p:sp>
      <p:pic>
        <p:nvPicPr>
          <p:cNvPr id="5" name="Picture 4" descr="A cup of coffee on a table&#10;&#10;Description automatically generated">
            <a:extLst>
              <a:ext uri="{FF2B5EF4-FFF2-40B4-BE49-F238E27FC236}">
                <a16:creationId xmlns:a16="http://schemas.microsoft.com/office/drawing/2014/main" id="{D5330FB0-A5D1-4D07-BE48-604C51627A66}"/>
              </a:ext>
            </a:extLst>
          </p:cNvPr>
          <p:cNvPicPr>
            <a:picLocks noChangeAspect="1"/>
          </p:cNvPicPr>
          <p:nvPr/>
        </p:nvPicPr>
        <p:blipFill rotWithShape="1">
          <a:blip r:embed="rId2"/>
          <a:srcRect l="23688" r="42464"/>
          <a:stretch/>
        </p:blipFill>
        <p:spPr>
          <a:xfrm>
            <a:off x="20" y="10"/>
            <a:ext cx="3490702" cy="6857990"/>
          </a:xfrm>
          <a:prstGeom prst="rect">
            <a:avLst/>
          </a:prstGeom>
        </p:spPr>
      </p:pic>
    </p:spTree>
    <p:extLst>
      <p:ext uri="{BB962C8B-B14F-4D97-AF65-F5344CB8AC3E}">
        <p14:creationId xmlns:p14="http://schemas.microsoft.com/office/powerpoint/2010/main" val="29206524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5AD93-B019-4158-A9B5-2DB7A67A8B89}"/>
              </a:ext>
            </a:extLst>
          </p:cNvPr>
          <p:cNvSpPr>
            <a:spLocks noGrp="1"/>
          </p:cNvSpPr>
          <p:nvPr>
            <p:ph type="title"/>
          </p:nvPr>
        </p:nvSpPr>
        <p:spPr/>
        <p:txBody>
          <a:bodyPr/>
          <a:lstStyle/>
          <a:p>
            <a:r>
              <a:rPr lang="en-GB" dirty="0"/>
              <a:t>SIT AND Swap surgeries</a:t>
            </a:r>
          </a:p>
        </p:txBody>
      </p:sp>
      <p:sp>
        <p:nvSpPr>
          <p:cNvPr id="3" name="Text Placeholder 2">
            <a:extLst>
              <a:ext uri="{FF2B5EF4-FFF2-40B4-BE49-F238E27FC236}">
                <a16:creationId xmlns:a16="http://schemas.microsoft.com/office/drawing/2014/main" id="{2B620C9F-D48A-45C7-B927-69FC7E127258}"/>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2259072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288E0-6AF2-45B3-996D-F785A0EFBAA0}"/>
              </a:ext>
            </a:extLst>
          </p:cNvPr>
          <p:cNvSpPr>
            <a:spLocks noGrp="1"/>
          </p:cNvSpPr>
          <p:nvPr>
            <p:ph type="ctrTitle"/>
          </p:nvPr>
        </p:nvSpPr>
        <p:spPr>
          <a:xfrm>
            <a:off x="1102240" y="1462617"/>
            <a:ext cx="6939520" cy="2570047"/>
          </a:xfrm>
        </p:spPr>
        <p:txBody>
          <a:bodyPr>
            <a:normAutofit/>
          </a:bodyPr>
          <a:lstStyle/>
          <a:p>
            <a:r>
              <a:rPr lang="en-GB">
                <a:ea typeface="+mj-lt"/>
                <a:cs typeface="+mj-lt"/>
              </a:rPr>
              <a:t>WHEN AND HOW DO YOU GET THE PERFORMANCE TEAM INVOLVED?!</a:t>
            </a:r>
          </a:p>
        </p:txBody>
      </p:sp>
      <p:sp>
        <p:nvSpPr>
          <p:cNvPr id="3" name="Subtitle 2">
            <a:extLst>
              <a:ext uri="{FF2B5EF4-FFF2-40B4-BE49-F238E27FC236}">
                <a16:creationId xmlns:a16="http://schemas.microsoft.com/office/drawing/2014/main" id="{92057DCC-7F5F-4AA8-9B83-F0F8CC58A30D}"/>
              </a:ext>
            </a:extLst>
          </p:cNvPr>
          <p:cNvSpPr>
            <a:spLocks noGrp="1"/>
          </p:cNvSpPr>
          <p:nvPr>
            <p:ph type="subTitle" idx="1"/>
          </p:nvPr>
        </p:nvSpPr>
        <p:spPr/>
        <p:txBody>
          <a:bodyPr vert="horz" lIns="91440" tIns="45720" rIns="91440" bIns="45720" rtlCol="0" anchor="t">
            <a:normAutofit/>
          </a:bodyPr>
          <a:lstStyle/>
          <a:p>
            <a:endParaRPr lang="en-GB" sz="2100"/>
          </a:p>
        </p:txBody>
      </p:sp>
    </p:spTree>
    <p:extLst>
      <p:ext uri="{BB962C8B-B14F-4D97-AF65-F5344CB8AC3E}">
        <p14:creationId xmlns:p14="http://schemas.microsoft.com/office/powerpoint/2010/main" val="13148958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0B8C00D-A86F-4218-B13E-E251B5E89C36}"/>
              </a:ext>
            </a:extLst>
          </p:cNvPr>
          <p:cNvSpPr txBox="1">
            <a:spLocks/>
          </p:cNvSpPr>
          <p:nvPr/>
        </p:nvSpPr>
        <p:spPr bwMode="black">
          <a:xfrm>
            <a:off x="755363" y="764704"/>
            <a:ext cx="7633274" cy="1188720"/>
          </a:xfrm>
          <a:prstGeom prst="rect">
            <a:avLst/>
          </a:prstGeom>
        </p:spPr>
        <p:txBody>
          <a:bodyPr vert="horz" lIns="182880" tIns="182880" rIns="182880" bIns="182880" rtlCol="0" anchor="ctr">
            <a:normAutofit/>
          </a:bodyPr>
          <a:lst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a:lstStyle>
          <a:p>
            <a:pPr>
              <a:spcAft>
                <a:spcPts val="600"/>
              </a:spcAft>
            </a:pPr>
            <a:r>
              <a:rPr lang="en-US" sz="2800">
                <a:solidFill>
                  <a:schemeClr val="tx1">
                    <a:lumMod val="85000"/>
                    <a:lumOff val="15000"/>
                  </a:schemeClr>
                </a:solidFill>
              </a:rPr>
              <a:t>What is the performance team?</a:t>
            </a:r>
          </a:p>
        </p:txBody>
      </p:sp>
      <p:graphicFrame>
        <p:nvGraphicFramePr>
          <p:cNvPr id="5" name="Content Placeholder 2">
            <a:extLst>
              <a:ext uri="{FF2B5EF4-FFF2-40B4-BE49-F238E27FC236}">
                <a16:creationId xmlns:a16="http://schemas.microsoft.com/office/drawing/2014/main" id="{FB1E3F96-05D0-474F-AF5B-AE7929E83C71}"/>
              </a:ext>
            </a:extLst>
          </p:cNvPr>
          <p:cNvGraphicFramePr>
            <a:graphicFrameLocks noGrp="1"/>
          </p:cNvGraphicFramePr>
          <p:nvPr>
            <p:ph idx="1"/>
            <p:extLst>
              <p:ext uri="{D42A27DB-BD31-4B8C-83A1-F6EECF244321}">
                <p14:modId xmlns:p14="http://schemas.microsoft.com/office/powerpoint/2010/main" val="3578822667"/>
              </p:ext>
            </p:extLst>
          </p:nvPr>
        </p:nvGraphicFramePr>
        <p:xfrm>
          <a:off x="251520" y="1953424"/>
          <a:ext cx="8568952" cy="46439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427027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FBE789D-66E0-4C5C-8DDC-CF4D7BF21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C092F8-98E3-4599-A7BF-1B658CF1D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B8C00D-A86F-4218-B13E-E251B5E89C36}"/>
              </a:ext>
            </a:extLst>
          </p:cNvPr>
          <p:cNvSpPr>
            <a:spLocks noGrp="1"/>
          </p:cNvSpPr>
          <p:nvPr>
            <p:ph type="title"/>
          </p:nvPr>
        </p:nvSpPr>
        <p:spPr>
          <a:xfrm>
            <a:off x="482600" y="1197204"/>
            <a:ext cx="2522980" cy="2979693"/>
          </a:xfrm>
          <a:prstGeom prst="rect">
            <a:avLst/>
          </a:prstGeom>
          <a:solidFill>
            <a:schemeClr val="tx2">
              <a:lumMod val="60000"/>
              <a:lumOff val="40000"/>
              <a:alpha val="15000"/>
            </a:schemeClr>
          </a:solidFill>
          <a:ln>
            <a:solidFill>
              <a:schemeClr val="bg1"/>
            </a:solidFill>
          </a:ln>
        </p:spPr>
        <p:txBody>
          <a:bodyPr wrap="square">
            <a:normAutofit/>
          </a:bodyPr>
          <a:lstStyle/>
          <a:p>
            <a:r>
              <a:rPr lang="en-GB" sz="1600" dirty="0">
                <a:solidFill>
                  <a:schemeClr val="bg1"/>
                </a:solidFill>
              </a:rPr>
              <a:t>Who gets referred to the performance team?</a:t>
            </a:r>
          </a:p>
        </p:txBody>
      </p:sp>
      <p:graphicFrame>
        <p:nvGraphicFramePr>
          <p:cNvPr id="5" name="Content Placeholder 2">
            <a:extLst>
              <a:ext uri="{FF2B5EF4-FFF2-40B4-BE49-F238E27FC236}">
                <a16:creationId xmlns:a16="http://schemas.microsoft.com/office/drawing/2014/main" id="{DEDFAB7A-9E09-4ADD-A986-0869CBFFB81B}"/>
              </a:ext>
            </a:extLst>
          </p:cNvPr>
          <p:cNvGraphicFramePr>
            <a:graphicFrameLocks noGrp="1"/>
          </p:cNvGraphicFramePr>
          <p:nvPr>
            <p:ph idx="1"/>
            <p:extLst>
              <p:ext uri="{D42A27DB-BD31-4B8C-83A1-F6EECF244321}">
                <p14:modId xmlns:p14="http://schemas.microsoft.com/office/powerpoint/2010/main" val="388575298"/>
              </p:ext>
            </p:extLst>
          </p:nvPr>
        </p:nvGraphicFramePr>
        <p:xfrm>
          <a:off x="3707904" y="476672"/>
          <a:ext cx="5040560"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731974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87E4CF4-B464-4A12-B2C4-F5F5DFF5C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15FB8F-8F25-405B-9EF3-1D296C4CDF79}"/>
              </a:ext>
            </a:extLst>
          </p:cNvPr>
          <p:cNvSpPr>
            <a:spLocks noGrp="1"/>
          </p:cNvSpPr>
          <p:nvPr>
            <p:ph type="title"/>
          </p:nvPr>
        </p:nvSpPr>
        <p:spPr>
          <a:xfrm>
            <a:off x="536603" y="2681103"/>
            <a:ext cx="2297430" cy="1495794"/>
          </a:xfrm>
          <a:noFill/>
          <a:ln>
            <a:solidFill>
              <a:srgbClr val="FFFFFF"/>
            </a:solidFill>
          </a:ln>
        </p:spPr>
        <p:txBody>
          <a:bodyPr>
            <a:normAutofit/>
          </a:bodyPr>
          <a:lstStyle/>
          <a:p>
            <a:r>
              <a:rPr lang="en-GB">
                <a:solidFill>
                  <a:srgbClr val="FFFFFF"/>
                </a:solidFill>
              </a:rPr>
              <a:t>Who do you contact?</a:t>
            </a:r>
          </a:p>
        </p:txBody>
      </p:sp>
      <p:sp>
        <p:nvSpPr>
          <p:cNvPr id="12" name="Rectangle 11">
            <a:extLst>
              <a:ext uri="{FF2B5EF4-FFF2-40B4-BE49-F238E27FC236}">
                <a16:creationId xmlns:a16="http://schemas.microsoft.com/office/drawing/2014/main" id="{AEEBCE4F-713D-46E4-AF4A-F7B083C4ED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0636" y="964692"/>
            <a:ext cx="5164074"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7851551C-C7A7-4E19-9C80-67B8A77DEB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3351" y="1128683"/>
            <a:ext cx="4918644" cy="46085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4">
            <a:extLst>
              <a:ext uri="{FF2B5EF4-FFF2-40B4-BE49-F238E27FC236}">
                <a16:creationId xmlns:a16="http://schemas.microsoft.com/office/drawing/2014/main" id="{BA046CE6-252C-4C1B-B6AA-227E8778D34E}"/>
              </a:ext>
            </a:extLst>
          </p:cNvPr>
          <p:cNvGraphicFramePr>
            <a:graphicFrameLocks noGrp="1"/>
          </p:cNvGraphicFramePr>
          <p:nvPr>
            <p:ph idx="1"/>
            <p:extLst>
              <p:ext uri="{D42A27DB-BD31-4B8C-83A1-F6EECF244321}">
                <p14:modId xmlns:p14="http://schemas.microsoft.com/office/powerpoint/2010/main" val="796027747"/>
              </p:ext>
            </p:extLst>
          </p:nvPr>
        </p:nvGraphicFramePr>
        <p:xfrm>
          <a:off x="3370636" y="1222644"/>
          <a:ext cx="5164074" cy="4412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4280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dgm id="{858F7E7D-641D-41E1-9B6A-D055A7B7D830}"/>
                                            </p:graphicEl>
                                          </p:spTgt>
                                        </p:tgtEl>
                                        <p:attrNameLst>
                                          <p:attrName>style.visibility</p:attrName>
                                        </p:attrNameLst>
                                      </p:cBhvr>
                                      <p:to>
                                        <p:strVal val="visible"/>
                                      </p:to>
                                    </p:set>
                                    <p:animEffect transition="in" filter="wipe(left)">
                                      <p:cBhvr>
                                        <p:cTn id="7" dur="500"/>
                                        <p:tgtEl>
                                          <p:spTgt spid="5">
                                            <p:graphicEl>
                                              <a:dgm id="{858F7E7D-641D-41E1-9B6A-D055A7B7D83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graphicEl>
                                              <a:dgm id="{96E405B9-FF47-412C-8AE0-CB22CAD1A16B}"/>
                                            </p:graphicEl>
                                          </p:spTgt>
                                        </p:tgtEl>
                                        <p:attrNameLst>
                                          <p:attrName>style.visibility</p:attrName>
                                        </p:attrNameLst>
                                      </p:cBhvr>
                                      <p:to>
                                        <p:strVal val="visible"/>
                                      </p:to>
                                    </p:set>
                                    <p:animEffect transition="in" filter="wipe(left)">
                                      <p:cBhvr>
                                        <p:cTn id="12" dur="500"/>
                                        <p:tgtEl>
                                          <p:spTgt spid="5">
                                            <p:graphicEl>
                                              <a:dgm id="{96E405B9-FF47-412C-8AE0-CB22CAD1A16B}"/>
                                            </p:graphic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graphicEl>
                                              <a:dgm id="{B861AF89-5326-4B6C-AA6C-8629466BB646}"/>
                                            </p:graphicEl>
                                          </p:spTgt>
                                        </p:tgtEl>
                                        <p:attrNameLst>
                                          <p:attrName>style.visibility</p:attrName>
                                        </p:attrNameLst>
                                      </p:cBhvr>
                                      <p:to>
                                        <p:strVal val="visible"/>
                                      </p:to>
                                    </p:set>
                                    <p:animEffect transition="in" filter="wipe(left)">
                                      <p:cBhvr>
                                        <p:cTn id="15" dur="500"/>
                                        <p:tgtEl>
                                          <p:spTgt spid="5">
                                            <p:graphicEl>
                                              <a:dgm id="{B861AF89-5326-4B6C-AA6C-8629466BB646}"/>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
                                            <p:graphicEl>
                                              <a:dgm id="{EE236B0E-8E0C-4488-8654-3F19A3357815}"/>
                                            </p:graphicEl>
                                          </p:spTgt>
                                        </p:tgtEl>
                                        <p:attrNameLst>
                                          <p:attrName>style.visibility</p:attrName>
                                        </p:attrNameLst>
                                      </p:cBhvr>
                                      <p:to>
                                        <p:strVal val="visible"/>
                                      </p:to>
                                    </p:set>
                                    <p:animEffect transition="in" filter="wipe(left)">
                                      <p:cBhvr>
                                        <p:cTn id="20" dur="500"/>
                                        <p:tgtEl>
                                          <p:spTgt spid="5">
                                            <p:graphicEl>
                                              <a:dgm id="{EE236B0E-8E0C-4488-8654-3F19A3357815}"/>
                                            </p:graphic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5">
                                            <p:graphicEl>
                                              <a:dgm id="{2B1085F1-77BC-46C2-87F6-C5C842F6D01F}"/>
                                            </p:graphicEl>
                                          </p:spTgt>
                                        </p:tgtEl>
                                        <p:attrNameLst>
                                          <p:attrName>style.visibility</p:attrName>
                                        </p:attrNameLst>
                                      </p:cBhvr>
                                      <p:to>
                                        <p:strVal val="visible"/>
                                      </p:to>
                                    </p:set>
                                    <p:animEffect transition="in" filter="wipe(left)">
                                      <p:cBhvr>
                                        <p:cTn id="23" dur="500"/>
                                        <p:tgtEl>
                                          <p:spTgt spid="5">
                                            <p:graphicEl>
                                              <a:dgm id="{2B1085F1-77BC-46C2-87F6-C5C842F6D01F}"/>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
                                            <p:graphicEl>
                                              <a:dgm id="{54650EFF-DA37-4D18-97FE-E431C78CCD8A}"/>
                                            </p:graphicEl>
                                          </p:spTgt>
                                        </p:tgtEl>
                                        <p:attrNameLst>
                                          <p:attrName>style.visibility</p:attrName>
                                        </p:attrNameLst>
                                      </p:cBhvr>
                                      <p:to>
                                        <p:strVal val="visible"/>
                                      </p:to>
                                    </p:set>
                                    <p:animEffect transition="in" filter="wipe(left)">
                                      <p:cBhvr>
                                        <p:cTn id="28" dur="500"/>
                                        <p:tgtEl>
                                          <p:spTgt spid="5">
                                            <p:graphicEl>
                                              <a:dgm id="{54650EFF-DA37-4D18-97FE-E431C78CCD8A}"/>
                                            </p:graphic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5">
                                            <p:graphicEl>
                                              <a:dgm id="{783A2B3A-F09A-49AB-9B9F-8E9689FC7DED}"/>
                                            </p:graphicEl>
                                          </p:spTgt>
                                        </p:tgtEl>
                                        <p:attrNameLst>
                                          <p:attrName>style.visibility</p:attrName>
                                        </p:attrNameLst>
                                      </p:cBhvr>
                                      <p:to>
                                        <p:strVal val="visible"/>
                                      </p:to>
                                    </p:set>
                                    <p:animEffect transition="in" filter="wipe(left)">
                                      <p:cBhvr>
                                        <p:cTn id="31" dur="500"/>
                                        <p:tgtEl>
                                          <p:spTgt spid="5">
                                            <p:graphicEl>
                                              <a:dgm id="{783A2B3A-F09A-49AB-9B9F-8E9689FC7DED}"/>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5">
                                            <p:graphicEl>
                                              <a:dgm id="{FA0D24E0-BC3F-4D3A-8382-FE57461FC337}"/>
                                            </p:graphicEl>
                                          </p:spTgt>
                                        </p:tgtEl>
                                        <p:attrNameLst>
                                          <p:attrName>style.visibility</p:attrName>
                                        </p:attrNameLst>
                                      </p:cBhvr>
                                      <p:to>
                                        <p:strVal val="visible"/>
                                      </p:to>
                                    </p:set>
                                    <p:animEffect transition="in" filter="wipe(left)">
                                      <p:cBhvr>
                                        <p:cTn id="36" dur="500"/>
                                        <p:tgtEl>
                                          <p:spTgt spid="5">
                                            <p:graphicEl>
                                              <a:dgm id="{FA0D24E0-BC3F-4D3A-8382-FE57461FC337}"/>
                                            </p:graphic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
                                            <p:graphicEl>
                                              <a:dgm id="{B0203967-FA18-40AB-90C8-11BB527D363D}"/>
                                            </p:graphicEl>
                                          </p:spTgt>
                                        </p:tgtEl>
                                        <p:attrNameLst>
                                          <p:attrName>style.visibility</p:attrName>
                                        </p:attrNameLst>
                                      </p:cBhvr>
                                      <p:to>
                                        <p:strVal val="visible"/>
                                      </p:to>
                                    </p:set>
                                    <p:animEffect transition="in" filter="wipe(left)">
                                      <p:cBhvr>
                                        <p:cTn id="39" dur="500"/>
                                        <p:tgtEl>
                                          <p:spTgt spid="5">
                                            <p:graphicEl>
                                              <a:dgm id="{B0203967-FA18-40AB-90C8-11BB527D363D}"/>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5">
                                            <p:graphicEl>
                                              <a:dgm id="{55735D06-3D85-401F-817D-ECBAB972BBB2}"/>
                                            </p:graphicEl>
                                          </p:spTgt>
                                        </p:tgtEl>
                                        <p:attrNameLst>
                                          <p:attrName>style.visibility</p:attrName>
                                        </p:attrNameLst>
                                      </p:cBhvr>
                                      <p:to>
                                        <p:strVal val="visible"/>
                                      </p:to>
                                    </p:set>
                                    <p:animEffect transition="in" filter="wipe(left)">
                                      <p:cBhvr>
                                        <p:cTn id="44" dur="500"/>
                                        <p:tgtEl>
                                          <p:spTgt spid="5">
                                            <p:graphicEl>
                                              <a:dgm id="{55735D06-3D85-401F-817D-ECBAB972BBB2}"/>
                                            </p:graphicEl>
                                          </p:spTgt>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5">
                                            <p:graphicEl>
                                              <a:dgm id="{C52A2AEA-2878-43A5-86D2-A2ACD13D9052}"/>
                                            </p:graphicEl>
                                          </p:spTgt>
                                        </p:tgtEl>
                                        <p:attrNameLst>
                                          <p:attrName>style.visibility</p:attrName>
                                        </p:attrNameLst>
                                      </p:cBhvr>
                                      <p:to>
                                        <p:strVal val="visible"/>
                                      </p:to>
                                    </p:set>
                                    <p:animEffect transition="in" filter="wipe(left)">
                                      <p:cBhvr>
                                        <p:cTn id="47" dur="500"/>
                                        <p:tgtEl>
                                          <p:spTgt spid="5">
                                            <p:graphicEl>
                                              <a:dgm id="{C52A2AEA-2878-43A5-86D2-A2ACD13D905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2A745B5A-AFCB-494C-8191-5020E075375A}"/>
              </a:ext>
            </a:extLst>
          </p:cNvPr>
          <p:cNvGraphicFramePr>
            <a:graphicFrameLocks noGrp="1"/>
          </p:cNvGraphicFramePr>
          <p:nvPr>
            <p:ph idx="1"/>
            <p:extLst>
              <p:ext uri="{D42A27DB-BD31-4B8C-83A1-F6EECF244321}">
                <p14:modId xmlns:p14="http://schemas.microsoft.com/office/powerpoint/2010/main" val="4126632867"/>
              </p:ext>
            </p:extLst>
          </p:nvPr>
        </p:nvGraphicFramePr>
        <p:xfrm>
          <a:off x="3686175" y="1157287"/>
          <a:ext cx="5218510" cy="46077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a:extLst>
              <a:ext uri="{FF2B5EF4-FFF2-40B4-BE49-F238E27FC236}">
                <a16:creationId xmlns:a16="http://schemas.microsoft.com/office/drawing/2014/main" id="{30B8C00D-A86F-4218-B13E-E251B5E89C36}"/>
              </a:ext>
            </a:extLst>
          </p:cNvPr>
          <p:cNvSpPr txBox="1">
            <a:spLocks/>
          </p:cNvSpPr>
          <p:nvPr/>
        </p:nvSpPr>
        <p:spPr bwMode="black">
          <a:xfrm>
            <a:off x="251520" y="1997799"/>
            <a:ext cx="3168352" cy="2871361"/>
          </a:xfrm>
          <a:prstGeom prst="rect">
            <a:avLst/>
          </a:prstGeom>
          <a:solidFill>
            <a:schemeClr val="accent2">
              <a:lumMod val="75000"/>
            </a:schemeClr>
          </a:solidFill>
          <a:ln w="31750" cap="sq">
            <a:no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a:lstStyle>
          <a:p>
            <a:r>
              <a:rPr lang="en-GB" sz="2400" b="1">
                <a:solidFill>
                  <a:schemeClr val="bg1"/>
                </a:solidFill>
              </a:rPr>
              <a:t>Top educational difficulties</a:t>
            </a:r>
            <a:endParaRPr lang="en-GB" sz="2400" b="1">
              <a:solidFill>
                <a:srgbClr val="FFFFFF"/>
              </a:solidFill>
            </a:endParaRPr>
          </a:p>
        </p:txBody>
      </p:sp>
    </p:spTree>
    <p:extLst>
      <p:ext uri="{BB962C8B-B14F-4D97-AF65-F5344CB8AC3E}">
        <p14:creationId xmlns:p14="http://schemas.microsoft.com/office/powerpoint/2010/main" val="41663962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FBE789D-66E0-4C5C-8DDC-CF4D7BF21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C092F8-98E3-4599-A7BF-1B658CF1D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624A73-AAA2-442B-A2F1-DC353CD2A3B1}"/>
              </a:ext>
            </a:extLst>
          </p:cNvPr>
          <p:cNvSpPr>
            <a:spLocks noGrp="1"/>
          </p:cNvSpPr>
          <p:nvPr>
            <p:ph type="title"/>
          </p:nvPr>
        </p:nvSpPr>
        <p:spPr>
          <a:xfrm>
            <a:off x="482600" y="2681103"/>
            <a:ext cx="2522980" cy="1495794"/>
          </a:xfrm>
          <a:solidFill>
            <a:schemeClr val="tx2">
              <a:lumMod val="60000"/>
              <a:lumOff val="40000"/>
              <a:alpha val="15000"/>
            </a:schemeClr>
          </a:solidFill>
          <a:ln>
            <a:solidFill>
              <a:schemeClr val="bg1"/>
            </a:solidFill>
          </a:ln>
        </p:spPr>
        <p:txBody>
          <a:bodyPr wrap="square">
            <a:normAutofit/>
          </a:bodyPr>
          <a:lstStyle/>
          <a:p>
            <a:r>
              <a:rPr lang="en-US" sz="2000">
                <a:solidFill>
                  <a:schemeClr val="bg1"/>
                </a:solidFill>
              </a:rPr>
              <a:t>How does the deanery support trainees?</a:t>
            </a:r>
            <a:endParaRPr lang="en-GB" sz="2000">
              <a:solidFill>
                <a:schemeClr val="bg1"/>
              </a:solidFill>
            </a:endParaRPr>
          </a:p>
        </p:txBody>
      </p:sp>
      <p:graphicFrame>
        <p:nvGraphicFramePr>
          <p:cNvPr id="5" name="Content Placeholder 2">
            <a:extLst>
              <a:ext uri="{FF2B5EF4-FFF2-40B4-BE49-F238E27FC236}">
                <a16:creationId xmlns:a16="http://schemas.microsoft.com/office/drawing/2014/main" id="{77AA86CA-22E1-4ACF-940D-FD2C44F460AF}"/>
              </a:ext>
            </a:extLst>
          </p:cNvPr>
          <p:cNvGraphicFramePr>
            <a:graphicFrameLocks noGrp="1"/>
          </p:cNvGraphicFramePr>
          <p:nvPr>
            <p:ph idx="1"/>
            <p:extLst>
              <p:ext uri="{D42A27DB-BD31-4B8C-83A1-F6EECF244321}">
                <p14:modId xmlns:p14="http://schemas.microsoft.com/office/powerpoint/2010/main" val="3105989320"/>
              </p:ext>
            </p:extLst>
          </p:nvPr>
        </p:nvGraphicFramePr>
        <p:xfrm>
          <a:off x="3635896" y="260648"/>
          <a:ext cx="5328592" cy="6192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58341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A0C0CD8C-BFE8-415D-824E-F2A76A5C6433}"/>
              </a:ext>
            </a:extLst>
          </p:cNvPr>
          <p:cNvGraphicFramePr>
            <a:graphicFrameLocks noGrp="1"/>
          </p:cNvGraphicFramePr>
          <p:nvPr>
            <p:ph idx="1"/>
            <p:extLst>
              <p:ext uri="{D42A27DB-BD31-4B8C-83A1-F6EECF244321}">
                <p14:modId xmlns:p14="http://schemas.microsoft.com/office/powerpoint/2010/main" val="3911798060"/>
              </p:ext>
            </p:extLst>
          </p:nvPr>
        </p:nvGraphicFramePr>
        <p:xfrm>
          <a:off x="3707607" y="468523"/>
          <a:ext cx="5218510" cy="60124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a:extLst>
              <a:ext uri="{FF2B5EF4-FFF2-40B4-BE49-F238E27FC236}">
                <a16:creationId xmlns:a16="http://schemas.microsoft.com/office/drawing/2014/main" id="{30B8C00D-A86F-4218-B13E-E251B5E89C36}"/>
              </a:ext>
            </a:extLst>
          </p:cNvPr>
          <p:cNvSpPr txBox="1">
            <a:spLocks/>
          </p:cNvSpPr>
          <p:nvPr/>
        </p:nvSpPr>
        <p:spPr bwMode="black">
          <a:xfrm>
            <a:off x="251520" y="1916832"/>
            <a:ext cx="3168352" cy="2871361"/>
          </a:xfrm>
          <a:prstGeom prst="rect">
            <a:avLst/>
          </a:prstGeom>
          <a:solidFill>
            <a:schemeClr val="accent2">
              <a:lumMod val="75000"/>
            </a:schemeClr>
          </a:solidFill>
          <a:ln w="31750" cap="sq">
            <a:no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a:lstStyle>
          <a:p>
            <a:r>
              <a:rPr lang="en-US" sz="1800">
                <a:solidFill>
                  <a:schemeClr val="bg1"/>
                </a:solidFill>
              </a:rPr>
              <a:t>How does the deanery support trainers?</a:t>
            </a:r>
            <a:endParaRPr lang="en-GB" sz="1725">
              <a:solidFill>
                <a:srgbClr val="FFFFFF"/>
              </a:solidFill>
            </a:endParaRPr>
          </a:p>
        </p:txBody>
      </p:sp>
    </p:spTree>
    <p:extLst>
      <p:ext uri="{BB962C8B-B14F-4D97-AF65-F5344CB8AC3E}">
        <p14:creationId xmlns:p14="http://schemas.microsoft.com/office/powerpoint/2010/main" val="1297951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1007" y="1444753"/>
            <a:ext cx="3284579" cy="3968496"/>
          </a:xfrm>
          <a:prstGeom prst="rect">
            <a:avLst/>
          </a:prstGeom>
          <a:solidFill>
            <a:schemeClr val="accent2"/>
          </a:solidFill>
          <a:ln w="190500" cap="sq" cmpd="thinThick">
            <a:solidFill>
              <a:schemeClr val="accent2"/>
            </a:solidFill>
            <a:miter lim="800000"/>
          </a:ln>
        </p:spPr>
        <p:txBody>
          <a:bodyPr wrap="square" anchor="ctr">
            <a:normAutofit/>
          </a:bodyPr>
          <a:lstStyle/>
          <a:p>
            <a:r>
              <a:rPr lang="en-GB" sz="2800">
                <a:solidFill>
                  <a:srgbClr val="FFFFFF"/>
                </a:solidFill>
              </a:rPr>
              <a:t>trainees Experiencing Difficulties</a:t>
            </a:r>
          </a:p>
        </p:txBody>
      </p:sp>
      <p:sp>
        <p:nvSpPr>
          <p:cNvPr id="3" name="Content Placeholder 2"/>
          <p:cNvSpPr>
            <a:spLocks noGrp="1"/>
          </p:cNvSpPr>
          <p:nvPr>
            <p:ph idx="1"/>
          </p:nvPr>
        </p:nvSpPr>
        <p:spPr>
          <a:xfrm>
            <a:off x="4571999" y="1444752"/>
            <a:ext cx="3612294" cy="3968496"/>
          </a:xfrm>
        </p:spPr>
        <p:txBody>
          <a:bodyPr anchor="ctr">
            <a:normAutofit/>
          </a:bodyPr>
          <a:lstStyle/>
          <a:p>
            <a:pPr algn="ctr"/>
            <a:r>
              <a:rPr lang="en-GB" sz="2400">
                <a:solidFill>
                  <a:schemeClr val="tx1">
                    <a:lumMod val="75000"/>
                    <a:lumOff val="25000"/>
                  </a:schemeClr>
                </a:solidFill>
              </a:rPr>
              <a:t>What do you think of when we say the phrase</a:t>
            </a:r>
            <a:endParaRPr lang="en-US"/>
          </a:p>
          <a:p>
            <a:pPr algn="ctr"/>
            <a:endParaRPr lang="en-GB" sz="2400">
              <a:solidFill>
                <a:schemeClr val="tx1">
                  <a:lumMod val="75000"/>
                  <a:lumOff val="25000"/>
                </a:schemeClr>
              </a:solidFill>
            </a:endParaRPr>
          </a:p>
          <a:p>
            <a:pPr algn="ctr">
              <a:buNone/>
            </a:pPr>
            <a:r>
              <a:rPr lang="en-GB" sz="2400">
                <a:solidFill>
                  <a:schemeClr val="tx1">
                    <a:lumMod val="75000"/>
                    <a:lumOff val="25000"/>
                  </a:schemeClr>
                </a:solidFill>
              </a:rPr>
              <a:t>      ‘Doctor in difficulty’</a:t>
            </a:r>
          </a:p>
          <a:p>
            <a:pPr algn="ctr">
              <a:buNone/>
            </a:pPr>
            <a:r>
              <a:rPr lang="en-GB" sz="2400">
                <a:solidFill>
                  <a:schemeClr val="tx1">
                    <a:lumMod val="75000"/>
                    <a:lumOff val="25000"/>
                  </a:schemeClr>
                </a:solidFill>
              </a:rPr>
              <a:t>'Trainees in trouble'</a:t>
            </a:r>
          </a:p>
          <a:p>
            <a:pPr>
              <a:buNone/>
            </a:pPr>
            <a:endParaRPr lang="en-GB" sz="2400">
              <a:solidFill>
                <a:schemeClr val="tx1">
                  <a:lumMod val="75000"/>
                  <a:lumOff val="25000"/>
                </a:schemeClr>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1D12349E-047F-465F-BE90-023C2B7632D9}"/>
              </a:ext>
            </a:extLst>
          </p:cNvPr>
          <p:cNvGraphicFramePr>
            <a:graphicFrameLocks noChangeAspect="1"/>
          </p:cNvGraphicFramePr>
          <p:nvPr>
            <p:extLst>
              <p:ext uri="{D42A27DB-BD31-4B8C-83A1-F6EECF244321}">
                <p14:modId xmlns:p14="http://schemas.microsoft.com/office/powerpoint/2010/main" val="3264414186"/>
              </p:ext>
            </p:extLst>
          </p:nvPr>
        </p:nvGraphicFramePr>
        <p:xfrm>
          <a:off x="4211638" y="-85725"/>
          <a:ext cx="4932362" cy="6978650"/>
        </p:xfrm>
        <a:graphic>
          <a:graphicData uri="http://schemas.openxmlformats.org/presentationml/2006/ole">
            <mc:AlternateContent xmlns:mc="http://schemas.openxmlformats.org/markup-compatibility/2006">
              <mc:Choice xmlns:v="urn:schemas-microsoft-com:vml" Requires="v">
                <p:oleObj spid="_x0000_s62465" name="Acrobat Document" r:id="rId4" imgW="4533530" imgH="6415758" progId="AcroExch.Document.2017">
                  <p:embed/>
                </p:oleObj>
              </mc:Choice>
              <mc:Fallback>
                <p:oleObj name="Acrobat Document" r:id="rId4" imgW="4533530" imgH="6415758" progId="AcroExch.Document.2017">
                  <p:embed/>
                  <p:pic>
                    <p:nvPicPr>
                      <p:cNvPr id="2" name="Object 1">
                        <a:extLst>
                          <a:ext uri="{FF2B5EF4-FFF2-40B4-BE49-F238E27FC236}">
                            <a16:creationId xmlns:a16="http://schemas.microsoft.com/office/drawing/2014/main" id="{1D12349E-047F-465F-BE90-023C2B7632D9}"/>
                          </a:ext>
                        </a:extLst>
                      </p:cNvPr>
                      <p:cNvPicPr/>
                      <p:nvPr/>
                    </p:nvPicPr>
                    <p:blipFill>
                      <a:blip r:embed="rId5"/>
                      <a:stretch>
                        <a:fillRect/>
                      </a:stretch>
                    </p:blipFill>
                    <p:spPr>
                      <a:xfrm>
                        <a:off x="4211638" y="-85725"/>
                        <a:ext cx="4932362" cy="6978650"/>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B558B07F-1987-4A03-B339-604316E1918A}"/>
              </a:ext>
            </a:extLst>
          </p:cNvPr>
          <p:cNvSpPr>
            <a:spLocks noGrp="1"/>
          </p:cNvSpPr>
          <p:nvPr>
            <p:ph type="title"/>
          </p:nvPr>
        </p:nvSpPr>
        <p:spPr>
          <a:xfrm>
            <a:off x="640080" y="1243703"/>
            <a:ext cx="3291840" cy="2143125"/>
          </a:xfrm>
        </p:spPr>
        <p:txBody>
          <a:bodyPr/>
          <a:lstStyle/>
          <a:p>
            <a:r>
              <a:rPr lang="en-GB" sz="2800" b="1"/>
              <a:t>CSA TOOLKIT</a:t>
            </a:r>
          </a:p>
        </p:txBody>
      </p:sp>
      <p:sp>
        <p:nvSpPr>
          <p:cNvPr id="5" name="Text Placeholder 4">
            <a:extLst>
              <a:ext uri="{FF2B5EF4-FFF2-40B4-BE49-F238E27FC236}">
                <a16:creationId xmlns:a16="http://schemas.microsoft.com/office/drawing/2014/main" id="{085A5B5D-E9EC-4CD2-A1CA-656A8CF516D2}"/>
              </a:ext>
            </a:extLst>
          </p:cNvPr>
          <p:cNvSpPr>
            <a:spLocks noGrp="1"/>
          </p:cNvSpPr>
          <p:nvPr>
            <p:ph type="body" sz="half" idx="2"/>
          </p:nvPr>
        </p:nvSpPr>
        <p:spPr>
          <a:xfrm>
            <a:off x="-1521857" y="4725145"/>
            <a:ext cx="1053297" cy="2306398"/>
          </a:xfrm>
        </p:spPr>
        <p:txBody>
          <a:bodyPr/>
          <a:lstStyle/>
          <a:p>
            <a:endParaRPr lang="en-GB"/>
          </a:p>
        </p:txBody>
      </p:sp>
      <p:pic>
        <p:nvPicPr>
          <p:cNvPr id="1033" name="Picture 9" descr="Image result for FOURTEEN FISH">
            <a:extLst>
              <a:ext uri="{FF2B5EF4-FFF2-40B4-BE49-F238E27FC236}">
                <a16:creationId xmlns:a16="http://schemas.microsoft.com/office/drawing/2014/main" id="{AC55DCC5-5C8B-4620-B8CB-C6E649EC124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5616" y="3645024"/>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17173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2060849"/>
            <a:ext cx="3657352" cy="2318164"/>
          </a:xfrm>
          <a:solidFill>
            <a:srgbClr val="0060A8"/>
          </a:solidFill>
          <a:ln>
            <a:solidFill>
              <a:srgbClr val="0070C0"/>
            </a:solidFill>
          </a:ln>
        </p:spPr>
        <p:txBody>
          <a:bodyPr vert="horz" wrap="square" lIns="182880" tIns="182880" rIns="182880" bIns="182880" rtlCol="0" anchor="ctr">
            <a:normAutofit/>
          </a:bodyPr>
          <a:lstStyle/>
          <a:p>
            <a:pPr algn="ctr"/>
            <a:r>
              <a:rPr lang="en-US" sz="3200">
                <a:solidFill>
                  <a:schemeClr val="bg1"/>
                </a:solidFill>
              </a:rPr>
              <a:t>Reasons for failing AKT</a:t>
            </a:r>
          </a:p>
        </p:txBody>
      </p:sp>
      <p:graphicFrame>
        <p:nvGraphicFramePr>
          <p:cNvPr id="5" name="Text Placeholder 2">
            <a:extLst>
              <a:ext uri="{FF2B5EF4-FFF2-40B4-BE49-F238E27FC236}">
                <a16:creationId xmlns:a16="http://schemas.microsoft.com/office/drawing/2014/main" id="{9F419049-46D4-44C8-BE1B-45D1CC361EC2}"/>
              </a:ext>
            </a:extLst>
          </p:cNvPr>
          <p:cNvGraphicFramePr/>
          <p:nvPr>
            <p:extLst>
              <p:ext uri="{D42A27DB-BD31-4B8C-83A1-F6EECF244321}">
                <p14:modId xmlns:p14="http://schemas.microsoft.com/office/powerpoint/2010/main" val="2203309431"/>
              </p:ext>
            </p:extLst>
          </p:nvPr>
        </p:nvGraphicFramePr>
        <p:xfrm>
          <a:off x="3779912" y="260648"/>
          <a:ext cx="5112568" cy="63367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63316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BC94D913-0169-439B-B188-9BF0CD1523EE}"/>
                                            </p:graphicEl>
                                          </p:spTgt>
                                        </p:tgtEl>
                                        <p:attrNameLst>
                                          <p:attrName>style.visibility</p:attrName>
                                        </p:attrNameLst>
                                      </p:cBhvr>
                                      <p:to>
                                        <p:strVal val="visible"/>
                                      </p:to>
                                    </p:set>
                                    <p:animEffect transition="in" filter="fade">
                                      <p:cBhvr>
                                        <p:cTn id="7" dur="500"/>
                                        <p:tgtEl>
                                          <p:spTgt spid="5">
                                            <p:graphicEl>
                                              <a:dgm id="{BC94D913-0169-439B-B188-9BF0CD1523EE}"/>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958A9E4F-0DA9-438E-A25B-2F0EB1DE2525}"/>
                                            </p:graphicEl>
                                          </p:spTgt>
                                        </p:tgtEl>
                                        <p:attrNameLst>
                                          <p:attrName>style.visibility</p:attrName>
                                        </p:attrNameLst>
                                      </p:cBhvr>
                                      <p:to>
                                        <p:strVal val="visible"/>
                                      </p:to>
                                    </p:set>
                                    <p:animEffect transition="in" filter="fade">
                                      <p:cBhvr>
                                        <p:cTn id="12" dur="500"/>
                                        <p:tgtEl>
                                          <p:spTgt spid="5">
                                            <p:graphicEl>
                                              <a:dgm id="{958A9E4F-0DA9-438E-A25B-2F0EB1DE2525}"/>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A5C38E06-D505-4395-BA3D-C87B4957236B}"/>
                                            </p:graphicEl>
                                          </p:spTgt>
                                        </p:tgtEl>
                                        <p:attrNameLst>
                                          <p:attrName>style.visibility</p:attrName>
                                        </p:attrNameLst>
                                      </p:cBhvr>
                                      <p:to>
                                        <p:strVal val="visible"/>
                                      </p:to>
                                    </p:set>
                                    <p:animEffect transition="in" filter="fade">
                                      <p:cBhvr>
                                        <p:cTn id="17" dur="500"/>
                                        <p:tgtEl>
                                          <p:spTgt spid="5">
                                            <p:graphicEl>
                                              <a:dgm id="{A5C38E06-D505-4395-BA3D-C87B4957236B}"/>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graphicEl>
                                              <a:dgm id="{4EA5EE88-F8EA-476A-96DC-3A3E8BA8E3B7}"/>
                                            </p:graphicEl>
                                          </p:spTgt>
                                        </p:tgtEl>
                                        <p:attrNameLst>
                                          <p:attrName>style.visibility</p:attrName>
                                        </p:attrNameLst>
                                      </p:cBhvr>
                                      <p:to>
                                        <p:strVal val="visible"/>
                                      </p:to>
                                    </p:set>
                                    <p:animEffect transition="in" filter="fade">
                                      <p:cBhvr>
                                        <p:cTn id="22" dur="500"/>
                                        <p:tgtEl>
                                          <p:spTgt spid="5">
                                            <p:graphicEl>
                                              <a:dgm id="{4EA5EE88-F8EA-476A-96DC-3A3E8BA8E3B7}"/>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graphicEl>
                                              <a:dgm id="{7279E006-CFDF-42D5-9886-1EADE9700F96}"/>
                                            </p:graphicEl>
                                          </p:spTgt>
                                        </p:tgtEl>
                                        <p:attrNameLst>
                                          <p:attrName>style.visibility</p:attrName>
                                        </p:attrNameLst>
                                      </p:cBhvr>
                                      <p:to>
                                        <p:strVal val="visible"/>
                                      </p:to>
                                    </p:set>
                                    <p:animEffect transition="in" filter="fade">
                                      <p:cBhvr>
                                        <p:cTn id="27" dur="500"/>
                                        <p:tgtEl>
                                          <p:spTgt spid="5">
                                            <p:graphicEl>
                                              <a:dgm id="{7279E006-CFDF-42D5-9886-1EADE9700F9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8208" y="1880827"/>
            <a:ext cx="2592288" cy="3096343"/>
          </a:xfrm>
          <a:solidFill>
            <a:srgbClr val="005392"/>
          </a:solidFill>
          <a:ln>
            <a:solidFill>
              <a:srgbClr val="0070C0"/>
            </a:solidFill>
          </a:ln>
        </p:spPr>
        <p:txBody>
          <a:bodyPr vert="horz" wrap="square" lIns="182880" tIns="182880" rIns="182880" bIns="182880" rtlCol="0" anchor="ctr">
            <a:normAutofit/>
          </a:bodyPr>
          <a:lstStyle/>
          <a:p>
            <a:pPr algn="ctr"/>
            <a:r>
              <a:rPr lang="en-GB" sz="3200">
                <a:solidFill>
                  <a:schemeClr val="bg1"/>
                </a:solidFill>
              </a:rPr>
              <a:t>Reasons for failing CSA/RCA</a:t>
            </a:r>
            <a:endParaRPr lang="en-US" sz="3200">
              <a:solidFill>
                <a:schemeClr val="bg1"/>
              </a:solidFill>
            </a:endParaRPr>
          </a:p>
        </p:txBody>
      </p:sp>
      <p:graphicFrame>
        <p:nvGraphicFramePr>
          <p:cNvPr id="5" name="Text Placeholder 2">
            <a:extLst>
              <a:ext uri="{FF2B5EF4-FFF2-40B4-BE49-F238E27FC236}">
                <a16:creationId xmlns:a16="http://schemas.microsoft.com/office/drawing/2014/main" id="{9F419049-46D4-44C8-BE1B-45D1CC361EC2}"/>
              </a:ext>
            </a:extLst>
          </p:cNvPr>
          <p:cNvGraphicFramePr/>
          <p:nvPr>
            <p:extLst>
              <p:ext uri="{D42A27DB-BD31-4B8C-83A1-F6EECF244321}">
                <p14:modId xmlns:p14="http://schemas.microsoft.com/office/powerpoint/2010/main" val="1014664284"/>
              </p:ext>
            </p:extLst>
          </p:nvPr>
        </p:nvGraphicFramePr>
        <p:xfrm>
          <a:off x="2627784" y="260648"/>
          <a:ext cx="4349864" cy="63367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Text Placeholder 2">
            <a:extLst>
              <a:ext uri="{FF2B5EF4-FFF2-40B4-BE49-F238E27FC236}">
                <a16:creationId xmlns:a16="http://schemas.microsoft.com/office/drawing/2014/main" id="{C1FAEED0-BD73-47CE-8B1A-89A66FA96A98}"/>
              </a:ext>
            </a:extLst>
          </p:cNvPr>
          <p:cNvGraphicFramePr/>
          <p:nvPr>
            <p:extLst>
              <p:ext uri="{D42A27DB-BD31-4B8C-83A1-F6EECF244321}">
                <p14:modId xmlns:p14="http://schemas.microsoft.com/office/powerpoint/2010/main" val="1172408471"/>
              </p:ext>
            </p:extLst>
          </p:nvPr>
        </p:nvGraphicFramePr>
        <p:xfrm>
          <a:off x="5955432" y="2312875"/>
          <a:ext cx="4190567" cy="299277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TextBox 2">
            <a:extLst>
              <a:ext uri="{FF2B5EF4-FFF2-40B4-BE49-F238E27FC236}">
                <a16:creationId xmlns:a16="http://schemas.microsoft.com/office/drawing/2014/main" id="{6D85ECE9-C55E-446C-862D-C594BA07C7A3}"/>
              </a:ext>
            </a:extLst>
          </p:cNvPr>
          <p:cNvSpPr txBox="1"/>
          <p:nvPr/>
        </p:nvSpPr>
        <p:spPr>
          <a:xfrm>
            <a:off x="4614672" y="2974848"/>
            <a:ext cx="65" cy="276999"/>
          </a:xfrm>
          <a:prstGeom prst="rect">
            <a:avLst/>
          </a:prstGeom>
          <a:noFill/>
        </p:spPr>
        <p:txBody>
          <a:bodyPr wrap="square" lIns="0" tIns="0" rIns="0" bIns="0" rtlCol="0">
            <a:spAutoFit/>
          </a:bodyPr>
          <a:lstStyle/>
          <a:p>
            <a:endParaRPr lang="en-GB"/>
          </a:p>
        </p:txBody>
      </p:sp>
      <p:sp>
        <p:nvSpPr>
          <p:cNvPr id="6" name="Cross 5">
            <a:extLst>
              <a:ext uri="{FF2B5EF4-FFF2-40B4-BE49-F238E27FC236}">
                <a16:creationId xmlns:a16="http://schemas.microsoft.com/office/drawing/2014/main" id="{D389005A-34C0-4308-9CD0-A658DC57029C}"/>
              </a:ext>
            </a:extLst>
          </p:cNvPr>
          <p:cNvSpPr/>
          <p:nvPr/>
        </p:nvSpPr>
        <p:spPr>
          <a:xfrm>
            <a:off x="5955433" y="3068960"/>
            <a:ext cx="792088" cy="788182"/>
          </a:xfrm>
          <a:prstGeom prst="plus">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70C0"/>
              </a:solidFill>
            </a:endParaRPr>
          </a:p>
        </p:txBody>
      </p:sp>
    </p:spTree>
    <p:extLst>
      <p:ext uri="{BB962C8B-B14F-4D97-AF65-F5344CB8AC3E}">
        <p14:creationId xmlns:p14="http://schemas.microsoft.com/office/powerpoint/2010/main" val="1979531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BC94D913-0169-439B-B188-9BF0CD1523EE}"/>
                                            </p:graphicEl>
                                          </p:spTgt>
                                        </p:tgtEl>
                                        <p:attrNameLst>
                                          <p:attrName>style.visibility</p:attrName>
                                        </p:attrNameLst>
                                      </p:cBhvr>
                                      <p:to>
                                        <p:strVal val="visible"/>
                                      </p:to>
                                    </p:set>
                                    <p:animEffect transition="in" filter="fade">
                                      <p:cBhvr>
                                        <p:cTn id="7" dur="500"/>
                                        <p:tgtEl>
                                          <p:spTgt spid="5">
                                            <p:graphicEl>
                                              <a:dgm id="{BC94D913-0169-439B-B188-9BF0CD1523EE}"/>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958A9E4F-0DA9-438E-A25B-2F0EB1DE2525}"/>
                                            </p:graphicEl>
                                          </p:spTgt>
                                        </p:tgtEl>
                                        <p:attrNameLst>
                                          <p:attrName>style.visibility</p:attrName>
                                        </p:attrNameLst>
                                      </p:cBhvr>
                                      <p:to>
                                        <p:strVal val="visible"/>
                                      </p:to>
                                    </p:set>
                                    <p:animEffect transition="in" filter="fade">
                                      <p:cBhvr>
                                        <p:cTn id="12" dur="500"/>
                                        <p:tgtEl>
                                          <p:spTgt spid="5">
                                            <p:graphicEl>
                                              <a:dgm id="{958A9E4F-0DA9-438E-A25B-2F0EB1DE2525}"/>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A5C38E06-D505-4395-BA3D-C87B4957236B}"/>
                                            </p:graphicEl>
                                          </p:spTgt>
                                        </p:tgtEl>
                                        <p:attrNameLst>
                                          <p:attrName>style.visibility</p:attrName>
                                        </p:attrNameLst>
                                      </p:cBhvr>
                                      <p:to>
                                        <p:strVal val="visible"/>
                                      </p:to>
                                    </p:set>
                                    <p:animEffect transition="in" filter="fade">
                                      <p:cBhvr>
                                        <p:cTn id="17" dur="500"/>
                                        <p:tgtEl>
                                          <p:spTgt spid="5">
                                            <p:graphicEl>
                                              <a:dgm id="{A5C38E06-D505-4395-BA3D-C87B4957236B}"/>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graphicEl>
                                              <a:dgm id="{4EA5EE88-F8EA-476A-96DC-3A3E8BA8E3B7}"/>
                                            </p:graphicEl>
                                          </p:spTgt>
                                        </p:tgtEl>
                                        <p:attrNameLst>
                                          <p:attrName>style.visibility</p:attrName>
                                        </p:attrNameLst>
                                      </p:cBhvr>
                                      <p:to>
                                        <p:strVal val="visible"/>
                                      </p:to>
                                    </p:set>
                                    <p:animEffect transition="in" filter="fade">
                                      <p:cBhvr>
                                        <p:cTn id="22" dur="500"/>
                                        <p:tgtEl>
                                          <p:spTgt spid="5">
                                            <p:graphicEl>
                                              <a:dgm id="{4EA5EE88-F8EA-476A-96DC-3A3E8BA8E3B7}"/>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graphicEl>
                                              <a:dgm id="{7279E006-CFDF-42D5-9886-1EADE9700F96}"/>
                                            </p:graphicEl>
                                          </p:spTgt>
                                        </p:tgtEl>
                                        <p:attrNameLst>
                                          <p:attrName>style.visibility</p:attrName>
                                        </p:attrNameLst>
                                      </p:cBhvr>
                                      <p:to>
                                        <p:strVal val="visible"/>
                                      </p:to>
                                    </p:set>
                                    <p:animEffect transition="in" filter="fade">
                                      <p:cBhvr>
                                        <p:cTn id="27" dur="500"/>
                                        <p:tgtEl>
                                          <p:spTgt spid="5">
                                            <p:graphicEl>
                                              <a:dgm id="{7279E006-CFDF-42D5-9886-1EADE9700F96}"/>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
                                            <p:graphicEl>
                                              <a:dgm id="{CC581D8D-133E-42CB-BCD0-7BE9D788AFF4}"/>
                                            </p:graphicEl>
                                          </p:spTgt>
                                        </p:tgtEl>
                                        <p:attrNameLst>
                                          <p:attrName>style.visibility</p:attrName>
                                        </p:attrNameLst>
                                      </p:cBhvr>
                                      <p:to>
                                        <p:strVal val="visible"/>
                                      </p:to>
                                    </p:set>
                                    <p:animEffect transition="in" filter="fade">
                                      <p:cBhvr>
                                        <p:cTn id="38" dur="500"/>
                                        <p:tgtEl>
                                          <p:spTgt spid="4">
                                            <p:graphicEl>
                                              <a:dgm id="{CC581D8D-133E-42CB-BCD0-7BE9D788AFF4}"/>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
                                            <p:graphicEl>
                                              <a:dgm id="{BC94D913-0169-439B-B188-9BF0CD1523EE}"/>
                                            </p:graphicEl>
                                          </p:spTgt>
                                        </p:tgtEl>
                                        <p:attrNameLst>
                                          <p:attrName>style.visibility</p:attrName>
                                        </p:attrNameLst>
                                      </p:cBhvr>
                                      <p:to>
                                        <p:strVal val="visible"/>
                                      </p:to>
                                    </p:set>
                                    <p:animEffect transition="in" filter="fade">
                                      <p:cBhvr>
                                        <p:cTn id="43" dur="500"/>
                                        <p:tgtEl>
                                          <p:spTgt spid="4">
                                            <p:graphicEl>
                                              <a:dgm id="{BC94D913-0169-439B-B188-9BF0CD1523E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Graphic spid="4" grpId="0">
        <p:bldSub>
          <a:bldDgm bld="one"/>
        </p:bldSub>
      </p:bldGraphic>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46E8B-38F4-4C5C-A22F-D96B395B7734}"/>
              </a:ext>
            </a:extLst>
          </p:cNvPr>
          <p:cNvSpPr>
            <a:spLocks noGrp="1"/>
          </p:cNvSpPr>
          <p:nvPr>
            <p:ph type="title"/>
          </p:nvPr>
        </p:nvSpPr>
        <p:spPr>
          <a:xfrm>
            <a:off x="492918" y="499533"/>
            <a:ext cx="8079581" cy="1057124"/>
          </a:xfrm>
        </p:spPr>
        <p:txBody>
          <a:bodyPr>
            <a:normAutofit/>
          </a:bodyPr>
          <a:lstStyle/>
          <a:p>
            <a:pPr algn="ctr"/>
            <a:r>
              <a:rPr lang="en-US" dirty="0"/>
              <a:t>Neurodiversity and AKT</a:t>
            </a:r>
            <a:endParaRPr lang="en-GB" dirty="0"/>
          </a:p>
        </p:txBody>
      </p:sp>
      <p:graphicFrame>
        <p:nvGraphicFramePr>
          <p:cNvPr id="14" name="Content Placeholder 2">
            <a:extLst>
              <a:ext uri="{FF2B5EF4-FFF2-40B4-BE49-F238E27FC236}">
                <a16:creationId xmlns:a16="http://schemas.microsoft.com/office/drawing/2014/main" id="{A6636CE3-3AA1-4562-BB0F-1D5AAF73A1B6}"/>
              </a:ext>
            </a:extLst>
          </p:cNvPr>
          <p:cNvGraphicFramePr>
            <a:graphicFrameLocks noGrp="1"/>
          </p:cNvGraphicFramePr>
          <p:nvPr>
            <p:ph idx="1"/>
            <p:extLst>
              <p:ext uri="{D42A27DB-BD31-4B8C-83A1-F6EECF244321}">
                <p14:modId xmlns:p14="http://schemas.microsoft.com/office/powerpoint/2010/main" val="2243341378"/>
              </p:ext>
            </p:extLst>
          </p:nvPr>
        </p:nvGraphicFramePr>
        <p:xfrm>
          <a:off x="507206" y="1687286"/>
          <a:ext cx="8065294" cy="42854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272222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7CC4D-201A-41F5-B796-6B1C80CE0C99}"/>
              </a:ext>
            </a:extLst>
          </p:cNvPr>
          <p:cNvSpPr>
            <a:spLocks noGrp="1"/>
          </p:cNvSpPr>
          <p:nvPr>
            <p:ph type="ctrTitle"/>
          </p:nvPr>
        </p:nvSpPr>
        <p:spPr>
          <a:xfrm>
            <a:off x="603504" y="2404872"/>
            <a:ext cx="2283712" cy="1627792"/>
          </a:xfrm>
        </p:spPr>
        <p:txBody>
          <a:bodyPr vert="horz" lIns="274320" tIns="182880" rIns="274320" bIns="182880" rtlCol="0" anchor="ctr" anchorCtr="1">
            <a:normAutofit fontScale="90000"/>
          </a:bodyPr>
          <a:lstStyle/>
          <a:p>
            <a:pPr algn="ctr"/>
            <a:r>
              <a:rPr lang="en-US" sz="2400" dirty="0">
                <a:solidFill>
                  <a:srgbClr val="262626"/>
                </a:solidFill>
              </a:rPr>
              <a:t>Akt SUPPORT PATHWAY</a:t>
            </a:r>
          </a:p>
        </p:txBody>
      </p:sp>
      <p:sp>
        <p:nvSpPr>
          <p:cNvPr id="11" name="Rectangle 10">
            <a:extLst>
              <a:ext uri="{FF2B5EF4-FFF2-40B4-BE49-F238E27FC236}">
                <a16:creationId xmlns:a16="http://schemas.microsoft.com/office/drawing/2014/main" id="{ED6F0A31-5407-4EFA-9DFA-67E9426829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22" y="0"/>
            <a:ext cx="565327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5534937-BA42-47E8-93FA-1C748C534987}"/>
              </a:ext>
            </a:extLst>
          </p:cNvPr>
          <p:cNvPicPr>
            <a:picLocks noChangeAspect="1"/>
          </p:cNvPicPr>
          <p:nvPr/>
        </p:nvPicPr>
        <p:blipFill rotWithShape="1">
          <a:blip r:embed="rId3"/>
          <a:srcRect l="34221" t="24559" r="35902" b="4181"/>
          <a:stretch/>
        </p:blipFill>
        <p:spPr>
          <a:xfrm>
            <a:off x="3724464" y="164893"/>
            <a:ext cx="5185792" cy="6693107"/>
          </a:xfrm>
          <a:prstGeom prst="rect">
            <a:avLst/>
          </a:prstGeom>
        </p:spPr>
      </p:pic>
    </p:spTree>
    <p:extLst>
      <p:ext uri="{BB962C8B-B14F-4D97-AF65-F5344CB8AC3E}">
        <p14:creationId xmlns:p14="http://schemas.microsoft.com/office/powerpoint/2010/main" val="2828011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BF2B0-DAFC-4425-BFFD-93281E8116C1}"/>
              </a:ext>
            </a:extLst>
          </p:cNvPr>
          <p:cNvSpPr>
            <a:spLocks noGrp="1"/>
          </p:cNvSpPr>
          <p:nvPr>
            <p:ph type="ctrTitle"/>
          </p:nvPr>
        </p:nvSpPr>
        <p:spPr>
          <a:xfrm>
            <a:off x="603504" y="2404872"/>
            <a:ext cx="2283712" cy="1627792"/>
          </a:xfrm>
        </p:spPr>
        <p:txBody>
          <a:bodyPr vert="horz" lIns="274320" tIns="182880" rIns="274320" bIns="182880" rtlCol="0" anchor="ctr" anchorCtr="1">
            <a:normAutofit fontScale="90000"/>
          </a:bodyPr>
          <a:lstStyle/>
          <a:p>
            <a:pPr algn="ctr"/>
            <a:r>
              <a:rPr lang="en-US" sz="2400" dirty="0">
                <a:solidFill>
                  <a:srgbClr val="262626"/>
                </a:solidFill>
              </a:rPr>
              <a:t>RCA SUPPORT PATHWAY</a:t>
            </a:r>
          </a:p>
        </p:txBody>
      </p:sp>
      <p:sp>
        <p:nvSpPr>
          <p:cNvPr id="11" name="Rectangle 10">
            <a:extLst>
              <a:ext uri="{FF2B5EF4-FFF2-40B4-BE49-F238E27FC236}">
                <a16:creationId xmlns:a16="http://schemas.microsoft.com/office/drawing/2014/main" id="{ED6F0A31-5407-4EFA-9DFA-67E9426829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22" y="0"/>
            <a:ext cx="565327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EE008F1C-5438-4235-9005-2EC1B4D7F5E8}"/>
              </a:ext>
            </a:extLst>
          </p:cNvPr>
          <p:cNvSpPr>
            <a:spLocks noGrp="1"/>
          </p:cNvSpPr>
          <p:nvPr>
            <p:ph type="body" sz="quarter" idx="13"/>
          </p:nvPr>
        </p:nvSpPr>
        <p:spPr>
          <a:xfrm>
            <a:off x="496719" y="-3080582"/>
            <a:ext cx="1616561" cy="946982"/>
          </a:xfrm>
        </p:spPr>
        <p:txBody>
          <a:bodyPr/>
          <a:lstStyle/>
          <a:p>
            <a:pPr marL="0" indent="0">
              <a:buNone/>
            </a:pPr>
            <a:endParaRPr lang="en-GB" dirty="0"/>
          </a:p>
        </p:txBody>
      </p:sp>
      <p:pic>
        <p:nvPicPr>
          <p:cNvPr id="8" name="Picture 7">
            <a:extLst>
              <a:ext uri="{FF2B5EF4-FFF2-40B4-BE49-F238E27FC236}">
                <a16:creationId xmlns:a16="http://schemas.microsoft.com/office/drawing/2014/main" id="{22913E47-222E-41E4-A289-D8B7AA954EE2}"/>
              </a:ext>
            </a:extLst>
          </p:cNvPr>
          <p:cNvPicPr>
            <a:picLocks noChangeAspect="1"/>
          </p:cNvPicPr>
          <p:nvPr/>
        </p:nvPicPr>
        <p:blipFill rotWithShape="1">
          <a:blip r:embed="rId3"/>
          <a:srcRect l="34590" t="24932" r="35246" b="6301"/>
          <a:stretch/>
        </p:blipFill>
        <p:spPr>
          <a:xfrm>
            <a:off x="3594358" y="179881"/>
            <a:ext cx="5369760" cy="6624651"/>
          </a:xfrm>
          <a:prstGeom prst="rect">
            <a:avLst/>
          </a:prstGeom>
        </p:spPr>
      </p:pic>
    </p:spTree>
    <p:extLst>
      <p:ext uri="{BB962C8B-B14F-4D97-AF65-F5344CB8AC3E}">
        <p14:creationId xmlns:p14="http://schemas.microsoft.com/office/powerpoint/2010/main" val="11093312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5C0CF-7C52-4CCE-905D-868F7BB926E8}"/>
              </a:ext>
            </a:extLst>
          </p:cNvPr>
          <p:cNvSpPr>
            <a:spLocks noGrp="1"/>
          </p:cNvSpPr>
          <p:nvPr>
            <p:ph type="title"/>
          </p:nvPr>
        </p:nvSpPr>
        <p:spPr>
          <a:xfrm>
            <a:off x="1169750" y="777882"/>
            <a:ext cx="6743700" cy="1459480"/>
          </a:xfrm>
        </p:spPr>
        <p:txBody>
          <a:bodyPr vert="horz" lIns="274320" tIns="182880" rIns="274320" bIns="182880" rtlCol="0" anchor="ctr" anchorCtr="1">
            <a:normAutofit/>
          </a:bodyPr>
          <a:lstStyle/>
          <a:p>
            <a:r>
              <a:rPr lang="en-US" sz="2400"/>
              <a:t>Looking at performance website</a:t>
            </a:r>
          </a:p>
        </p:txBody>
      </p:sp>
      <p:sp>
        <p:nvSpPr>
          <p:cNvPr id="3" name="Text Placeholder 2">
            <a:extLst>
              <a:ext uri="{FF2B5EF4-FFF2-40B4-BE49-F238E27FC236}">
                <a16:creationId xmlns:a16="http://schemas.microsoft.com/office/drawing/2014/main" id="{42613AD3-FDCF-447C-B117-53673E3E7BC4}"/>
              </a:ext>
            </a:extLst>
          </p:cNvPr>
          <p:cNvSpPr>
            <a:spLocks noGrp="1"/>
          </p:cNvSpPr>
          <p:nvPr>
            <p:ph type="body" idx="1"/>
          </p:nvPr>
        </p:nvSpPr>
        <p:spPr>
          <a:xfrm>
            <a:off x="489289" y="3320278"/>
            <a:ext cx="8104623" cy="2759840"/>
          </a:xfrm>
        </p:spPr>
        <p:txBody>
          <a:bodyPr vert="horz" lIns="91440" tIns="45720" rIns="91440" bIns="45720" rtlCol="0">
            <a:normAutofit/>
          </a:bodyPr>
          <a:lstStyle/>
          <a:p>
            <a:pPr algn="ctr">
              <a:lnSpc>
                <a:spcPct val="90000"/>
              </a:lnSpc>
            </a:pPr>
            <a:r>
              <a:rPr lang="en-US" sz="2400">
                <a:hlinkClick r:id="rId3"/>
              </a:rPr>
              <a:t>https://www.yorksandhumberdeanery.nhs.uk/general_practice</a:t>
            </a:r>
            <a:endParaRPr lang="en-US" sz="2400"/>
          </a:p>
          <a:p>
            <a:pPr algn="ctr">
              <a:lnSpc>
                <a:spcPct val="90000"/>
              </a:lnSpc>
            </a:pPr>
            <a:endParaRPr lang="en-US" sz="2400"/>
          </a:p>
          <a:p>
            <a:pPr algn="ctr">
              <a:lnSpc>
                <a:spcPct val="90000"/>
              </a:lnSpc>
            </a:pPr>
            <a:r>
              <a:rPr lang="en-US" sz="2400">
                <a:hlinkClick r:id="rId4"/>
              </a:rPr>
              <a:t>https://www.yorksandhumberdeanery.nhs.uk/general_practice/educators/trainees-experiencing-difficulties</a:t>
            </a:r>
            <a:endParaRPr lang="en-US" sz="2400"/>
          </a:p>
        </p:txBody>
      </p:sp>
    </p:spTree>
    <p:extLst>
      <p:ext uri="{BB962C8B-B14F-4D97-AF65-F5344CB8AC3E}">
        <p14:creationId xmlns:p14="http://schemas.microsoft.com/office/powerpoint/2010/main" val="35953863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F02E4-876F-468F-B133-FCB006C0F27B}"/>
              </a:ext>
            </a:extLst>
          </p:cNvPr>
          <p:cNvSpPr>
            <a:spLocks noGrp="1"/>
          </p:cNvSpPr>
          <p:nvPr>
            <p:ph type="title"/>
          </p:nvPr>
        </p:nvSpPr>
        <p:spPr/>
        <p:txBody>
          <a:bodyPr/>
          <a:lstStyle/>
          <a:p>
            <a:r>
              <a:rPr lang="en-US"/>
              <a:t>Q&amp;A</a:t>
            </a:r>
          </a:p>
        </p:txBody>
      </p:sp>
      <p:sp>
        <p:nvSpPr>
          <p:cNvPr id="3" name="Content Placeholder 2">
            <a:extLst>
              <a:ext uri="{FF2B5EF4-FFF2-40B4-BE49-F238E27FC236}">
                <a16:creationId xmlns:a16="http://schemas.microsoft.com/office/drawing/2014/main" id="{ED953963-78AE-4802-BCFE-19BC5397B071}"/>
              </a:ext>
            </a:extLst>
          </p:cNvPr>
          <p:cNvSpPr>
            <a:spLocks noGrp="1"/>
          </p:cNvSpPr>
          <p:nvPr>
            <p:ph type="body" idx="1"/>
          </p:nvPr>
        </p:nvSpPr>
        <p:spPr/>
        <p:txBody>
          <a:bodyPr vert="horz" lIns="91440" tIns="45720" rIns="91440" bIns="45720" rtlCol="0" anchor="t">
            <a:normAutofit/>
          </a:bodyPr>
          <a:lstStyle/>
          <a:p>
            <a:pPr marL="0" indent="0">
              <a:buNone/>
            </a:pPr>
            <a:endParaRPr lang="en-US"/>
          </a:p>
          <a:p>
            <a:endParaRPr lang="en-US"/>
          </a:p>
        </p:txBody>
      </p:sp>
    </p:spTree>
    <p:extLst>
      <p:ext uri="{BB962C8B-B14F-4D97-AF65-F5344CB8AC3E}">
        <p14:creationId xmlns:p14="http://schemas.microsoft.com/office/powerpoint/2010/main" val="20204481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DCFA0-113A-4501-ADFD-3C016880FAB5}"/>
              </a:ext>
            </a:extLst>
          </p:cNvPr>
          <p:cNvSpPr>
            <a:spLocks noGrp="1"/>
          </p:cNvSpPr>
          <p:nvPr>
            <p:ph type="title"/>
          </p:nvPr>
        </p:nvSpPr>
        <p:spPr>
          <a:xfrm>
            <a:off x="559243" y="2508340"/>
            <a:ext cx="8034657" cy="1572963"/>
          </a:xfrm>
        </p:spPr>
        <p:txBody>
          <a:bodyPr/>
          <a:lstStyle/>
          <a:p>
            <a:r>
              <a:rPr lang="en-US"/>
              <a:t>Thank you and goodbye!</a:t>
            </a:r>
          </a:p>
        </p:txBody>
      </p:sp>
      <p:sp>
        <p:nvSpPr>
          <p:cNvPr id="3" name="Text Placeholder 2">
            <a:extLst>
              <a:ext uri="{FF2B5EF4-FFF2-40B4-BE49-F238E27FC236}">
                <a16:creationId xmlns:a16="http://schemas.microsoft.com/office/drawing/2014/main" id="{602EAA77-CE53-4A48-B223-8177432CCFFF}"/>
              </a:ext>
            </a:extLst>
          </p:cNvPr>
          <p:cNvSpPr>
            <a:spLocks noGrp="1"/>
          </p:cNvSpPr>
          <p:nvPr>
            <p:ph type="body" idx="1"/>
          </p:nvPr>
        </p:nvSpPr>
        <p:spPr>
          <a:xfrm>
            <a:off x="1206704" y="4802369"/>
            <a:ext cx="6864347" cy="1265082"/>
          </a:xfrm>
        </p:spPr>
        <p:txBody>
          <a:bodyPr/>
          <a:lstStyle/>
          <a:p>
            <a:endParaRPr lang="en-US"/>
          </a:p>
        </p:txBody>
      </p:sp>
    </p:spTree>
    <p:extLst>
      <p:ext uri="{BB962C8B-B14F-4D97-AF65-F5344CB8AC3E}">
        <p14:creationId xmlns:p14="http://schemas.microsoft.com/office/powerpoint/2010/main" val="2413093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3122" y="116632"/>
            <a:ext cx="5937755" cy="1188720"/>
          </a:xfrm>
        </p:spPr>
        <p:txBody>
          <a:bodyPr/>
          <a:lstStyle/>
          <a:p>
            <a:r>
              <a:rPr lang="en-GB"/>
              <a:t>Maslow’s hierarchy of needs</a:t>
            </a:r>
          </a:p>
        </p:txBody>
      </p:sp>
      <p:pic>
        <p:nvPicPr>
          <p:cNvPr id="4" name="Content Placeholder 3"/>
          <p:cNvPicPr>
            <a:picLocks noGrp="1" noChangeAspect="1"/>
          </p:cNvPicPr>
          <p:nvPr>
            <p:ph idx="1"/>
          </p:nvPr>
        </p:nvPicPr>
        <p:blipFill rotWithShape="1">
          <a:blip r:embed="rId3"/>
          <a:srcRect t="8523" r="42688" b="23551"/>
          <a:stretch/>
        </p:blipFill>
        <p:spPr>
          <a:xfrm>
            <a:off x="791580" y="1556792"/>
            <a:ext cx="7560840" cy="5040561"/>
          </a:xfrm>
          <a:prstGeom prst="rect">
            <a:avLst/>
          </a:prstGeom>
        </p:spPr>
      </p:pic>
    </p:spTree>
    <p:extLst>
      <p:ext uri="{BB962C8B-B14F-4D97-AF65-F5344CB8AC3E}">
        <p14:creationId xmlns:p14="http://schemas.microsoft.com/office/powerpoint/2010/main" val="2292958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0068" y="1196752"/>
            <a:ext cx="2283712" cy="1627792"/>
          </a:xfrm>
        </p:spPr>
        <p:txBody>
          <a:bodyPr vert="horz" lIns="274320" tIns="182880" rIns="274320" bIns="182880" rtlCol="0" anchor="ctr" anchorCtr="1">
            <a:normAutofit/>
          </a:bodyPr>
          <a:lstStyle/>
          <a:p>
            <a:r>
              <a:rPr lang="en-US" sz="2200"/>
              <a:t>Language issues</a:t>
            </a:r>
          </a:p>
        </p:txBody>
      </p:sp>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3203848" y="1"/>
            <a:ext cx="5940152" cy="685799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102240" y="1996440"/>
            <a:ext cx="6939520" cy="1645920"/>
          </a:xfrm>
        </p:spPr>
        <p:txBody>
          <a:bodyPr>
            <a:normAutofit/>
          </a:bodyPr>
          <a:lstStyle/>
          <a:p>
            <a:r>
              <a:rPr lang="en-GB"/>
              <a:t>How do we approach trainees in difficulty?</a:t>
            </a:r>
          </a:p>
        </p:txBody>
      </p:sp>
      <p:sp>
        <p:nvSpPr>
          <p:cNvPr id="2" name="Subtitle 1"/>
          <p:cNvSpPr>
            <a:spLocks noGrp="1"/>
          </p:cNvSpPr>
          <p:nvPr>
            <p:ph type="subTitle" idx="1"/>
          </p:nvPr>
        </p:nvSpPr>
        <p:spPr>
          <a:xfrm>
            <a:off x="1371600" y="2819400"/>
            <a:ext cx="6400800" cy="3129880"/>
          </a:xfrm>
        </p:spPr>
        <p:txBody>
          <a:bodyPr>
            <a:normAutofit/>
          </a:bodyPr>
          <a:lstStyle/>
          <a:p>
            <a:endParaRPr lang="en-GB"/>
          </a:p>
          <a:p>
            <a:endParaRPr lang="en-GB"/>
          </a:p>
        </p:txBody>
      </p:sp>
    </p:spTree>
    <p:extLst>
      <p:ext uri="{BB962C8B-B14F-4D97-AF65-F5344CB8AC3E}">
        <p14:creationId xmlns:p14="http://schemas.microsoft.com/office/powerpoint/2010/main" val="3169852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4B53BE1-D2E2-4E46-987E-211A9D5002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536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51520" y="1772816"/>
            <a:ext cx="3081603" cy="2757261"/>
          </a:xfrm>
          <a:noFill/>
          <a:ln>
            <a:solidFill>
              <a:srgbClr val="FFFFFF"/>
            </a:solidFill>
          </a:ln>
        </p:spPr>
        <p:txBody>
          <a:bodyPr>
            <a:normAutofit/>
          </a:bodyPr>
          <a:lstStyle/>
          <a:p>
            <a:r>
              <a:rPr lang="en-GB" sz="2000" b="1">
                <a:solidFill>
                  <a:srgbClr val="FFFFFF"/>
                </a:solidFill>
              </a:rPr>
              <a:t>Early Identification sources</a:t>
            </a:r>
          </a:p>
        </p:txBody>
      </p:sp>
      <p:sp useBgFill="1">
        <p:nvSpPr>
          <p:cNvPr id="12" name="Rectangle 11">
            <a:extLst>
              <a:ext uri="{FF2B5EF4-FFF2-40B4-BE49-F238E27FC236}">
                <a16:creationId xmlns:a16="http://schemas.microsoft.com/office/drawing/2014/main" id="{FFB9713E-9F53-4A50-BDAA-CEB2A263B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4958" y="0"/>
            <a:ext cx="5579042"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7227C77A-D9B3-4D89-846A-BD664DDED80A}"/>
              </a:ext>
            </a:extLst>
          </p:cNvPr>
          <p:cNvGraphicFramePr>
            <a:graphicFrameLocks noGrp="1"/>
          </p:cNvGraphicFramePr>
          <p:nvPr>
            <p:ph idx="1"/>
            <p:extLst>
              <p:ext uri="{D42A27DB-BD31-4B8C-83A1-F6EECF244321}">
                <p14:modId xmlns:p14="http://schemas.microsoft.com/office/powerpoint/2010/main" val="162570442"/>
              </p:ext>
            </p:extLst>
          </p:nvPr>
        </p:nvGraphicFramePr>
        <p:xfrm>
          <a:off x="3761615" y="279271"/>
          <a:ext cx="4953893" cy="6389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23300131"/>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0F03E-ABF7-430B-A211-303D9C2C60B7}"/>
              </a:ext>
            </a:extLst>
          </p:cNvPr>
          <p:cNvSpPr>
            <a:spLocks noGrp="1"/>
          </p:cNvSpPr>
          <p:nvPr>
            <p:ph type="title"/>
          </p:nvPr>
        </p:nvSpPr>
        <p:spPr>
          <a:xfrm>
            <a:off x="1259632" y="476672"/>
            <a:ext cx="6624736" cy="1080120"/>
          </a:xfrm>
          <a:solidFill>
            <a:srgbClr val="FFFFFF"/>
          </a:solidFill>
          <a:ln>
            <a:solidFill>
              <a:srgbClr val="262626"/>
            </a:solidFill>
          </a:ln>
        </p:spPr>
        <p:txBody>
          <a:bodyPr>
            <a:normAutofit/>
          </a:bodyPr>
          <a:lstStyle/>
          <a:p>
            <a:r>
              <a:rPr lang="en-GB" sz="3200"/>
              <a:t>Later identification</a:t>
            </a:r>
          </a:p>
        </p:txBody>
      </p:sp>
      <p:graphicFrame>
        <p:nvGraphicFramePr>
          <p:cNvPr id="6" name="Content Placeholder 2">
            <a:extLst>
              <a:ext uri="{FF2B5EF4-FFF2-40B4-BE49-F238E27FC236}">
                <a16:creationId xmlns:a16="http://schemas.microsoft.com/office/drawing/2014/main" id="{65305FC2-7CC0-422D-85FC-D491862ABFB7}"/>
              </a:ext>
            </a:extLst>
          </p:cNvPr>
          <p:cNvGraphicFramePr>
            <a:graphicFrameLocks noGrp="1"/>
          </p:cNvGraphicFramePr>
          <p:nvPr>
            <p:ph idx="1"/>
            <p:extLst>
              <p:ext uri="{D42A27DB-BD31-4B8C-83A1-F6EECF244321}">
                <p14:modId xmlns:p14="http://schemas.microsoft.com/office/powerpoint/2010/main" val="2383013815"/>
              </p:ext>
            </p:extLst>
          </p:nvPr>
        </p:nvGraphicFramePr>
        <p:xfrm>
          <a:off x="251520" y="2204865"/>
          <a:ext cx="8640960" cy="43924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27584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FBE789D-66E0-4C5C-8DDC-CF4D7BF21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C092F8-98E3-4599-A7BF-1B658CF1D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84A0A9-8CA2-4C38-BF98-65F6B0113892}"/>
              </a:ext>
            </a:extLst>
          </p:cNvPr>
          <p:cNvSpPr>
            <a:spLocks noGrp="1"/>
          </p:cNvSpPr>
          <p:nvPr>
            <p:ph type="title"/>
          </p:nvPr>
        </p:nvSpPr>
        <p:spPr>
          <a:xfrm>
            <a:off x="482600" y="2681103"/>
            <a:ext cx="2522980" cy="1495794"/>
          </a:xfrm>
          <a:solidFill>
            <a:schemeClr val="tx2">
              <a:lumMod val="60000"/>
              <a:lumOff val="40000"/>
              <a:alpha val="15000"/>
            </a:schemeClr>
          </a:solidFill>
          <a:ln>
            <a:solidFill>
              <a:schemeClr val="bg1"/>
            </a:solidFill>
          </a:ln>
        </p:spPr>
        <p:txBody>
          <a:bodyPr wrap="square">
            <a:normAutofit/>
          </a:bodyPr>
          <a:lstStyle/>
          <a:p>
            <a:r>
              <a:rPr lang="en-GB">
                <a:solidFill>
                  <a:schemeClr val="bg1"/>
                </a:solidFill>
              </a:rPr>
              <a:t>Assessment Models</a:t>
            </a:r>
          </a:p>
        </p:txBody>
      </p:sp>
      <p:graphicFrame>
        <p:nvGraphicFramePr>
          <p:cNvPr id="5" name="Content Placeholder 2">
            <a:extLst>
              <a:ext uri="{FF2B5EF4-FFF2-40B4-BE49-F238E27FC236}">
                <a16:creationId xmlns:a16="http://schemas.microsoft.com/office/drawing/2014/main" id="{B9902872-6F02-41F7-AB38-48A04AC9840F}"/>
              </a:ext>
            </a:extLst>
          </p:cNvPr>
          <p:cNvGraphicFramePr>
            <a:graphicFrameLocks noGrp="1"/>
          </p:cNvGraphicFramePr>
          <p:nvPr>
            <p:ph idx="1"/>
            <p:extLst>
              <p:ext uri="{D42A27DB-BD31-4B8C-83A1-F6EECF244321}">
                <p14:modId xmlns:p14="http://schemas.microsoft.com/office/powerpoint/2010/main" val="1681212106"/>
              </p:ext>
            </p:extLst>
          </p:nvPr>
        </p:nvGraphicFramePr>
        <p:xfrm>
          <a:off x="4214812" y="965200"/>
          <a:ext cx="4205288" cy="492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6759117"/>
      </p:ext>
    </p:extLst>
  </p:cSld>
  <p:clrMapOvr>
    <a:masterClrMapping/>
  </p:clrMapOvr>
</p:sld>
</file>

<file path=ppt/theme/theme1.xml><?xml version="1.0" encoding="utf-8"?>
<a:theme xmlns:a="http://schemas.openxmlformats.org/drawingml/2006/main" name="Parcel">
  <a:themeElements>
    <a:clrScheme name="Parcel">
      <a:dk1>
        <a:srgbClr val="000000"/>
      </a:dk1>
      <a:lt1>
        <a:sysClr val="window" lastClr="FFFFFF"/>
      </a:lt1>
      <a:dk2>
        <a:srgbClr val="5E5E5E"/>
      </a:dk2>
      <a:lt2>
        <a:srgbClr val="DDDDDD"/>
      </a:lt2>
      <a:accent1>
        <a:srgbClr val="A6B727"/>
      </a:accent1>
      <a:accent2>
        <a:srgbClr val="418AB3"/>
      </a:accent2>
      <a:accent3>
        <a:srgbClr val="F69200"/>
      </a:accent3>
      <a:accent4>
        <a:srgbClr val="838383"/>
      </a:accent4>
      <a:accent5>
        <a:srgbClr val="FEC306"/>
      </a:accent5>
      <a:accent6>
        <a:srgbClr val="DF5327"/>
      </a:accent6>
      <a:hlink>
        <a:srgbClr val="F59E00"/>
      </a:hlink>
      <a:folHlink>
        <a:srgbClr val="B2B2B2"/>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A425FB89-E954-4A2A-81DC-D90804A94D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B3F97374602D6498866B3FF7EFE5C51" ma:contentTypeVersion="4" ma:contentTypeDescription="Create a new document." ma:contentTypeScope="" ma:versionID="bab394bf1fbc86e622522c283f14516f">
  <xsd:schema xmlns:xsd="http://www.w3.org/2001/XMLSchema" xmlns:xs="http://www.w3.org/2001/XMLSchema" xmlns:p="http://schemas.microsoft.com/office/2006/metadata/properties" xmlns:ns2="86ebb82c-9ac4-4668-8acf-cf25c91d8164" xmlns:ns3="094893c1-b3ce-419a-8e69-08beb892be7f" targetNamespace="http://schemas.microsoft.com/office/2006/metadata/properties" ma:root="true" ma:fieldsID="9b443bd1e81f3c27a7d866382fc7ad5d" ns2:_="" ns3:_="">
    <xsd:import namespace="86ebb82c-9ac4-4668-8acf-cf25c91d8164"/>
    <xsd:import namespace="094893c1-b3ce-419a-8e69-08beb892be7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ebb82c-9ac4-4668-8acf-cf25c91d81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4893c1-b3ce-419a-8e69-08beb892be7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094893c1-b3ce-419a-8e69-08beb892be7f">
      <UserInfo>
        <DisplayName>Hannah Glew</DisplayName>
        <AccountId>18</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BD6734A-19DE-40D2-A636-B6668DD18365}">
  <ds:schemaRefs>
    <ds:schemaRef ds:uri="094893c1-b3ce-419a-8e69-08beb892be7f"/>
    <ds:schemaRef ds:uri="86ebb82c-9ac4-4668-8acf-cf25c91d816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71908D2-32B2-42FA-80E0-463492D813F9}">
  <ds:schemaRefs>
    <ds:schemaRef ds:uri="http://schemas.microsoft.com/office/2006/documentManagement/types"/>
    <ds:schemaRef ds:uri="http://purl.org/dc/dcmitype/"/>
    <ds:schemaRef ds:uri="http://purl.org/dc/terms/"/>
    <ds:schemaRef ds:uri="094893c1-b3ce-419a-8e69-08beb892be7f"/>
    <ds:schemaRef ds:uri="http://schemas.microsoft.com/office/infopath/2007/PartnerControls"/>
    <ds:schemaRef ds:uri="http://purl.org/dc/elements/1.1/"/>
    <ds:schemaRef ds:uri="http://www.w3.org/XML/1998/namespace"/>
    <ds:schemaRef ds:uri="http://schemas.openxmlformats.org/package/2006/metadata/core-properties"/>
    <ds:schemaRef ds:uri="86ebb82c-9ac4-4668-8acf-cf25c91d8164"/>
    <ds:schemaRef ds:uri="http://schemas.microsoft.com/office/2006/metadata/properties"/>
  </ds:schemaRefs>
</ds:datastoreItem>
</file>

<file path=customXml/itemProps3.xml><?xml version="1.0" encoding="utf-8"?>
<ds:datastoreItem xmlns:ds="http://schemas.openxmlformats.org/officeDocument/2006/customXml" ds:itemID="{6AD59D59-5B8C-49B3-898A-A52DB13A2E4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439</TotalTime>
  <Words>1389</Words>
  <Application>Microsoft Office PowerPoint</Application>
  <PresentationFormat>On-screen Show (4:3)</PresentationFormat>
  <Paragraphs>215</Paragraphs>
  <Slides>38</Slides>
  <Notes>25</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Parcel</vt:lpstr>
      <vt:lpstr>Trainees Experiencing Difficulties</vt:lpstr>
      <vt:lpstr>Plan for the session</vt:lpstr>
      <vt:lpstr>trainees Experiencing Difficulties</vt:lpstr>
      <vt:lpstr>Maslow’s hierarchy of needs</vt:lpstr>
      <vt:lpstr>Language issues</vt:lpstr>
      <vt:lpstr>How do we approach trainees in difficulty?</vt:lpstr>
      <vt:lpstr>Early Identification sources</vt:lpstr>
      <vt:lpstr>Later identification</vt:lpstr>
      <vt:lpstr>Assessment Models</vt:lpstr>
      <vt:lpstr>SKIPE</vt:lpstr>
      <vt:lpstr>I - SID</vt:lpstr>
      <vt:lpstr>Having the Difficult Conversation – giving feedback that is heard and evidenced</vt:lpstr>
      <vt:lpstr>RECORDING EVIDENCE</vt:lpstr>
      <vt:lpstr>Eportfolio educator notes examples</vt:lpstr>
      <vt:lpstr>ST1 in practice</vt:lpstr>
      <vt:lpstr>St2 IN HOSPITAL POST</vt:lpstr>
      <vt:lpstr>ST3</vt:lpstr>
      <vt:lpstr>Ed notes – st3 Number of concerns</vt:lpstr>
      <vt:lpstr>Ed notes – copy of email from hospital consultant (CS)</vt:lpstr>
      <vt:lpstr>Ed notes – don’t just document problems!</vt:lpstr>
      <vt:lpstr>Coffee &amp; comfort break</vt:lpstr>
      <vt:lpstr>SIT AND Swap surgeries</vt:lpstr>
      <vt:lpstr>WHEN AND HOW DO YOU GET THE PERFORMANCE TEAM INVOLVED?!</vt:lpstr>
      <vt:lpstr>PowerPoint Presentation</vt:lpstr>
      <vt:lpstr>Who gets referred to the performance team?</vt:lpstr>
      <vt:lpstr>Who do you contact?</vt:lpstr>
      <vt:lpstr>PowerPoint Presentation</vt:lpstr>
      <vt:lpstr>How does the deanery support trainees?</vt:lpstr>
      <vt:lpstr>PowerPoint Presentation</vt:lpstr>
      <vt:lpstr>CSA TOOLKIT</vt:lpstr>
      <vt:lpstr>Reasons for failing AKT</vt:lpstr>
      <vt:lpstr>Reasons for failing CSA/RCA</vt:lpstr>
      <vt:lpstr>Neurodiversity and AKT</vt:lpstr>
      <vt:lpstr>Akt SUPPORT PATHWAY</vt:lpstr>
      <vt:lpstr>RCA SUPPORT PATHWAY</vt:lpstr>
      <vt:lpstr>Looking at performance website</vt:lpstr>
      <vt:lpstr>Q&amp;A</vt:lpstr>
      <vt:lpstr>Thank you and goodbye!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Trainees Experiencing Difficulties</dc:title>
  <dc:creator>Elena Pamphilon</dc:creator>
  <cp:lastModifiedBy>Elena Pamphilon</cp:lastModifiedBy>
  <cp:revision>9</cp:revision>
  <dcterms:created xsi:type="dcterms:W3CDTF">2020-05-21T07:36:55Z</dcterms:created>
  <dcterms:modified xsi:type="dcterms:W3CDTF">2021-06-24T08:53:37Z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0x010100EB3F97374602D6498866B3FF7EFE5C51</vt:lpwstr>
  </property>
</Properties>
</file>