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2"/>
  </p:notesMasterIdLst>
  <p:sldIdLst>
    <p:sldId id="256" r:id="rId2"/>
    <p:sldId id="257" r:id="rId3"/>
    <p:sldId id="258" r:id="rId4"/>
    <p:sldId id="259" r:id="rId5"/>
    <p:sldId id="260" r:id="rId6"/>
    <p:sldId id="261" r:id="rId7"/>
    <p:sldId id="262" r:id="rId8"/>
    <p:sldId id="263" r:id="rId9"/>
    <p:sldId id="264" r:id="rId10"/>
    <p:sldId id="265" r:id="rId11"/>
  </p:sldIdLst>
  <p:sldSz cx="24384000" cy="137160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ctr" defTabSz="2438400" rtl="0" fontAlgn="auto" latinLnBrk="0" hangingPunct="0">
      <a:lnSpc>
        <a:spcPct val="9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Canela Text Regular"/>
        <a:ea typeface="Canela Text Regular"/>
        <a:cs typeface="Canela Text Regular"/>
        <a:sym typeface="Canela Text Regular"/>
      </a:defRPr>
    </a:lvl1pPr>
    <a:lvl2pPr marL="0" marR="0" indent="457200" algn="ctr" defTabSz="2438400" rtl="0" fontAlgn="auto" latinLnBrk="0" hangingPunct="0">
      <a:lnSpc>
        <a:spcPct val="9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Canela Text Regular"/>
        <a:ea typeface="Canela Text Regular"/>
        <a:cs typeface="Canela Text Regular"/>
        <a:sym typeface="Canela Text Regular"/>
      </a:defRPr>
    </a:lvl2pPr>
    <a:lvl3pPr marL="0" marR="0" indent="914400" algn="ctr" defTabSz="2438400" rtl="0" fontAlgn="auto" latinLnBrk="0" hangingPunct="0">
      <a:lnSpc>
        <a:spcPct val="9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Canela Text Regular"/>
        <a:ea typeface="Canela Text Regular"/>
        <a:cs typeface="Canela Text Regular"/>
        <a:sym typeface="Canela Text Regular"/>
      </a:defRPr>
    </a:lvl3pPr>
    <a:lvl4pPr marL="0" marR="0" indent="1371600" algn="ctr" defTabSz="2438400" rtl="0" fontAlgn="auto" latinLnBrk="0" hangingPunct="0">
      <a:lnSpc>
        <a:spcPct val="9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Canela Text Regular"/>
        <a:ea typeface="Canela Text Regular"/>
        <a:cs typeface="Canela Text Regular"/>
        <a:sym typeface="Canela Text Regular"/>
      </a:defRPr>
    </a:lvl4pPr>
    <a:lvl5pPr marL="0" marR="0" indent="1828800" algn="ctr" defTabSz="2438400" rtl="0" fontAlgn="auto" latinLnBrk="0" hangingPunct="0">
      <a:lnSpc>
        <a:spcPct val="9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Canela Text Regular"/>
        <a:ea typeface="Canela Text Regular"/>
        <a:cs typeface="Canela Text Regular"/>
        <a:sym typeface="Canela Text Regular"/>
      </a:defRPr>
    </a:lvl5pPr>
    <a:lvl6pPr marL="0" marR="0" indent="2286000" algn="ctr" defTabSz="2438400" rtl="0" fontAlgn="auto" latinLnBrk="0" hangingPunct="0">
      <a:lnSpc>
        <a:spcPct val="9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Canela Text Regular"/>
        <a:ea typeface="Canela Text Regular"/>
        <a:cs typeface="Canela Text Regular"/>
        <a:sym typeface="Canela Text Regular"/>
      </a:defRPr>
    </a:lvl6pPr>
    <a:lvl7pPr marL="0" marR="0" indent="2743200" algn="ctr" defTabSz="2438400" rtl="0" fontAlgn="auto" latinLnBrk="0" hangingPunct="0">
      <a:lnSpc>
        <a:spcPct val="9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Canela Text Regular"/>
        <a:ea typeface="Canela Text Regular"/>
        <a:cs typeface="Canela Text Regular"/>
        <a:sym typeface="Canela Text Regular"/>
      </a:defRPr>
    </a:lvl7pPr>
    <a:lvl8pPr marL="0" marR="0" indent="3200400" algn="ctr" defTabSz="2438400" rtl="0" fontAlgn="auto" latinLnBrk="0" hangingPunct="0">
      <a:lnSpc>
        <a:spcPct val="9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Canela Text Regular"/>
        <a:ea typeface="Canela Text Regular"/>
        <a:cs typeface="Canela Text Regular"/>
        <a:sym typeface="Canela Text Regular"/>
      </a:defRPr>
    </a:lvl8pPr>
    <a:lvl9pPr marL="0" marR="0" indent="3657600" algn="ctr" defTabSz="2438400" rtl="0" fontAlgn="auto" latinLnBrk="0" hangingPunct="0">
      <a:lnSpc>
        <a:spcPct val="9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Canela Text Regular"/>
        <a:ea typeface="Canela Text Regular"/>
        <a:cs typeface="Canela Text Regular"/>
        <a:sym typeface="Canela Text Regular"/>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
          <a:latin typeface="Graphik"/>
          <a:ea typeface="Graphik"/>
          <a:cs typeface="Graphik"/>
        </a:font>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noFill/>
        </a:fill>
      </a:tcStyle>
    </a:wholeTbl>
    <a:band2H>
      <a:tcTxStyle/>
      <a:tcStyle>
        <a:tcBdr/>
        <a:fill>
          <a:solidFill>
            <a:srgbClr val="E3E5E8"/>
          </a:solidFill>
        </a:fill>
      </a:tcStyle>
    </a:band2H>
    <a:firstCol>
      <a:tcTxStyle b="on" i="off">
        <a:font>
          <a:latin typeface="Graphik Semibold"/>
          <a:ea typeface="Graphik Semibold"/>
          <a:cs typeface="Graphik Semibold"/>
        </a:font>
        <a:srgbClr val="000000"/>
      </a:tcTxStyle>
      <a:tcStyle>
        <a:tcBdr>
          <a:left>
            <a:ln w="12700" cap="flat">
              <a:solidFill>
                <a:srgbClr val="000000"/>
              </a:solidFill>
              <a:prstDash val="solid"/>
              <a:miter lim="400000"/>
            </a:ln>
          </a:left>
          <a:right>
            <a:ln w="381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noFill/>
        </a:fill>
      </a:tcStyle>
    </a:firstCol>
    <a:lastRow>
      <a:tcTxStyle b="on" i="off">
        <a:font>
          <a:latin typeface="Graphik Semibold"/>
          <a:ea typeface="Graphik Semibold"/>
          <a:cs typeface="Graphik Semibold"/>
        </a:font>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381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noFill/>
        </a:fill>
      </a:tcStyle>
    </a:lastRow>
    <a:firstRow>
      <a:tcTxStyle b="on" i="off">
        <a:font>
          <a:latin typeface="Graphik Semibold"/>
          <a:ea typeface="Graphik Semibold"/>
          <a:cs typeface="Graphik Semibold"/>
        </a:font>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381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noFill/>
        </a:fill>
      </a:tcStyle>
    </a:firstRow>
  </a:tblStyle>
  <a:tblStyle styleId="{C7B018BB-80A7-4F77-B60F-C8B233D01FF8}" styleName="">
    <a:tblBg/>
    <a:wholeTbl>
      <a:tcTxStyle b="off" i="off">
        <a:font>
          <a:latin typeface="Graphik"/>
          <a:ea typeface="Graphik"/>
          <a:cs typeface="Graphik"/>
        </a:font>
        <a:srgbClr val="000000"/>
      </a:tcTxStyle>
      <a:tcStyle>
        <a:tcBdr>
          <a:left>
            <a:ln w="12700" cap="flat">
              <a:solidFill>
                <a:srgbClr val="536773"/>
              </a:solidFill>
              <a:prstDash val="solid"/>
              <a:miter lim="400000"/>
            </a:ln>
          </a:left>
          <a:right>
            <a:ln w="12700" cap="flat">
              <a:solidFill>
                <a:srgbClr val="536773"/>
              </a:solidFill>
              <a:prstDash val="solid"/>
              <a:miter lim="400000"/>
            </a:ln>
          </a:right>
          <a:top>
            <a:ln w="12700" cap="flat">
              <a:solidFill>
                <a:srgbClr val="536773"/>
              </a:solidFill>
              <a:prstDash val="solid"/>
              <a:miter lim="400000"/>
            </a:ln>
          </a:top>
          <a:bottom>
            <a:ln w="12700" cap="flat">
              <a:solidFill>
                <a:srgbClr val="536773"/>
              </a:solidFill>
              <a:prstDash val="solid"/>
              <a:miter lim="400000"/>
            </a:ln>
          </a:bottom>
          <a:insideH>
            <a:ln w="12700" cap="flat">
              <a:solidFill>
                <a:srgbClr val="536773"/>
              </a:solidFill>
              <a:prstDash val="solid"/>
              <a:miter lim="400000"/>
            </a:ln>
          </a:insideH>
          <a:insideV>
            <a:ln w="12700" cap="flat">
              <a:solidFill>
                <a:srgbClr val="536773"/>
              </a:solidFill>
              <a:prstDash val="solid"/>
              <a:miter lim="400000"/>
            </a:ln>
          </a:insideV>
        </a:tcBdr>
        <a:fill>
          <a:noFill/>
        </a:fill>
      </a:tcStyle>
    </a:wholeTbl>
    <a:band2H>
      <a:tcTxStyle/>
      <a:tcStyle>
        <a:tcBdr/>
        <a:fill>
          <a:solidFill>
            <a:srgbClr val="E3E5E8"/>
          </a:solidFill>
        </a:fill>
      </a:tcStyle>
    </a:band2H>
    <a:firstCol>
      <a:tcTxStyle b="on" i="off">
        <a:font>
          <a:latin typeface="Graphik Semibold"/>
          <a:ea typeface="Graphik Semibold"/>
          <a:cs typeface="Graphik Semibold"/>
        </a:font>
        <a:srgbClr val="000000"/>
      </a:tcTxStyle>
      <a:tcStyle>
        <a:tcBdr>
          <a:left>
            <a:ln w="12700" cap="flat">
              <a:solidFill>
                <a:srgbClr val="000000"/>
              </a:solidFill>
              <a:prstDash val="solid"/>
              <a:miter lim="400000"/>
            </a:ln>
          </a:left>
          <a:right>
            <a:ln w="25400" cap="flat">
              <a:solidFill>
                <a:srgbClr val="000000"/>
              </a:solidFill>
              <a:prstDash val="solid"/>
              <a:miter lim="400000"/>
            </a:ln>
          </a:right>
          <a:top>
            <a:ln w="12700" cap="flat">
              <a:solidFill>
                <a:srgbClr val="536773"/>
              </a:solidFill>
              <a:prstDash val="solid"/>
              <a:miter lim="400000"/>
            </a:ln>
          </a:top>
          <a:bottom>
            <a:ln w="12700" cap="flat">
              <a:solidFill>
                <a:srgbClr val="536773"/>
              </a:solidFill>
              <a:prstDash val="solid"/>
              <a:miter lim="400000"/>
            </a:ln>
          </a:bottom>
          <a:insideH>
            <a:ln w="12700" cap="flat">
              <a:solidFill>
                <a:srgbClr val="536773"/>
              </a:solidFill>
              <a:prstDash val="solid"/>
              <a:miter lim="400000"/>
            </a:ln>
          </a:insideH>
          <a:insideV>
            <a:ln w="12700" cap="flat">
              <a:solidFill>
                <a:srgbClr val="536773"/>
              </a:solidFill>
              <a:prstDash val="solid"/>
              <a:miter lim="400000"/>
            </a:ln>
          </a:insideV>
        </a:tcBdr>
        <a:fill>
          <a:noFill/>
        </a:fill>
      </a:tcStyle>
    </a:firstCol>
    <a:lastRow>
      <a:tcTxStyle b="off" i="off">
        <a:font>
          <a:latin typeface="Graphik"/>
          <a:ea typeface="Graphik"/>
          <a:cs typeface="Graphik"/>
        </a:font>
        <a:srgbClr val="000000"/>
      </a:tcTxStyle>
      <a:tcStyle>
        <a:tcBdr>
          <a:left>
            <a:ln w="12700" cap="flat">
              <a:solidFill>
                <a:srgbClr val="536773"/>
              </a:solidFill>
              <a:prstDash val="solid"/>
              <a:miter lim="400000"/>
            </a:ln>
          </a:left>
          <a:right>
            <a:ln w="12700" cap="flat">
              <a:solidFill>
                <a:srgbClr val="536773"/>
              </a:solidFill>
              <a:prstDash val="solid"/>
              <a:miter lim="400000"/>
            </a:ln>
          </a:right>
          <a:top>
            <a:ln w="38100" cap="flat">
              <a:solidFill>
                <a:srgbClr val="000000"/>
              </a:solidFill>
              <a:prstDash val="solid"/>
              <a:miter lim="400000"/>
            </a:ln>
          </a:top>
          <a:bottom>
            <a:ln w="12700" cap="flat">
              <a:solidFill>
                <a:srgbClr val="000000"/>
              </a:solidFill>
              <a:prstDash val="solid"/>
              <a:miter lim="400000"/>
            </a:ln>
          </a:bottom>
          <a:insideH>
            <a:ln w="12700" cap="flat">
              <a:solidFill>
                <a:srgbClr val="536773"/>
              </a:solidFill>
              <a:prstDash val="solid"/>
              <a:miter lim="400000"/>
            </a:ln>
          </a:insideH>
          <a:insideV>
            <a:ln w="12700" cap="flat">
              <a:solidFill>
                <a:srgbClr val="536773"/>
              </a:solidFill>
              <a:prstDash val="solid"/>
              <a:miter lim="400000"/>
            </a:ln>
          </a:insideV>
        </a:tcBdr>
        <a:fill>
          <a:noFill/>
        </a:fill>
      </a:tcStyle>
    </a:lastRow>
    <a:firstRow>
      <a:tcTxStyle b="on" i="off">
        <a:font>
          <a:latin typeface="Graphik Semibold"/>
          <a:ea typeface="Graphik Semibold"/>
          <a:cs typeface="Graphik Semibold"/>
        </a:font>
        <a:srgbClr val="000000"/>
      </a:tcTxStyle>
      <a:tcStyle>
        <a:tcBdr>
          <a:left>
            <a:ln w="12700" cap="flat">
              <a:solidFill>
                <a:srgbClr val="536773"/>
              </a:solidFill>
              <a:prstDash val="solid"/>
              <a:miter lim="400000"/>
            </a:ln>
          </a:left>
          <a:right>
            <a:ln w="12700" cap="flat">
              <a:solidFill>
                <a:srgbClr val="536773"/>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536773"/>
              </a:solidFill>
              <a:prstDash val="solid"/>
              <a:miter lim="400000"/>
            </a:ln>
          </a:insideH>
          <a:insideV>
            <a:ln w="12700" cap="flat">
              <a:solidFill>
                <a:srgbClr val="536773"/>
              </a:solidFill>
              <a:prstDash val="solid"/>
              <a:miter lim="400000"/>
            </a:ln>
          </a:insideV>
        </a:tcBdr>
        <a:fill>
          <a:solidFill>
            <a:schemeClr val="accent1">
              <a:hueOff val="-217956"/>
              <a:satOff val="14368"/>
              <a:lumOff val="17764"/>
            </a:schemeClr>
          </a:solidFill>
        </a:fill>
      </a:tcStyle>
    </a:firstRow>
  </a:tblStyle>
  <a:tblStyle styleId="{EEE7283C-3CF3-47DC-8721-378D4A62B228}" styleName="">
    <a:tblBg/>
    <a:wholeTbl>
      <a:tcTxStyle b="off" i="off">
        <a:font>
          <a:latin typeface="Graphik"/>
          <a:ea typeface="Graphik"/>
          <a:cs typeface="Graphik"/>
        </a:font>
        <a:srgbClr val="000000"/>
      </a:tcTxStyle>
      <a:tcStyle>
        <a:tcBdr>
          <a:left>
            <a:ln w="12700" cap="flat">
              <a:solidFill>
                <a:srgbClr val="838383"/>
              </a:solidFill>
              <a:prstDash val="solid"/>
              <a:miter lim="400000"/>
            </a:ln>
          </a:left>
          <a:right>
            <a:ln w="12700" cap="flat">
              <a:solidFill>
                <a:srgbClr val="838383"/>
              </a:solidFill>
              <a:prstDash val="solid"/>
              <a:miter lim="400000"/>
            </a:ln>
          </a:right>
          <a:top>
            <a:ln w="12700" cap="flat">
              <a:solidFill>
                <a:srgbClr val="838383"/>
              </a:solidFill>
              <a:prstDash val="solid"/>
              <a:miter lim="400000"/>
            </a:ln>
          </a:top>
          <a:bottom>
            <a:ln w="12700" cap="flat">
              <a:solidFill>
                <a:srgbClr val="838383"/>
              </a:solidFill>
              <a:prstDash val="solid"/>
              <a:miter lim="400000"/>
            </a:ln>
          </a:bottom>
          <a:insideH>
            <a:ln w="12700" cap="flat">
              <a:solidFill>
                <a:srgbClr val="838383"/>
              </a:solidFill>
              <a:prstDash val="solid"/>
              <a:miter lim="400000"/>
            </a:ln>
          </a:insideH>
          <a:insideV>
            <a:ln w="12700" cap="flat">
              <a:solidFill>
                <a:srgbClr val="838383"/>
              </a:solidFill>
              <a:prstDash val="solid"/>
              <a:miter lim="400000"/>
            </a:ln>
          </a:insideV>
        </a:tcBdr>
        <a:fill>
          <a:noFill/>
        </a:fill>
      </a:tcStyle>
    </a:wholeTbl>
    <a:band2H>
      <a:tcTxStyle/>
      <a:tcStyle>
        <a:tcBdr/>
        <a:fill>
          <a:solidFill>
            <a:srgbClr val="ECEEEE"/>
          </a:solidFill>
        </a:fill>
      </a:tcStyle>
    </a:band2H>
    <a:firstCol>
      <a:tcTxStyle b="on" i="off">
        <a:font>
          <a:latin typeface="Graphik Semibold"/>
          <a:ea typeface="Graphik Semibold"/>
          <a:cs typeface="Graphik Semibold"/>
        </a:font>
        <a:srgbClr val="000000"/>
      </a:tcTxStyle>
      <a:tcStyle>
        <a:tcBdr>
          <a:left>
            <a:ln w="12700" cap="flat">
              <a:solidFill>
                <a:srgbClr val="4D4D4D"/>
              </a:solidFill>
              <a:prstDash val="solid"/>
              <a:miter lim="400000"/>
            </a:ln>
          </a:left>
          <a:right>
            <a:ln w="12700" cap="flat">
              <a:solidFill>
                <a:srgbClr val="808080"/>
              </a:solidFill>
              <a:prstDash val="solid"/>
              <a:miter lim="400000"/>
            </a:ln>
          </a:right>
          <a:top>
            <a:ln w="12700" cap="flat">
              <a:solidFill>
                <a:srgbClr val="808080"/>
              </a:solidFill>
              <a:prstDash val="solid"/>
              <a:miter lim="400000"/>
            </a:ln>
          </a:top>
          <a:bottom>
            <a:ln w="12700" cap="flat">
              <a:solidFill>
                <a:srgbClr val="808080"/>
              </a:solidFill>
              <a:prstDash val="solid"/>
              <a:miter lim="400000"/>
            </a:ln>
          </a:bottom>
          <a:insideH>
            <a:ln w="12700" cap="flat">
              <a:solidFill>
                <a:srgbClr val="808080"/>
              </a:solidFill>
              <a:prstDash val="solid"/>
              <a:miter lim="400000"/>
            </a:ln>
          </a:insideH>
          <a:insideV>
            <a:ln w="12700" cap="flat">
              <a:solidFill>
                <a:srgbClr val="808080"/>
              </a:solidFill>
              <a:prstDash val="solid"/>
              <a:miter lim="400000"/>
            </a:ln>
          </a:insideV>
        </a:tcBdr>
        <a:fill>
          <a:solidFill>
            <a:schemeClr val="accent3">
              <a:hueOff val="571091"/>
              <a:satOff val="15926"/>
              <a:lumOff val="22314"/>
            </a:schemeClr>
          </a:solidFill>
        </a:fill>
      </a:tcStyle>
    </a:firstCol>
    <a:lastRow>
      <a:tcTxStyle b="off" i="off">
        <a:font>
          <a:latin typeface="Graphik"/>
          <a:ea typeface="Graphik"/>
          <a:cs typeface="Graphik"/>
        </a:font>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38100" cap="flat">
              <a:solidFill>
                <a:srgbClr val="45B43B"/>
              </a:solidFill>
              <a:prstDash val="solid"/>
              <a:miter lim="400000"/>
            </a:ln>
          </a:top>
          <a:bottom>
            <a:ln w="12700" cap="flat">
              <a:solidFill>
                <a:srgbClr val="4D4D4D"/>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noFill/>
        </a:fill>
      </a:tcStyle>
    </a:lastRow>
    <a:firstRow>
      <a:tcTxStyle b="on" i="off">
        <a:font>
          <a:latin typeface="Graphik Semibold"/>
          <a:ea typeface="Graphik Semibold"/>
          <a:cs typeface="Graphik Semibold"/>
        </a:font>
        <a:srgbClr val="000000"/>
      </a:tcTxStyle>
      <a:tcStyle>
        <a:tcBdr>
          <a:left>
            <a:ln w="12700" cap="flat">
              <a:solidFill>
                <a:srgbClr val="4D4D4D"/>
              </a:solidFill>
              <a:prstDash val="solid"/>
              <a:miter lim="400000"/>
            </a:ln>
          </a:left>
          <a:right>
            <a:ln w="12700" cap="flat">
              <a:solidFill>
                <a:srgbClr val="4D4D4D"/>
              </a:solidFill>
              <a:prstDash val="solid"/>
              <a:miter lim="400000"/>
            </a:ln>
          </a:right>
          <a:top>
            <a:ln w="12700" cap="flat">
              <a:solidFill>
                <a:srgbClr val="4D4D4D"/>
              </a:solidFill>
              <a:prstDash val="solid"/>
              <a:miter lim="400000"/>
            </a:ln>
          </a:top>
          <a:bottom>
            <a:ln w="12700" cap="flat">
              <a:solidFill>
                <a:srgbClr val="4D4D4D"/>
              </a:solidFill>
              <a:prstDash val="solid"/>
              <a:miter lim="400000"/>
            </a:ln>
          </a:bottom>
          <a:insideH>
            <a:ln w="12700" cap="flat">
              <a:solidFill>
                <a:srgbClr val="4D4D4D"/>
              </a:solidFill>
              <a:prstDash val="solid"/>
              <a:miter lim="400000"/>
            </a:ln>
          </a:insideH>
          <a:insideV>
            <a:ln w="12700" cap="flat">
              <a:solidFill>
                <a:srgbClr val="4D4D4D"/>
              </a:solidFill>
              <a:prstDash val="solid"/>
              <a:miter lim="400000"/>
            </a:ln>
          </a:insideV>
        </a:tcBdr>
        <a:fill>
          <a:solidFill>
            <a:srgbClr val="45B43B"/>
          </a:solidFill>
        </a:fill>
      </a:tcStyle>
    </a:firstRow>
  </a:tblStyle>
  <a:tblStyle styleId="{CF821DB8-F4EB-4A41-A1BA-3FCAFE7338EE}" styleName="">
    <a:tblBg/>
    <a:wholeTbl>
      <a:tcTxStyle b="off" i="off">
        <a:font>
          <a:latin typeface="Graphik"/>
          <a:ea typeface="Graphik"/>
          <a:cs typeface="Graphik"/>
        </a:font>
        <a:srgbClr val="000000"/>
      </a:tcTxStyle>
      <a:tcStyle>
        <a:tcBdr>
          <a:left>
            <a:ln w="12700" cap="flat">
              <a:solidFill>
                <a:srgbClr val="5B5A5A"/>
              </a:solidFill>
              <a:prstDash val="solid"/>
              <a:miter lim="400000"/>
            </a:ln>
          </a:left>
          <a:right>
            <a:ln w="12700" cap="flat">
              <a:solidFill>
                <a:srgbClr val="5B5A5A"/>
              </a:solidFill>
              <a:prstDash val="solid"/>
              <a:miter lim="400000"/>
            </a:ln>
          </a:right>
          <a:top>
            <a:ln w="12700" cap="flat">
              <a:solidFill>
                <a:srgbClr val="5B5A5A"/>
              </a:solidFill>
              <a:prstDash val="solid"/>
              <a:miter lim="400000"/>
            </a:ln>
          </a:top>
          <a:bottom>
            <a:ln w="12700" cap="flat">
              <a:solidFill>
                <a:srgbClr val="5B5A5A"/>
              </a:solidFill>
              <a:prstDash val="solid"/>
              <a:miter lim="400000"/>
            </a:ln>
          </a:bottom>
          <a:insideH>
            <a:ln w="12700" cap="flat">
              <a:solidFill>
                <a:srgbClr val="5B5A5A"/>
              </a:solidFill>
              <a:prstDash val="solid"/>
              <a:miter lim="400000"/>
            </a:ln>
          </a:insideH>
          <a:insideV>
            <a:ln w="12700" cap="flat">
              <a:solidFill>
                <a:srgbClr val="5B5A5A"/>
              </a:solidFill>
              <a:prstDash val="solid"/>
              <a:miter lim="400000"/>
            </a:ln>
          </a:insideV>
        </a:tcBdr>
        <a:fill>
          <a:solidFill>
            <a:srgbClr val="FAF7E9"/>
          </a:solidFill>
        </a:fill>
      </a:tcStyle>
    </a:wholeTbl>
    <a:band2H>
      <a:tcTxStyle/>
      <a:tcStyle>
        <a:tcBdr/>
        <a:fill>
          <a:solidFill>
            <a:schemeClr val="accent4">
              <a:hueOff val="349036"/>
              <a:lumOff val="17111"/>
            </a:schemeClr>
          </a:solidFill>
        </a:fill>
      </a:tcStyle>
    </a:band2H>
    <a:firstCol>
      <a:tcTxStyle b="on" i="off">
        <a:font>
          <a:latin typeface="Graphik Semibold"/>
          <a:ea typeface="Graphik Semibold"/>
          <a:cs typeface="Graphik Semibold"/>
        </a:font>
        <a:srgbClr val="000000"/>
      </a:tcTxStyle>
      <a:tcStyle>
        <a:tcBdr>
          <a:left>
            <a:ln w="12700" cap="flat">
              <a:solidFill>
                <a:srgbClr val="5B5A5A"/>
              </a:solidFill>
              <a:prstDash val="solid"/>
              <a:miter lim="400000"/>
            </a:ln>
          </a:left>
          <a:right>
            <a:ln w="12700" cap="flat">
              <a:solidFill>
                <a:srgbClr val="5B5A5A"/>
              </a:solidFill>
              <a:prstDash val="solid"/>
              <a:miter lim="400000"/>
            </a:ln>
          </a:right>
          <a:top>
            <a:ln w="12700" cap="flat">
              <a:solidFill>
                <a:srgbClr val="5B5A5A"/>
              </a:solidFill>
              <a:prstDash val="solid"/>
              <a:miter lim="400000"/>
            </a:ln>
          </a:top>
          <a:bottom>
            <a:ln w="12700" cap="flat">
              <a:solidFill>
                <a:srgbClr val="5B5A5A"/>
              </a:solidFill>
              <a:prstDash val="solid"/>
              <a:miter lim="400000"/>
            </a:ln>
          </a:bottom>
          <a:insideH>
            <a:ln w="12700" cap="flat">
              <a:solidFill>
                <a:srgbClr val="5B5A5A"/>
              </a:solidFill>
              <a:prstDash val="solid"/>
              <a:miter lim="400000"/>
            </a:ln>
          </a:insideH>
          <a:insideV>
            <a:ln w="12700" cap="flat">
              <a:solidFill>
                <a:srgbClr val="5B5A5A"/>
              </a:solidFill>
              <a:prstDash val="solid"/>
              <a:miter lim="400000"/>
            </a:ln>
          </a:insideV>
        </a:tcBdr>
        <a:fill>
          <a:solidFill>
            <a:srgbClr val="FFBD17"/>
          </a:solidFill>
        </a:fill>
      </a:tcStyle>
    </a:firstCol>
    <a:lastRow>
      <a:tcTxStyle b="on" i="off">
        <a:font>
          <a:latin typeface="Graphik Semibold"/>
          <a:ea typeface="Graphik Semibold"/>
          <a:cs typeface="Graphik Semibold"/>
        </a:font>
        <a:srgbClr val="000000"/>
      </a:tcTxStyle>
      <a:tcStyle>
        <a:tcBdr>
          <a:left>
            <a:ln w="12700" cap="flat">
              <a:solidFill>
                <a:srgbClr val="5B5A5A"/>
              </a:solidFill>
              <a:prstDash val="solid"/>
              <a:miter lim="400000"/>
            </a:ln>
          </a:left>
          <a:right>
            <a:ln w="12700" cap="flat">
              <a:solidFill>
                <a:srgbClr val="5B5A5A"/>
              </a:solidFill>
              <a:prstDash val="solid"/>
              <a:miter lim="400000"/>
            </a:ln>
          </a:right>
          <a:top>
            <a:ln w="38100" cap="flat">
              <a:solidFill>
                <a:srgbClr val="FFBD17"/>
              </a:solidFill>
              <a:prstDash val="solid"/>
              <a:miter lim="400000"/>
            </a:ln>
          </a:top>
          <a:bottom>
            <a:ln w="12700" cap="flat">
              <a:solidFill>
                <a:srgbClr val="5B5A5A"/>
              </a:solidFill>
              <a:prstDash val="solid"/>
              <a:miter lim="400000"/>
            </a:ln>
          </a:bottom>
          <a:insideH>
            <a:ln w="12700" cap="flat">
              <a:solidFill>
                <a:srgbClr val="5B5A5A"/>
              </a:solidFill>
              <a:prstDash val="solid"/>
              <a:miter lim="400000"/>
            </a:ln>
          </a:insideH>
          <a:insideV>
            <a:ln w="12700" cap="flat">
              <a:solidFill>
                <a:srgbClr val="5B5A5A"/>
              </a:solidFill>
              <a:prstDash val="solid"/>
              <a:miter lim="400000"/>
            </a:ln>
          </a:insideV>
        </a:tcBdr>
        <a:fill>
          <a:solidFill>
            <a:srgbClr val="FAF7E9"/>
          </a:solidFill>
        </a:fill>
      </a:tcStyle>
    </a:lastRow>
    <a:firstRow>
      <a:tcTxStyle b="on" i="off">
        <a:font>
          <a:latin typeface="Graphik Semibold"/>
          <a:ea typeface="Graphik Semibold"/>
          <a:cs typeface="Graphik Semibold"/>
        </a:font>
        <a:srgbClr val="000000"/>
      </a:tcTxStyle>
      <a:tcStyle>
        <a:tcBdr>
          <a:left>
            <a:ln w="12700" cap="flat">
              <a:solidFill>
                <a:srgbClr val="5B5A5A"/>
              </a:solidFill>
              <a:prstDash val="solid"/>
              <a:miter lim="400000"/>
            </a:ln>
          </a:left>
          <a:right>
            <a:ln w="12700" cap="flat">
              <a:solidFill>
                <a:srgbClr val="5B5A5A"/>
              </a:solidFill>
              <a:prstDash val="solid"/>
              <a:miter lim="400000"/>
            </a:ln>
          </a:right>
          <a:top>
            <a:ln w="12700" cap="flat">
              <a:solidFill>
                <a:srgbClr val="5B5A5A"/>
              </a:solidFill>
              <a:prstDash val="solid"/>
              <a:miter lim="400000"/>
            </a:ln>
          </a:top>
          <a:bottom>
            <a:ln w="12700" cap="flat">
              <a:solidFill>
                <a:srgbClr val="5B5A5A"/>
              </a:solidFill>
              <a:prstDash val="solid"/>
              <a:miter lim="400000"/>
            </a:ln>
          </a:bottom>
          <a:insideH>
            <a:ln w="12700" cap="flat">
              <a:solidFill>
                <a:srgbClr val="5B5A5A"/>
              </a:solidFill>
              <a:prstDash val="solid"/>
              <a:miter lim="400000"/>
            </a:ln>
          </a:insideH>
          <a:insideV>
            <a:ln w="12700" cap="flat">
              <a:solidFill>
                <a:srgbClr val="5B5A5A"/>
              </a:solidFill>
              <a:prstDash val="solid"/>
              <a:miter lim="400000"/>
            </a:ln>
          </a:insideV>
        </a:tcBdr>
        <a:fill>
          <a:solidFill>
            <a:srgbClr val="FF8A25"/>
          </a:solidFill>
        </a:fill>
      </a:tcStyle>
    </a:firstRow>
  </a:tblStyle>
  <a:tblStyle styleId="{33BA23B1-9221-436E-865A-0063620EA4FD}" styleName="">
    <a:tblBg/>
    <a:wholeTbl>
      <a:tcTxStyle b="off" i="off">
        <a:font>
          <a:latin typeface="Graphik"/>
          <a:ea typeface="Graphik"/>
          <a:cs typeface="Graphik"/>
        </a:font>
        <a:srgbClr val="000000"/>
      </a:tcTxStyle>
      <a:tcStyle>
        <a:tcBdr>
          <a:left>
            <a:ln w="12700" cap="flat">
              <a:solidFill>
                <a:srgbClr val="5E5E5E"/>
              </a:solidFill>
              <a:prstDash val="solid"/>
              <a:miter lim="400000"/>
            </a:ln>
          </a:left>
          <a:right>
            <a:ln w="12700" cap="flat">
              <a:solidFill>
                <a:srgbClr val="5E5E5E"/>
              </a:solidFill>
              <a:prstDash val="solid"/>
              <a:miter lim="400000"/>
            </a:ln>
          </a:right>
          <a:top>
            <a:ln w="12700" cap="flat">
              <a:solidFill>
                <a:srgbClr val="5E5E5E"/>
              </a:solidFill>
              <a:prstDash val="solid"/>
              <a:miter lim="400000"/>
            </a:ln>
          </a:top>
          <a:bottom>
            <a:ln w="12700" cap="flat">
              <a:solidFill>
                <a:srgbClr val="5E5E5E"/>
              </a:solidFill>
              <a:prstDash val="solid"/>
              <a:miter lim="400000"/>
            </a:ln>
          </a:bottom>
          <a:insideH>
            <a:ln w="12700" cap="flat">
              <a:solidFill>
                <a:srgbClr val="5E5E5E"/>
              </a:solidFill>
              <a:prstDash val="solid"/>
              <a:miter lim="400000"/>
            </a:ln>
          </a:insideH>
          <a:insideV>
            <a:ln w="12700" cap="flat">
              <a:solidFill>
                <a:srgbClr val="5E5E5E"/>
              </a:solidFill>
              <a:prstDash val="solid"/>
              <a:miter lim="400000"/>
            </a:ln>
          </a:insideV>
        </a:tcBdr>
        <a:fill>
          <a:noFill/>
        </a:fill>
      </a:tcStyle>
    </a:wholeTbl>
    <a:band2H>
      <a:tcTxStyle/>
      <a:tcStyle>
        <a:tcBdr/>
        <a:fill>
          <a:solidFill>
            <a:srgbClr val="ECEEEF"/>
          </a:solidFill>
        </a:fill>
      </a:tcStyle>
    </a:band2H>
    <a:firstCol>
      <a:tcTxStyle b="on" i="off">
        <a:font>
          <a:latin typeface="Graphik Semibold"/>
          <a:ea typeface="Graphik Semibold"/>
          <a:cs typeface="Graphik Semibold"/>
        </a:font>
        <a:srgbClr val="FFFFFF"/>
      </a:tcTxStyle>
      <a:tcStyle>
        <a:tcBdr>
          <a:left>
            <a:ln w="12700" cap="flat">
              <a:solidFill>
                <a:srgbClr val="A6AAA9"/>
              </a:solidFill>
              <a:prstDash val="solid"/>
              <a:miter lim="400000"/>
            </a:ln>
          </a:left>
          <a:right>
            <a:ln w="12700" cap="flat">
              <a:solidFill>
                <a:srgbClr val="5E5E5E"/>
              </a:solidFill>
              <a:prstDash val="solid"/>
              <a:miter lim="400000"/>
            </a:ln>
          </a:right>
          <a:top>
            <a:ln w="12700" cap="flat">
              <a:solidFill>
                <a:srgbClr val="5E5E5E"/>
              </a:solidFill>
              <a:prstDash val="solid"/>
              <a:miter lim="400000"/>
            </a:ln>
          </a:top>
          <a:bottom>
            <a:ln w="12700" cap="flat">
              <a:solidFill>
                <a:srgbClr val="5E5E5E"/>
              </a:solidFill>
              <a:prstDash val="solid"/>
              <a:miter lim="400000"/>
            </a:ln>
          </a:bottom>
          <a:insideH>
            <a:ln w="12700" cap="flat">
              <a:solidFill>
                <a:srgbClr val="5E5E5E"/>
              </a:solidFill>
              <a:prstDash val="solid"/>
              <a:miter lim="400000"/>
            </a:ln>
          </a:insideH>
          <a:insideV>
            <a:ln w="12700" cap="flat">
              <a:solidFill>
                <a:srgbClr val="5E5E5E"/>
              </a:solidFill>
              <a:prstDash val="solid"/>
              <a:miter lim="400000"/>
            </a:ln>
          </a:insideV>
        </a:tcBdr>
        <a:fill>
          <a:solidFill>
            <a:srgbClr val="32C5B9"/>
          </a:solidFill>
        </a:fill>
      </a:tcStyle>
    </a:firstCol>
    <a:lastRow>
      <a:tcTxStyle b="on" i="off">
        <a:font>
          <a:latin typeface="Graphik Semibold"/>
          <a:ea typeface="Graphik Semibold"/>
          <a:cs typeface="Graphik Semibold"/>
        </a:font>
        <a:srgbClr val="000000"/>
      </a:tcTxStyle>
      <a:tcStyle>
        <a:tcBdr>
          <a:left>
            <a:ln w="12700" cap="flat">
              <a:solidFill>
                <a:srgbClr val="A6AAA9"/>
              </a:solidFill>
              <a:prstDash val="solid"/>
              <a:miter lim="400000"/>
            </a:ln>
          </a:left>
          <a:right>
            <a:ln w="12700" cap="flat">
              <a:solidFill>
                <a:srgbClr val="A6AAA9"/>
              </a:solidFill>
              <a:prstDash val="solid"/>
              <a:miter lim="400000"/>
            </a:ln>
          </a:right>
          <a:top>
            <a:ln w="38100" cap="flat">
              <a:solidFill>
                <a:schemeClr val="accent2">
                  <a:hueOff val="240640"/>
                  <a:satOff val="2542"/>
                  <a:lumOff val="-13198"/>
                </a:schemeClr>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FFFFFF"/>
          </a:solidFill>
        </a:fill>
      </a:tcStyle>
    </a:lastRow>
    <a:firstRow>
      <a:tcTxStyle b="on" i="off">
        <a:font>
          <a:latin typeface="Graphik Semibold"/>
          <a:ea typeface="Graphik Semibold"/>
          <a:cs typeface="Graphik Semibold"/>
        </a:font>
        <a:srgbClr val="FFFFFF"/>
      </a:tcTxStyle>
      <a:tcStyle>
        <a:tcBdr>
          <a:left>
            <a:ln w="12700" cap="flat">
              <a:solidFill>
                <a:srgbClr val="5E5E5E"/>
              </a:solidFill>
              <a:prstDash val="solid"/>
              <a:miter lim="400000"/>
            </a:ln>
          </a:left>
          <a:right>
            <a:ln w="12700" cap="flat">
              <a:solidFill>
                <a:srgbClr val="5E5E5E"/>
              </a:solidFill>
              <a:prstDash val="solid"/>
              <a:miter lim="400000"/>
            </a:ln>
          </a:right>
          <a:top>
            <a:ln w="12700" cap="flat">
              <a:solidFill>
                <a:srgbClr val="A6AAA9"/>
              </a:solidFill>
              <a:prstDash val="solid"/>
              <a:miter lim="400000"/>
            </a:ln>
          </a:top>
          <a:bottom>
            <a:ln w="12700" cap="flat">
              <a:solidFill>
                <a:srgbClr val="5E5E5E"/>
              </a:solidFill>
              <a:prstDash val="solid"/>
              <a:miter lim="400000"/>
            </a:ln>
          </a:bottom>
          <a:insideH>
            <a:ln w="12700" cap="flat">
              <a:solidFill>
                <a:srgbClr val="5E5E5E"/>
              </a:solidFill>
              <a:prstDash val="solid"/>
              <a:miter lim="400000"/>
            </a:ln>
          </a:insideH>
          <a:insideV>
            <a:ln w="12700" cap="flat">
              <a:solidFill>
                <a:srgbClr val="5E5E5E"/>
              </a:solidFill>
              <a:prstDash val="solid"/>
              <a:miter lim="400000"/>
            </a:ln>
          </a:insideV>
        </a:tcBdr>
        <a:fill>
          <a:solidFill>
            <a:schemeClr val="accent2">
              <a:hueOff val="240640"/>
              <a:satOff val="2542"/>
              <a:lumOff val="-13198"/>
            </a:schemeClr>
          </a:solidFill>
        </a:fill>
      </a:tcStyle>
    </a:firstRow>
  </a:tblStyle>
  <a:tblStyle styleId="{2708684C-4D16-4618-839F-0558EEFCDFE6}" styleName="">
    <a:tblBg/>
    <a:wholeTbl>
      <a:tcTxStyle b="off" i="off">
        <a:font>
          <a:latin typeface="Graphik"/>
          <a:ea typeface="Graphik"/>
          <a:cs typeface="Graphik"/>
        </a:font>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prstDash val="solid"/>
              <a:miter lim="400000"/>
            </a:ln>
          </a:insideV>
        </a:tcBdr>
        <a:fill>
          <a:noFill/>
        </a:fill>
      </a:tcStyle>
    </a:wholeTbl>
    <a:band2H>
      <a:tcTxStyle/>
      <a:tcStyle>
        <a:tcBdr/>
        <a:fill>
          <a:solidFill>
            <a:srgbClr val="EDEEEF"/>
          </a:solidFill>
        </a:fill>
      </a:tcStyle>
    </a:band2H>
    <a:firstCol>
      <a:tcTxStyle b="on" i="off">
        <a:font>
          <a:latin typeface="Graphik Semibold"/>
          <a:ea typeface="Graphik Semibold"/>
          <a:cs typeface="Graphik Semibold"/>
        </a:font>
        <a:srgbClr val="000000"/>
      </a:tcTxStyle>
      <a:tcStyle>
        <a:tcBdr>
          <a:left>
            <a:ln w="12700" cap="flat">
              <a:solidFill>
                <a:srgbClr val="6C6C6C"/>
              </a:solidFill>
              <a:prstDash val="solid"/>
              <a:miter lim="400000"/>
            </a:ln>
          </a:left>
          <a:right>
            <a:ln w="25400" cap="flat">
              <a:solidFill>
                <a:srgbClr val="000000"/>
              </a:solidFill>
              <a:prstDash val="solid"/>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prstDash val="solid"/>
              <a:miter lim="400000"/>
            </a:ln>
          </a:insideV>
        </a:tcBdr>
        <a:fill>
          <a:noFill/>
        </a:fill>
      </a:tcStyle>
    </a:firstCol>
    <a:lastRow>
      <a:tcTxStyle b="on" i="off">
        <a:font>
          <a:latin typeface="Graphik Semibold"/>
          <a:ea typeface="Graphik Semibold"/>
          <a:cs typeface="Graphik Semibold"/>
        </a:font>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25400" cap="flat">
              <a:solidFill>
                <a:srgbClr val="000000"/>
              </a:solidFill>
              <a:prstDash val="solid"/>
              <a:miter lim="400000"/>
            </a:ln>
          </a:top>
          <a:bottom>
            <a:ln w="12700" cap="flat">
              <a:solidFill>
                <a:srgbClr val="6C6C6C"/>
              </a:solidFill>
              <a:prstDash val="solid"/>
              <a:miter lim="400000"/>
            </a:ln>
          </a:bottom>
          <a:insideH>
            <a:ln w="12700" cap="flat">
              <a:solidFill>
                <a:srgbClr val="000000"/>
              </a:solidFill>
              <a:custDash>
                <a:ds d="200000" sp="200000"/>
              </a:custDash>
              <a:miter lim="400000"/>
            </a:ln>
          </a:insideH>
          <a:insideV>
            <a:ln w="12700" cap="flat">
              <a:solidFill>
                <a:srgbClr val="000000"/>
              </a:solidFill>
              <a:prstDash val="solid"/>
              <a:miter lim="400000"/>
            </a:ln>
          </a:insideV>
        </a:tcBdr>
        <a:fill>
          <a:noFill/>
        </a:fill>
      </a:tcStyle>
    </a:lastRow>
    <a:firstRow>
      <a:tcTxStyle b="on" i="off">
        <a:font>
          <a:latin typeface="Graphik Semibold"/>
          <a:ea typeface="Graphik Semibold"/>
          <a:cs typeface="Graphik Semibold"/>
        </a:font>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6C6C6C"/>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D6DCE0"/>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36" d="100"/>
          <a:sy n="36" d="100"/>
        </p:scale>
        <p:origin x="-404" y="32"/>
      </p:cViewPr>
      <p:guideLst>
        <p:guide orient="horz" pos="4320"/>
        <p:guide pos="76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8" name="Shape 148"/>
          <p:cNvSpPr>
            <a:spLocks noGrp="1" noRot="1" noChangeAspect="1"/>
          </p:cNvSpPr>
          <p:nvPr>
            <p:ph type="sldImg"/>
          </p:nvPr>
        </p:nvSpPr>
        <p:spPr>
          <a:xfrm>
            <a:off x="1143000" y="685800"/>
            <a:ext cx="4572000" cy="3429000"/>
          </a:xfrm>
          <a:prstGeom prst="rect">
            <a:avLst/>
          </a:prstGeom>
        </p:spPr>
        <p:txBody>
          <a:bodyPr/>
          <a:lstStyle/>
          <a:p>
            <a:endParaRPr/>
          </a:p>
        </p:txBody>
      </p:sp>
      <p:sp>
        <p:nvSpPr>
          <p:cNvPr id="149" name="Shape 149"/>
          <p:cNvSpPr>
            <a:spLocks noGrp="1"/>
          </p:cNvSpPr>
          <p:nvPr>
            <p:ph type="body" sz="quarter" idx="1"/>
          </p:nvPr>
        </p:nvSpPr>
        <p:spPr>
          <a:xfrm>
            <a:off x="914400" y="4343400"/>
            <a:ext cx="5029200" cy="4114800"/>
          </a:xfrm>
          <a:prstGeom prst="rect">
            <a:avLst/>
          </a:prstGeom>
        </p:spPr>
        <p:txBody>
          <a:bodyPr/>
          <a:lstStyle/>
          <a:p>
            <a:endParaRPr/>
          </a:p>
        </p:txBody>
      </p:sp>
    </p:spTree>
    <p:extLst>
      <p:ext uri="{BB962C8B-B14F-4D97-AF65-F5344CB8AC3E}">
        <p14:creationId xmlns:p14="http://schemas.microsoft.com/office/powerpoint/2010/main" val="1294490072"/>
      </p:ext>
    </p:extLst>
  </p:cSld>
  <p:clrMap bg1="lt1" tx1="dk1" bg2="lt2" tx2="dk2" accent1="accent1" accent2="accent2" accent3="accent3" accent4="accent4" accent5="accent5" accent6="accent6" hlink="hlink" folHlink="folHlink"/>
  <p:notesStyle>
    <a:lvl1pPr defTabSz="457200" latinLnBrk="0">
      <a:lnSpc>
        <a:spcPct val="117999"/>
      </a:lnSpc>
      <a:defRPr sz="2200">
        <a:latin typeface="Helvetica Neue"/>
        <a:ea typeface="Helvetica Neue"/>
        <a:cs typeface="Helvetica Neue"/>
        <a:sym typeface="Helvetica Neue"/>
      </a:defRPr>
    </a:lvl1pPr>
    <a:lvl2pPr indent="228600" defTabSz="457200" latinLnBrk="0">
      <a:lnSpc>
        <a:spcPct val="117999"/>
      </a:lnSpc>
      <a:defRPr sz="2200">
        <a:latin typeface="Helvetica Neue"/>
        <a:ea typeface="Helvetica Neue"/>
        <a:cs typeface="Helvetica Neue"/>
        <a:sym typeface="Helvetica Neue"/>
      </a:defRPr>
    </a:lvl2pPr>
    <a:lvl3pPr indent="457200" defTabSz="457200" latinLnBrk="0">
      <a:lnSpc>
        <a:spcPct val="117999"/>
      </a:lnSpc>
      <a:defRPr sz="2200">
        <a:latin typeface="Helvetica Neue"/>
        <a:ea typeface="Helvetica Neue"/>
        <a:cs typeface="Helvetica Neue"/>
        <a:sym typeface="Helvetica Neue"/>
      </a:defRPr>
    </a:lvl3pPr>
    <a:lvl4pPr indent="685800" defTabSz="457200" latinLnBrk="0">
      <a:lnSpc>
        <a:spcPct val="117999"/>
      </a:lnSpc>
      <a:defRPr sz="2200">
        <a:latin typeface="Helvetica Neue"/>
        <a:ea typeface="Helvetica Neue"/>
        <a:cs typeface="Helvetica Neue"/>
        <a:sym typeface="Helvetica Neue"/>
      </a:defRPr>
    </a:lvl4pPr>
    <a:lvl5pPr indent="914400" defTabSz="457200" latinLnBrk="0">
      <a:lnSpc>
        <a:spcPct val="117999"/>
      </a:lnSpc>
      <a:defRPr sz="2200">
        <a:latin typeface="Helvetica Neue"/>
        <a:ea typeface="Helvetica Neue"/>
        <a:cs typeface="Helvetica Neue"/>
        <a:sym typeface="Helvetica Neue"/>
      </a:defRPr>
    </a:lvl5pPr>
    <a:lvl6pPr indent="1143000" defTabSz="457200" latinLnBrk="0">
      <a:lnSpc>
        <a:spcPct val="117999"/>
      </a:lnSpc>
      <a:defRPr sz="2200">
        <a:latin typeface="Helvetica Neue"/>
        <a:ea typeface="Helvetica Neue"/>
        <a:cs typeface="Helvetica Neue"/>
        <a:sym typeface="Helvetica Neue"/>
      </a:defRPr>
    </a:lvl6pPr>
    <a:lvl7pPr indent="1371600" defTabSz="457200" latinLnBrk="0">
      <a:lnSpc>
        <a:spcPct val="117999"/>
      </a:lnSpc>
      <a:defRPr sz="2200">
        <a:latin typeface="Helvetica Neue"/>
        <a:ea typeface="Helvetica Neue"/>
        <a:cs typeface="Helvetica Neue"/>
        <a:sym typeface="Helvetica Neue"/>
      </a:defRPr>
    </a:lvl7pPr>
    <a:lvl8pPr indent="1600200" defTabSz="457200" latinLnBrk="0">
      <a:lnSpc>
        <a:spcPct val="117999"/>
      </a:lnSpc>
      <a:defRPr sz="2200">
        <a:latin typeface="Helvetica Neue"/>
        <a:ea typeface="Helvetica Neue"/>
        <a:cs typeface="Helvetica Neue"/>
        <a:sym typeface="Helvetica Neue"/>
      </a:defRPr>
    </a:lvl8pPr>
    <a:lvl9pPr indent="1828800" defTabSz="457200" latinLnBrk="0">
      <a:lnSpc>
        <a:spcPct val="117999"/>
      </a:lnSpc>
      <a:defRPr sz="2200">
        <a:latin typeface="Helvetica Neue"/>
        <a:ea typeface="Helvetica Neue"/>
        <a:cs typeface="Helvetica Neue"/>
        <a:sym typeface="Helvetica Neue"/>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p:spTree>
      <p:nvGrpSpPr>
        <p:cNvPr id="1" name=""/>
        <p:cNvGrpSpPr/>
        <p:nvPr/>
      </p:nvGrpSpPr>
      <p:grpSpPr>
        <a:xfrm>
          <a:off x="0" y="0"/>
          <a:ext cx="0" cy="0"/>
          <a:chOff x="0" y="0"/>
          <a:chExt cx="0" cy="0"/>
        </a:xfrm>
      </p:grpSpPr>
      <p:sp>
        <p:nvSpPr>
          <p:cNvPr id="11" name="Author and Date"/>
          <p:cNvSpPr txBox="1">
            <a:spLocks noGrp="1"/>
          </p:cNvSpPr>
          <p:nvPr>
            <p:ph type="body" sz="quarter" idx="21" hasCustomPrompt="1"/>
          </p:nvPr>
        </p:nvSpPr>
        <p:spPr>
          <a:xfrm>
            <a:off x="1219200" y="11986162"/>
            <a:ext cx="21945599" cy="605791"/>
          </a:xfrm>
          <a:prstGeom prst="rect">
            <a:avLst/>
          </a:prstGeom>
        </p:spPr>
        <p:txBody>
          <a:bodyPr/>
          <a:lstStyle>
            <a:lvl1pPr marL="0" indent="0" algn="ctr" defTabSz="825500">
              <a:lnSpc>
                <a:spcPct val="100000"/>
              </a:lnSpc>
              <a:spcBef>
                <a:spcPts val="0"/>
              </a:spcBef>
              <a:buSzTx/>
              <a:buNone/>
              <a:defRPr sz="3000" spc="-29">
                <a:latin typeface="Graphik Medium"/>
                <a:ea typeface="Graphik Medium"/>
                <a:cs typeface="Graphik Medium"/>
                <a:sym typeface="Graphik Medium"/>
              </a:defRPr>
            </a:lvl1pPr>
          </a:lstStyle>
          <a:p>
            <a:r>
              <a:t>Author and Date</a:t>
            </a:r>
          </a:p>
        </p:txBody>
      </p:sp>
      <p:sp>
        <p:nvSpPr>
          <p:cNvPr id="12" name="Presentation Title"/>
          <p:cNvSpPr txBox="1">
            <a:spLocks noGrp="1"/>
          </p:cNvSpPr>
          <p:nvPr>
            <p:ph type="title" hasCustomPrompt="1"/>
          </p:nvPr>
        </p:nvSpPr>
        <p:spPr>
          <a:xfrm>
            <a:off x="1219200" y="3543300"/>
            <a:ext cx="21945600" cy="4267200"/>
          </a:xfrm>
          <a:prstGeom prst="rect">
            <a:avLst/>
          </a:prstGeom>
        </p:spPr>
        <p:txBody>
          <a:bodyPr anchor="b"/>
          <a:lstStyle>
            <a:lvl1pPr>
              <a:defRPr sz="12800" spc="-128"/>
            </a:lvl1pPr>
          </a:lstStyle>
          <a:p>
            <a:r>
              <a:t>Presentation Title</a:t>
            </a:r>
          </a:p>
        </p:txBody>
      </p:sp>
      <p:sp>
        <p:nvSpPr>
          <p:cNvPr id="13" name="Body Level One…"/>
          <p:cNvSpPr txBox="1">
            <a:spLocks noGrp="1"/>
          </p:cNvSpPr>
          <p:nvPr>
            <p:ph type="body" sz="quarter" idx="1" hasCustomPrompt="1"/>
          </p:nvPr>
        </p:nvSpPr>
        <p:spPr>
          <a:xfrm>
            <a:off x="1219200" y="7567579"/>
            <a:ext cx="21945600" cy="2250593"/>
          </a:xfrm>
          <a:prstGeom prst="rect">
            <a:avLst/>
          </a:prstGeom>
        </p:spPr>
        <p:txBody>
          <a:bodyPr/>
          <a:lstStyle>
            <a:lvl1pPr marL="0" indent="0" algn="ctr" defTabSz="825500">
              <a:lnSpc>
                <a:spcPct val="100000"/>
              </a:lnSpc>
              <a:spcBef>
                <a:spcPts val="0"/>
              </a:spcBef>
              <a:buSzTx/>
              <a:buNone/>
              <a:defRPr sz="6000" spc="-59">
                <a:latin typeface="Graphik Semibold"/>
                <a:ea typeface="Graphik Semibold"/>
                <a:cs typeface="Graphik Semibold"/>
                <a:sym typeface="Graphik Semibold"/>
              </a:defRPr>
            </a:lvl1pPr>
            <a:lvl2pPr marL="0" indent="457200" algn="ctr" defTabSz="825500">
              <a:lnSpc>
                <a:spcPct val="100000"/>
              </a:lnSpc>
              <a:spcBef>
                <a:spcPts val="0"/>
              </a:spcBef>
              <a:buSzTx/>
              <a:buNone/>
              <a:defRPr sz="6000" spc="-59">
                <a:latin typeface="Graphik Semibold"/>
                <a:ea typeface="Graphik Semibold"/>
                <a:cs typeface="Graphik Semibold"/>
                <a:sym typeface="Graphik Semibold"/>
              </a:defRPr>
            </a:lvl2pPr>
            <a:lvl3pPr marL="0" indent="914400" algn="ctr" defTabSz="825500">
              <a:lnSpc>
                <a:spcPct val="100000"/>
              </a:lnSpc>
              <a:spcBef>
                <a:spcPts val="0"/>
              </a:spcBef>
              <a:buSzTx/>
              <a:buNone/>
              <a:defRPr sz="6000" spc="-59">
                <a:latin typeface="Graphik Semibold"/>
                <a:ea typeface="Graphik Semibold"/>
                <a:cs typeface="Graphik Semibold"/>
                <a:sym typeface="Graphik Semibold"/>
              </a:defRPr>
            </a:lvl3pPr>
            <a:lvl4pPr marL="0" indent="1371600" algn="ctr" defTabSz="825500">
              <a:lnSpc>
                <a:spcPct val="100000"/>
              </a:lnSpc>
              <a:spcBef>
                <a:spcPts val="0"/>
              </a:spcBef>
              <a:buSzTx/>
              <a:buNone/>
              <a:defRPr sz="6000" spc="-59">
                <a:latin typeface="Graphik Semibold"/>
                <a:ea typeface="Graphik Semibold"/>
                <a:cs typeface="Graphik Semibold"/>
                <a:sym typeface="Graphik Semibold"/>
              </a:defRPr>
            </a:lvl4pPr>
            <a:lvl5pPr marL="0" indent="1828800" algn="ctr" defTabSz="825500">
              <a:lnSpc>
                <a:spcPct val="100000"/>
              </a:lnSpc>
              <a:spcBef>
                <a:spcPts val="0"/>
              </a:spcBef>
              <a:buSzTx/>
              <a:buNone/>
              <a:defRPr sz="6000" spc="-59">
                <a:latin typeface="Graphik Semibold"/>
                <a:ea typeface="Graphik Semibold"/>
                <a:cs typeface="Graphik Semibold"/>
                <a:sym typeface="Graphik Semibold"/>
              </a:defRPr>
            </a:lvl5pPr>
          </a:lstStyle>
          <a:p>
            <a:r>
              <a:t>Presentation Subtitle</a:t>
            </a:r>
          </a:p>
          <a:p>
            <a:pPr lvl="1"/>
            <a:endParaRPr/>
          </a:p>
          <a:p>
            <a:pPr lvl="2"/>
            <a:endParaRPr/>
          </a:p>
          <a:p>
            <a:pPr lvl="3"/>
            <a:endParaRPr/>
          </a:p>
          <a:p>
            <a:pPr lvl="4"/>
            <a:endParaRPr/>
          </a:p>
        </p:txBody>
      </p:sp>
      <p:sp>
        <p:nvSpPr>
          <p:cNvPr id="14" name="Slide Number"/>
          <p:cNvSpPr txBox="1">
            <a:spLocks noGrp="1"/>
          </p:cNvSpPr>
          <p:nvPr>
            <p:ph type="sldNum" sz="quarter" idx="2"/>
          </p:nvPr>
        </p:nvSpPr>
        <p:spPr>
          <a:xfrm>
            <a:off x="12001499" y="12700000"/>
            <a:ext cx="388621" cy="42926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0.xml><?xml version="1.0" encoding="utf-8"?>
<p:sldLayout xmlns:a="http://schemas.openxmlformats.org/drawingml/2006/main" xmlns:r="http://schemas.openxmlformats.org/officeDocument/2006/relationships" xmlns:p="http://schemas.openxmlformats.org/presentationml/2006/main" type="tx">
  <p:cSld name="Statement">
    <p:spTree>
      <p:nvGrpSpPr>
        <p:cNvPr id="1" name=""/>
        <p:cNvGrpSpPr/>
        <p:nvPr/>
      </p:nvGrpSpPr>
      <p:grpSpPr>
        <a:xfrm>
          <a:off x="0" y="0"/>
          <a:ext cx="0" cy="0"/>
          <a:chOff x="0" y="0"/>
          <a:chExt cx="0" cy="0"/>
        </a:xfrm>
      </p:grpSpPr>
      <p:sp>
        <p:nvSpPr>
          <p:cNvPr id="98" name="Body Level One…"/>
          <p:cNvSpPr txBox="1">
            <a:spLocks noGrp="1"/>
          </p:cNvSpPr>
          <p:nvPr>
            <p:ph type="body" idx="1" hasCustomPrompt="1"/>
          </p:nvPr>
        </p:nvSpPr>
        <p:spPr>
          <a:xfrm>
            <a:off x="1219200" y="3251200"/>
            <a:ext cx="21945600" cy="6604000"/>
          </a:xfrm>
          <a:prstGeom prst="rect">
            <a:avLst/>
          </a:prstGeom>
        </p:spPr>
        <p:txBody>
          <a:bodyPr anchor="ctr"/>
          <a:lstStyle>
            <a:lvl1pPr marL="0" indent="0" algn="ctr" defTabSz="2438400">
              <a:lnSpc>
                <a:spcPct val="80000"/>
              </a:lnSpc>
              <a:spcBef>
                <a:spcPts val="0"/>
              </a:spcBef>
              <a:buSzTx/>
              <a:buNone/>
              <a:defRPr sz="12800">
                <a:latin typeface="Canela Regular"/>
                <a:ea typeface="Canela Regular"/>
                <a:cs typeface="Canela Regular"/>
                <a:sym typeface="Canela Regular"/>
              </a:defRPr>
            </a:lvl1pPr>
            <a:lvl2pPr marL="0" indent="457200" algn="ctr" defTabSz="2438400">
              <a:lnSpc>
                <a:spcPct val="80000"/>
              </a:lnSpc>
              <a:spcBef>
                <a:spcPts val="0"/>
              </a:spcBef>
              <a:buSzTx/>
              <a:buNone/>
              <a:defRPr sz="12800">
                <a:latin typeface="Canela Regular"/>
                <a:ea typeface="Canela Regular"/>
                <a:cs typeface="Canela Regular"/>
                <a:sym typeface="Canela Regular"/>
              </a:defRPr>
            </a:lvl2pPr>
            <a:lvl3pPr marL="0" indent="914400" algn="ctr" defTabSz="2438400">
              <a:lnSpc>
                <a:spcPct val="80000"/>
              </a:lnSpc>
              <a:spcBef>
                <a:spcPts val="0"/>
              </a:spcBef>
              <a:buSzTx/>
              <a:buNone/>
              <a:defRPr sz="12800">
                <a:latin typeface="Canela Regular"/>
                <a:ea typeface="Canela Regular"/>
                <a:cs typeface="Canela Regular"/>
                <a:sym typeface="Canela Regular"/>
              </a:defRPr>
            </a:lvl3pPr>
            <a:lvl4pPr marL="0" indent="1371600" algn="ctr" defTabSz="2438400">
              <a:lnSpc>
                <a:spcPct val="80000"/>
              </a:lnSpc>
              <a:spcBef>
                <a:spcPts val="0"/>
              </a:spcBef>
              <a:buSzTx/>
              <a:buNone/>
              <a:defRPr sz="12800">
                <a:latin typeface="Canela Regular"/>
                <a:ea typeface="Canela Regular"/>
                <a:cs typeface="Canela Regular"/>
                <a:sym typeface="Canela Regular"/>
              </a:defRPr>
            </a:lvl4pPr>
            <a:lvl5pPr marL="0" indent="1828800" algn="ctr" defTabSz="2438400">
              <a:lnSpc>
                <a:spcPct val="80000"/>
              </a:lnSpc>
              <a:spcBef>
                <a:spcPts val="0"/>
              </a:spcBef>
              <a:buSzTx/>
              <a:buNone/>
              <a:defRPr sz="12800">
                <a:latin typeface="Canela Regular"/>
                <a:ea typeface="Canela Regular"/>
                <a:cs typeface="Canela Regular"/>
                <a:sym typeface="Canela Regular"/>
              </a:defRPr>
            </a:lvl5pPr>
          </a:lstStyle>
          <a:p>
            <a:r>
              <a:t>Statement</a:t>
            </a:r>
          </a:p>
          <a:p>
            <a:pPr lvl="1"/>
            <a:endParaRPr/>
          </a:p>
          <a:p>
            <a:pPr lvl="2"/>
            <a:endParaRPr/>
          </a:p>
          <a:p>
            <a:pPr lvl="3"/>
            <a:endParaRPr/>
          </a:p>
          <a:p>
            <a:pPr lvl="4"/>
            <a:endParaRPr/>
          </a:p>
        </p:txBody>
      </p:sp>
      <p:sp>
        <p:nvSpPr>
          <p:cNvPr id="99"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1.xml><?xml version="1.0" encoding="utf-8"?>
<p:sldLayout xmlns:a="http://schemas.openxmlformats.org/drawingml/2006/main" xmlns:r="http://schemas.openxmlformats.org/officeDocument/2006/relationships" xmlns:p="http://schemas.openxmlformats.org/presentationml/2006/main" type="tx">
  <p:cSld name="Big Fact">
    <p:spTree>
      <p:nvGrpSpPr>
        <p:cNvPr id="1" name=""/>
        <p:cNvGrpSpPr/>
        <p:nvPr/>
      </p:nvGrpSpPr>
      <p:grpSpPr>
        <a:xfrm>
          <a:off x="0" y="0"/>
          <a:ext cx="0" cy="0"/>
          <a:chOff x="0" y="0"/>
          <a:chExt cx="0" cy="0"/>
        </a:xfrm>
      </p:grpSpPr>
      <p:sp>
        <p:nvSpPr>
          <p:cNvPr id="106" name="Fact information"/>
          <p:cNvSpPr txBox="1">
            <a:spLocks noGrp="1"/>
          </p:cNvSpPr>
          <p:nvPr>
            <p:ph type="body" sz="quarter" idx="21" hasCustomPrompt="1"/>
          </p:nvPr>
        </p:nvSpPr>
        <p:spPr>
          <a:xfrm>
            <a:off x="1219200" y="8462239"/>
            <a:ext cx="21945602" cy="832613"/>
          </a:xfrm>
          <a:prstGeom prst="rect">
            <a:avLst/>
          </a:prstGeom>
        </p:spPr>
        <p:txBody>
          <a:bodyPr/>
          <a:lstStyle>
            <a:lvl1pPr marL="0" indent="0" algn="ctr" defTabSz="825500">
              <a:lnSpc>
                <a:spcPct val="100000"/>
              </a:lnSpc>
              <a:spcBef>
                <a:spcPts val="0"/>
              </a:spcBef>
              <a:buSzTx/>
              <a:buNone/>
              <a:defRPr spc="-44">
                <a:latin typeface="Graphik Semibold"/>
                <a:ea typeface="Graphik Semibold"/>
                <a:cs typeface="Graphik Semibold"/>
                <a:sym typeface="Graphik Semibold"/>
              </a:defRPr>
            </a:lvl1pPr>
          </a:lstStyle>
          <a:p>
            <a:r>
              <a:t>Fact information</a:t>
            </a:r>
          </a:p>
        </p:txBody>
      </p:sp>
      <p:sp>
        <p:nvSpPr>
          <p:cNvPr id="107" name="Body Level One…"/>
          <p:cNvSpPr txBox="1">
            <a:spLocks noGrp="1"/>
          </p:cNvSpPr>
          <p:nvPr>
            <p:ph type="body" sz="half" idx="1" hasCustomPrompt="1"/>
          </p:nvPr>
        </p:nvSpPr>
        <p:spPr>
          <a:xfrm>
            <a:off x="1219200" y="4214484"/>
            <a:ext cx="21945600" cy="4269708"/>
          </a:xfrm>
          <a:prstGeom prst="rect">
            <a:avLst/>
          </a:prstGeom>
        </p:spPr>
        <p:txBody>
          <a:bodyPr anchor="b"/>
          <a:lstStyle>
            <a:lvl1pPr marL="0" indent="0" algn="ctr" defTabSz="2438400">
              <a:lnSpc>
                <a:spcPct val="80000"/>
              </a:lnSpc>
              <a:spcBef>
                <a:spcPts val="0"/>
              </a:spcBef>
              <a:buSzTx/>
              <a:buNone/>
              <a:defRPr sz="22400">
                <a:latin typeface="+mn-lt"/>
                <a:ea typeface="+mn-ea"/>
                <a:cs typeface="+mn-cs"/>
                <a:sym typeface="Canela Bold"/>
              </a:defRPr>
            </a:lvl1pPr>
            <a:lvl2pPr marL="0" indent="457200" algn="ctr" defTabSz="2438400">
              <a:lnSpc>
                <a:spcPct val="80000"/>
              </a:lnSpc>
              <a:spcBef>
                <a:spcPts val="0"/>
              </a:spcBef>
              <a:buSzTx/>
              <a:buNone/>
              <a:defRPr sz="22400">
                <a:latin typeface="+mn-lt"/>
                <a:ea typeface="+mn-ea"/>
                <a:cs typeface="+mn-cs"/>
                <a:sym typeface="Canela Bold"/>
              </a:defRPr>
            </a:lvl2pPr>
            <a:lvl3pPr marL="0" indent="914400" algn="ctr" defTabSz="2438400">
              <a:lnSpc>
                <a:spcPct val="80000"/>
              </a:lnSpc>
              <a:spcBef>
                <a:spcPts val="0"/>
              </a:spcBef>
              <a:buSzTx/>
              <a:buNone/>
              <a:defRPr sz="22400">
                <a:latin typeface="+mn-lt"/>
                <a:ea typeface="+mn-ea"/>
                <a:cs typeface="+mn-cs"/>
                <a:sym typeface="Canela Bold"/>
              </a:defRPr>
            </a:lvl3pPr>
            <a:lvl4pPr marL="0" indent="1371600" algn="ctr" defTabSz="2438400">
              <a:lnSpc>
                <a:spcPct val="80000"/>
              </a:lnSpc>
              <a:spcBef>
                <a:spcPts val="0"/>
              </a:spcBef>
              <a:buSzTx/>
              <a:buNone/>
              <a:defRPr sz="22400">
                <a:latin typeface="+mn-lt"/>
                <a:ea typeface="+mn-ea"/>
                <a:cs typeface="+mn-cs"/>
                <a:sym typeface="Canela Bold"/>
              </a:defRPr>
            </a:lvl4pPr>
            <a:lvl5pPr marL="0" indent="1828800" algn="ctr" defTabSz="2438400">
              <a:lnSpc>
                <a:spcPct val="80000"/>
              </a:lnSpc>
              <a:spcBef>
                <a:spcPts val="0"/>
              </a:spcBef>
              <a:buSzTx/>
              <a:buNone/>
              <a:defRPr sz="22400">
                <a:latin typeface="+mn-lt"/>
                <a:ea typeface="+mn-ea"/>
                <a:cs typeface="+mn-cs"/>
                <a:sym typeface="Canela Bold"/>
              </a:defRPr>
            </a:lvl5pPr>
          </a:lstStyle>
          <a:p>
            <a:r>
              <a:t>100%</a:t>
            </a:r>
          </a:p>
          <a:p>
            <a:pPr lvl="1"/>
            <a:endParaRPr/>
          </a:p>
          <a:p>
            <a:pPr lvl="2"/>
            <a:endParaRPr/>
          </a:p>
          <a:p>
            <a:pPr lvl="3"/>
            <a:endParaRPr/>
          </a:p>
          <a:p>
            <a:pPr lvl="4"/>
            <a:endParaRPr/>
          </a:p>
        </p:txBody>
      </p:sp>
      <p:sp>
        <p:nvSpPr>
          <p:cNvPr id="108"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Quote">
    <p:spTree>
      <p:nvGrpSpPr>
        <p:cNvPr id="1" name=""/>
        <p:cNvGrpSpPr/>
        <p:nvPr/>
      </p:nvGrpSpPr>
      <p:grpSpPr>
        <a:xfrm>
          <a:off x="0" y="0"/>
          <a:ext cx="0" cy="0"/>
          <a:chOff x="0" y="0"/>
          <a:chExt cx="0" cy="0"/>
        </a:xfrm>
      </p:grpSpPr>
      <p:sp>
        <p:nvSpPr>
          <p:cNvPr id="115" name="Attribution"/>
          <p:cNvSpPr txBox="1">
            <a:spLocks noGrp="1"/>
          </p:cNvSpPr>
          <p:nvPr>
            <p:ph type="body" sz="quarter" idx="21" hasCustomPrompt="1"/>
          </p:nvPr>
        </p:nvSpPr>
        <p:spPr>
          <a:xfrm>
            <a:off x="1219200" y="11100053"/>
            <a:ext cx="21945602" cy="832613"/>
          </a:xfrm>
          <a:prstGeom prst="rect">
            <a:avLst/>
          </a:prstGeom>
        </p:spPr>
        <p:txBody>
          <a:bodyPr anchor="ctr"/>
          <a:lstStyle>
            <a:lvl1pPr marL="0" indent="0" algn="ctr" defTabSz="825500">
              <a:lnSpc>
                <a:spcPct val="100000"/>
              </a:lnSpc>
              <a:spcBef>
                <a:spcPts val="0"/>
              </a:spcBef>
              <a:buSzTx/>
              <a:buNone/>
              <a:defRPr spc="-44">
                <a:latin typeface="Graphik Semibold"/>
                <a:ea typeface="Graphik Semibold"/>
                <a:cs typeface="Graphik Semibold"/>
                <a:sym typeface="Graphik Semibold"/>
              </a:defRPr>
            </a:lvl1pPr>
          </a:lstStyle>
          <a:p>
            <a:r>
              <a:t>Attribution</a:t>
            </a:r>
          </a:p>
        </p:txBody>
      </p:sp>
      <p:sp>
        <p:nvSpPr>
          <p:cNvPr id="116" name="Body Level One…"/>
          <p:cNvSpPr txBox="1">
            <a:spLocks noGrp="1"/>
          </p:cNvSpPr>
          <p:nvPr>
            <p:ph type="body" sz="half" idx="1" hasCustomPrompt="1"/>
          </p:nvPr>
        </p:nvSpPr>
        <p:spPr>
          <a:xfrm>
            <a:off x="1219200" y="4178300"/>
            <a:ext cx="21945600" cy="4416425"/>
          </a:xfrm>
          <a:prstGeom prst="rect">
            <a:avLst/>
          </a:prstGeom>
        </p:spPr>
        <p:txBody>
          <a:bodyPr anchor="ctr"/>
          <a:lstStyle>
            <a:lvl1pPr marL="0" indent="0" algn="ctr" defTabSz="2438400">
              <a:lnSpc>
                <a:spcPct val="80000"/>
              </a:lnSpc>
              <a:spcBef>
                <a:spcPts val="0"/>
              </a:spcBef>
              <a:buSzTx/>
              <a:buNone/>
              <a:defRPr sz="8400">
                <a:latin typeface="+mn-lt"/>
                <a:ea typeface="+mn-ea"/>
                <a:cs typeface="+mn-cs"/>
                <a:sym typeface="Canela Bold"/>
              </a:defRPr>
            </a:lvl1pPr>
            <a:lvl2pPr marL="0" indent="457200" algn="ctr" defTabSz="2438400">
              <a:lnSpc>
                <a:spcPct val="80000"/>
              </a:lnSpc>
              <a:spcBef>
                <a:spcPts val="0"/>
              </a:spcBef>
              <a:buSzTx/>
              <a:buNone/>
              <a:defRPr sz="8400">
                <a:latin typeface="+mn-lt"/>
                <a:ea typeface="+mn-ea"/>
                <a:cs typeface="+mn-cs"/>
                <a:sym typeface="Canela Bold"/>
              </a:defRPr>
            </a:lvl2pPr>
            <a:lvl3pPr marL="0" indent="914400" algn="ctr" defTabSz="2438400">
              <a:lnSpc>
                <a:spcPct val="80000"/>
              </a:lnSpc>
              <a:spcBef>
                <a:spcPts val="0"/>
              </a:spcBef>
              <a:buSzTx/>
              <a:buNone/>
              <a:defRPr sz="8400">
                <a:latin typeface="+mn-lt"/>
                <a:ea typeface="+mn-ea"/>
                <a:cs typeface="+mn-cs"/>
                <a:sym typeface="Canela Bold"/>
              </a:defRPr>
            </a:lvl3pPr>
            <a:lvl4pPr marL="0" indent="1371600" algn="ctr" defTabSz="2438400">
              <a:lnSpc>
                <a:spcPct val="80000"/>
              </a:lnSpc>
              <a:spcBef>
                <a:spcPts val="0"/>
              </a:spcBef>
              <a:buSzTx/>
              <a:buNone/>
              <a:defRPr sz="8400">
                <a:latin typeface="+mn-lt"/>
                <a:ea typeface="+mn-ea"/>
                <a:cs typeface="+mn-cs"/>
                <a:sym typeface="Canela Bold"/>
              </a:defRPr>
            </a:lvl4pPr>
            <a:lvl5pPr marL="0" indent="1828800" algn="ctr" defTabSz="2438400">
              <a:lnSpc>
                <a:spcPct val="80000"/>
              </a:lnSpc>
              <a:spcBef>
                <a:spcPts val="0"/>
              </a:spcBef>
              <a:buSzTx/>
              <a:buNone/>
              <a:defRPr sz="8400">
                <a:latin typeface="+mn-lt"/>
                <a:ea typeface="+mn-ea"/>
                <a:cs typeface="+mn-cs"/>
                <a:sym typeface="Canela Bold"/>
              </a:defRPr>
            </a:lvl5pPr>
          </a:lstStyle>
          <a:p>
            <a:r>
              <a:t>“Notable Quote”</a:t>
            </a:r>
          </a:p>
          <a:p>
            <a:pPr lvl="1"/>
            <a:endParaRPr/>
          </a:p>
          <a:p>
            <a:pPr lvl="2"/>
            <a:endParaRPr/>
          </a:p>
          <a:p>
            <a:pPr lvl="3"/>
            <a:endParaRPr/>
          </a:p>
          <a:p>
            <a:pPr lvl="4"/>
            <a:endParaRPr/>
          </a:p>
        </p:txBody>
      </p:sp>
      <p:sp>
        <p:nvSpPr>
          <p:cNvPr id="117" name="Slide Number"/>
          <p:cNvSpPr txBox="1">
            <a:spLocks noGrp="1"/>
          </p:cNvSpPr>
          <p:nvPr>
            <p:ph type="sldNum" sz="quarter" idx="2"/>
          </p:nvPr>
        </p:nvSpPr>
        <p:spPr>
          <a:xfrm>
            <a:off x="12001499" y="12700000"/>
            <a:ext cx="388621" cy="42926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3.xml><?xml version="1.0" encoding="utf-8"?>
<p:sldLayout xmlns:a="http://schemas.openxmlformats.org/drawingml/2006/main" xmlns:r="http://schemas.openxmlformats.org/officeDocument/2006/relationships" xmlns:p="http://schemas.openxmlformats.org/presentationml/2006/main" type="tx">
  <p:cSld name="Photo - 3 Up">
    <p:spTree>
      <p:nvGrpSpPr>
        <p:cNvPr id="1" name=""/>
        <p:cNvGrpSpPr/>
        <p:nvPr/>
      </p:nvGrpSpPr>
      <p:grpSpPr>
        <a:xfrm>
          <a:off x="0" y="0"/>
          <a:ext cx="0" cy="0"/>
          <a:chOff x="0" y="0"/>
          <a:chExt cx="0" cy="0"/>
        </a:xfrm>
      </p:grpSpPr>
      <p:sp>
        <p:nvSpPr>
          <p:cNvPr id="124" name="941297804_1296x1457.jpg"/>
          <p:cNvSpPr>
            <a:spLocks noGrp="1"/>
          </p:cNvSpPr>
          <p:nvPr>
            <p:ph type="pic" sz="quarter" idx="21"/>
          </p:nvPr>
        </p:nvSpPr>
        <p:spPr>
          <a:xfrm>
            <a:off x="15744825" y="5581752"/>
            <a:ext cx="7365408" cy="8280401"/>
          </a:xfrm>
          <a:prstGeom prst="rect">
            <a:avLst/>
          </a:prstGeom>
        </p:spPr>
        <p:txBody>
          <a:bodyPr lIns="91439" tIns="45719" rIns="91439" bIns="45719">
            <a:noAutofit/>
          </a:bodyPr>
          <a:lstStyle/>
          <a:p>
            <a:endParaRPr/>
          </a:p>
        </p:txBody>
      </p:sp>
      <p:sp>
        <p:nvSpPr>
          <p:cNvPr id="125" name="915009552_2264x1509.jpg"/>
          <p:cNvSpPr>
            <a:spLocks noGrp="1"/>
          </p:cNvSpPr>
          <p:nvPr>
            <p:ph type="pic" sz="quarter" idx="22"/>
          </p:nvPr>
        </p:nvSpPr>
        <p:spPr>
          <a:xfrm>
            <a:off x="15363825" y="1270000"/>
            <a:ext cx="8115300" cy="5409006"/>
          </a:xfrm>
          <a:prstGeom prst="rect">
            <a:avLst/>
          </a:prstGeom>
        </p:spPr>
        <p:txBody>
          <a:bodyPr lIns="91439" tIns="45719" rIns="91439" bIns="45719">
            <a:noAutofit/>
          </a:bodyPr>
          <a:lstStyle/>
          <a:p>
            <a:endParaRPr/>
          </a:p>
        </p:txBody>
      </p:sp>
      <p:sp>
        <p:nvSpPr>
          <p:cNvPr id="126" name="740519873_3318x2212.jpg"/>
          <p:cNvSpPr>
            <a:spLocks noGrp="1"/>
          </p:cNvSpPr>
          <p:nvPr>
            <p:ph type="pic" idx="23"/>
          </p:nvPr>
        </p:nvSpPr>
        <p:spPr>
          <a:xfrm>
            <a:off x="-63500" y="1270000"/>
            <a:ext cx="16764000" cy="11176000"/>
          </a:xfrm>
          <a:prstGeom prst="rect">
            <a:avLst/>
          </a:prstGeom>
        </p:spPr>
        <p:txBody>
          <a:bodyPr lIns="91439" tIns="45719" rIns="91439" bIns="45719">
            <a:noAutofit/>
          </a:bodyPr>
          <a:lstStyle/>
          <a:p>
            <a:endParaRPr/>
          </a:p>
        </p:txBody>
      </p:sp>
      <p:sp>
        <p:nvSpPr>
          <p:cNvPr id="127" name="Slide Number"/>
          <p:cNvSpPr txBox="1">
            <a:spLocks noGrp="1"/>
          </p:cNvSpPr>
          <p:nvPr>
            <p:ph type="sldNum" sz="quarter" idx="2"/>
          </p:nvPr>
        </p:nvSpPr>
        <p:spPr>
          <a:xfrm>
            <a:off x="12001499" y="12700000"/>
            <a:ext cx="388621" cy="42926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4.xml><?xml version="1.0" encoding="utf-8"?>
<p:sldLayout xmlns:a="http://schemas.openxmlformats.org/drawingml/2006/main" xmlns:r="http://schemas.openxmlformats.org/officeDocument/2006/relationships" xmlns:p="http://schemas.openxmlformats.org/presentationml/2006/main" type="tx">
  <p:cSld name="Photo">
    <p:spTree>
      <p:nvGrpSpPr>
        <p:cNvPr id="1" name=""/>
        <p:cNvGrpSpPr/>
        <p:nvPr/>
      </p:nvGrpSpPr>
      <p:grpSpPr>
        <a:xfrm>
          <a:off x="0" y="0"/>
          <a:ext cx="0" cy="0"/>
          <a:chOff x="0" y="0"/>
          <a:chExt cx="0" cy="0"/>
        </a:xfrm>
      </p:grpSpPr>
      <p:sp>
        <p:nvSpPr>
          <p:cNvPr id="134" name="740519873_3318x2212.jpg"/>
          <p:cNvSpPr>
            <a:spLocks noGrp="1"/>
          </p:cNvSpPr>
          <p:nvPr>
            <p:ph type="pic" idx="21"/>
          </p:nvPr>
        </p:nvSpPr>
        <p:spPr>
          <a:xfrm>
            <a:off x="1270000" y="-423334"/>
            <a:ext cx="21844000" cy="14562668"/>
          </a:xfrm>
          <a:prstGeom prst="rect">
            <a:avLst/>
          </a:prstGeom>
        </p:spPr>
        <p:txBody>
          <a:bodyPr lIns="91439" tIns="45719" rIns="91439" bIns="45719">
            <a:noAutofit/>
          </a:bodyPr>
          <a:lstStyle/>
          <a:p>
            <a:endParaRPr/>
          </a:p>
        </p:txBody>
      </p:sp>
      <p:sp>
        <p:nvSpPr>
          <p:cNvPr id="135" name="Slide Number"/>
          <p:cNvSpPr txBox="1">
            <a:spLocks noGrp="1"/>
          </p:cNvSpPr>
          <p:nvPr>
            <p:ph type="sldNum" sz="quarter" idx="2"/>
          </p:nvPr>
        </p:nvSpPr>
        <p:spPr>
          <a:xfrm>
            <a:off x="12001499" y="12700000"/>
            <a:ext cx="388621" cy="42926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5.xml><?xml version="1.0" encoding="utf-8"?>
<p:sldLayout xmlns:a="http://schemas.openxmlformats.org/drawingml/2006/main" xmlns:r="http://schemas.openxmlformats.org/officeDocument/2006/relationships" xmlns:p="http://schemas.openxmlformats.org/presentationml/2006/main" type="tx">
  <p:cSld name="Blank">
    <p:spTree>
      <p:nvGrpSpPr>
        <p:cNvPr id="1" name=""/>
        <p:cNvGrpSpPr/>
        <p:nvPr/>
      </p:nvGrpSpPr>
      <p:grpSpPr>
        <a:xfrm>
          <a:off x="0" y="0"/>
          <a:ext cx="0" cy="0"/>
          <a:chOff x="0" y="0"/>
          <a:chExt cx="0" cy="0"/>
        </a:xfrm>
      </p:grpSpPr>
      <p:sp>
        <p:nvSpPr>
          <p:cNvPr id="142" name="Slide Number"/>
          <p:cNvSpPr txBox="1">
            <a:spLocks noGrp="1"/>
          </p:cNvSpPr>
          <p:nvPr>
            <p:ph type="sldNum" sz="quarter" idx="2"/>
          </p:nvPr>
        </p:nvSpPr>
        <p:spPr>
          <a:xfrm>
            <a:off x="12001499" y="12700000"/>
            <a:ext cx="388621" cy="42926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le &amp; Photo">
    <p:spTree>
      <p:nvGrpSpPr>
        <p:cNvPr id="1" name=""/>
        <p:cNvGrpSpPr/>
        <p:nvPr/>
      </p:nvGrpSpPr>
      <p:grpSpPr>
        <a:xfrm>
          <a:off x="0" y="0"/>
          <a:ext cx="0" cy="0"/>
          <a:chOff x="0" y="0"/>
          <a:chExt cx="0" cy="0"/>
        </a:xfrm>
      </p:grpSpPr>
      <p:sp>
        <p:nvSpPr>
          <p:cNvPr id="21" name="740519873_3318x2212.jpg"/>
          <p:cNvSpPr>
            <a:spLocks noGrp="1"/>
          </p:cNvSpPr>
          <p:nvPr>
            <p:ph type="pic" idx="21"/>
          </p:nvPr>
        </p:nvSpPr>
        <p:spPr>
          <a:xfrm>
            <a:off x="0" y="-1270000"/>
            <a:ext cx="24384000" cy="16256000"/>
          </a:xfrm>
          <a:prstGeom prst="rect">
            <a:avLst/>
          </a:prstGeom>
        </p:spPr>
        <p:txBody>
          <a:bodyPr lIns="91439" tIns="45719" rIns="91439" bIns="45719">
            <a:noAutofit/>
          </a:bodyPr>
          <a:lstStyle/>
          <a:p>
            <a:endParaRPr/>
          </a:p>
        </p:txBody>
      </p:sp>
      <p:sp>
        <p:nvSpPr>
          <p:cNvPr id="22" name="Presentation Title"/>
          <p:cNvSpPr txBox="1">
            <a:spLocks noGrp="1"/>
          </p:cNvSpPr>
          <p:nvPr>
            <p:ph type="title" hasCustomPrompt="1"/>
          </p:nvPr>
        </p:nvSpPr>
        <p:spPr>
          <a:xfrm>
            <a:off x="1219200" y="3543300"/>
            <a:ext cx="21945600" cy="4267200"/>
          </a:xfrm>
          <a:prstGeom prst="rect">
            <a:avLst/>
          </a:prstGeom>
        </p:spPr>
        <p:txBody>
          <a:bodyPr anchor="b"/>
          <a:lstStyle>
            <a:lvl1pPr>
              <a:defRPr sz="12800" spc="-128">
                <a:solidFill>
                  <a:srgbClr val="FFFFFF"/>
                </a:solidFill>
              </a:defRPr>
            </a:lvl1pPr>
          </a:lstStyle>
          <a:p>
            <a:r>
              <a:t>Presentation Title</a:t>
            </a:r>
          </a:p>
        </p:txBody>
      </p:sp>
      <p:sp>
        <p:nvSpPr>
          <p:cNvPr id="23" name="Body Level One…"/>
          <p:cNvSpPr txBox="1">
            <a:spLocks noGrp="1"/>
          </p:cNvSpPr>
          <p:nvPr>
            <p:ph type="body" sz="quarter" idx="1" hasCustomPrompt="1"/>
          </p:nvPr>
        </p:nvSpPr>
        <p:spPr>
          <a:xfrm>
            <a:off x="1219200" y="7569200"/>
            <a:ext cx="21945600" cy="2252112"/>
          </a:xfrm>
          <a:prstGeom prst="rect">
            <a:avLst/>
          </a:prstGeom>
        </p:spPr>
        <p:txBody>
          <a:bodyPr/>
          <a:lstStyle>
            <a:lvl1pPr marL="0" indent="0" algn="ctr" defTabSz="825500">
              <a:lnSpc>
                <a:spcPct val="100000"/>
              </a:lnSpc>
              <a:spcBef>
                <a:spcPts val="0"/>
              </a:spcBef>
              <a:buSzTx/>
              <a:buNone/>
              <a:defRPr sz="6000" spc="-59">
                <a:solidFill>
                  <a:srgbClr val="FFFFFF"/>
                </a:solidFill>
                <a:latin typeface="Graphik Semibold"/>
                <a:ea typeface="Graphik Semibold"/>
                <a:cs typeface="Graphik Semibold"/>
                <a:sym typeface="Graphik Semibold"/>
              </a:defRPr>
            </a:lvl1pPr>
            <a:lvl2pPr marL="0" indent="457200" algn="ctr" defTabSz="825500">
              <a:lnSpc>
                <a:spcPct val="100000"/>
              </a:lnSpc>
              <a:spcBef>
                <a:spcPts val="0"/>
              </a:spcBef>
              <a:buSzTx/>
              <a:buNone/>
              <a:defRPr sz="6000" spc="-59">
                <a:solidFill>
                  <a:srgbClr val="FFFFFF"/>
                </a:solidFill>
                <a:latin typeface="Graphik Semibold"/>
                <a:ea typeface="Graphik Semibold"/>
                <a:cs typeface="Graphik Semibold"/>
                <a:sym typeface="Graphik Semibold"/>
              </a:defRPr>
            </a:lvl2pPr>
            <a:lvl3pPr marL="0" indent="914400" algn="ctr" defTabSz="825500">
              <a:lnSpc>
                <a:spcPct val="100000"/>
              </a:lnSpc>
              <a:spcBef>
                <a:spcPts val="0"/>
              </a:spcBef>
              <a:buSzTx/>
              <a:buNone/>
              <a:defRPr sz="6000" spc="-59">
                <a:solidFill>
                  <a:srgbClr val="FFFFFF"/>
                </a:solidFill>
                <a:latin typeface="Graphik Semibold"/>
                <a:ea typeface="Graphik Semibold"/>
                <a:cs typeface="Graphik Semibold"/>
                <a:sym typeface="Graphik Semibold"/>
              </a:defRPr>
            </a:lvl3pPr>
            <a:lvl4pPr marL="0" indent="1371600" algn="ctr" defTabSz="825500">
              <a:lnSpc>
                <a:spcPct val="100000"/>
              </a:lnSpc>
              <a:spcBef>
                <a:spcPts val="0"/>
              </a:spcBef>
              <a:buSzTx/>
              <a:buNone/>
              <a:defRPr sz="6000" spc="-59">
                <a:solidFill>
                  <a:srgbClr val="FFFFFF"/>
                </a:solidFill>
                <a:latin typeface="Graphik Semibold"/>
                <a:ea typeface="Graphik Semibold"/>
                <a:cs typeface="Graphik Semibold"/>
                <a:sym typeface="Graphik Semibold"/>
              </a:defRPr>
            </a:lvl4pPr>
            <a:lvl5pPr marL="0" indent="1828800" algn="ctr" defTabSz="825500">
              <a:lnSpc>
                <a:spcPct val="100000"/>
              </a:lnSpc>
              <a:spcBef>
                <a:spcPts val="0"/>
              </a:spcBef>
              <a:buSzTx/>
              <a:buNone/>
              <a:defRPr sz="6000" spc="-59">
                <a:solidFill>
                  <a:srgbClr val="FFFFFF"/>
                </a:solidFill>
                <a:latin typeface="Graphik Semibold"/>
                <a:ea typeface="Graphik Semibold"/>
                <a:cs typeface="Graphik Semibold"/>
                <a:sym typeface="Graphik Semibold"/>
              </a:defRPr>
            </a:lvl5pPr>
          </a:lstStyle>
          <a:p>
            <a:r>
              <a:t>Presentation Subtitle</a:t>
            </a:r>
          </a:p>
          <a:p>
            <a:pPr lvl="1"/>
            <a:endParaRPr/>
          </a:p>
          <a:p>
            <a:pPr lvl="2"/>
            <a:endParaRPr/>
          </a:p>
          <a:p>
            <a:pPr lvl="3"/>
            <a:endParaRPr/>
          </a:p>
          <a:p>
            <a:pPr lvl="4"/>
            <a:endParaRPr/>
          </a:p>
        </p:txBody>
      </p:sp>
      <p:sp>
        <p:nvSpPr>
          <p:cNvPr id="24" name="Author and Date"/>
          <p:cNvSpPr txBox="1">
            <a:spLocks noGrp="1"/>
          </p:cNvSpPr>
          <p:nvPr>
            <p:ph type="body" sz="quarter" idx="22" hasCustomPrompt="1"/>
          </p:nvPr>
        </p:nvSpPr>
        <p:spPr>
          <a:xfrm>
            <a:off x="1219200" y="11988800"/>
            <a:ext cx="21945602" cy="605791"/>
          </a:xfrm>
          <a:prstGeom prst="rect">
            <a:avLst/>
          </a:prstGeom>
        </p:spPr>
        <p:txBody>
          <a:bodyPr/>
          <a:lstStyle>
            <a:lvl1pPr marL="0" indent="0" algn="ctr" defTabSz="825500">
              <a:lnSpc>
                <a:spcPct val="100000"/>
              </a:lnSpc>
              <a:spcBef>
                <a:spcPts val="0"/>
              </a:spcBef>
              <a:buSzTx/>
              <a:buNone/>
              <a:defRPr sz="3000" spc="-29">
                <a:solidFill>
                  <a:srgbClr val="FFFFFF"/>
                </a:solidFill>
                <a:latin typeface="Graphik Medium"/>
                <a:ea typeface="Graphik Medium"/>
                <a:cs typeface="Graphik Medium"/>
                <a:sym typeface="Graphik Medium"/>
              </a:defRPr>
            </a:lvl1pPr>
          </a:lstStyle>
          <a:p>
            <a:r>
              <a:t>Author and Date</a:t>
            </a:r>
          </a:p>
        </p:txBody>
      </p:sp>
      <p:sp>
        <p:nvSpPr>
          <p:cNvPr id="25" name="Slide Number"/>
          <p:cNvSpPr txBox="1">
            <a:spLocks noGrp="1"/>
          </p:cNvSpPr>
          <p:nvPr>
            <p:ph type="sldNum" sz="quarter" idx="2"/>
          </p:nvPr>
        </p:nvSpPr>
        <p:spPr>
          <a:prstGeom prst="rect">
            <a:avLst/>
          </a:prstGeom>
        </p:spPr>
        <p:txBody>
          <a:bodyPr/>
          <a:lstStyle>
            <a:lvl1pPr>
              <a:defRPr>
                <a:solidFill>
                  <a:srgbClr val="FFFFFF"/>
                </a:solidFill>
              </a:defRPr>
            </a:lvl1pPr>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amp; Photo Alt">
    <p:spTree>
      <p:nvGrpSpPr>
        <p:cNvPr id="1" name=""/>
        <p:cNvGrpSpPr/>
        <p:nvPr/>
      </p:nvGrpSpPr>
      <p:grpSpPr>
        <a:xfrm>
          <a:off x="0" y="0"/>
          <a:ext cx="0" cy="0"/>
          <a:chOff x="0" y="0"/>
          <a:chExt cx="0" cy="0"/>
        </a:xfrm>
      </p:grpSpPr>
      <p:sp>
        <p:nvSpPr>
          <p:cNvPr id="32" name="Slide Title"/>
          <p:cNvSpPr txBox="1">
            <a:spLocks noGrp="1"/>
          </p:cNvSpPr>
          <p:nvPr>
            <p:ph type="title" hasCustomPrompt="1"/>
          </p:nvPr>
        </p:nvSpPr>
        <p:spPr>
          <a:xfrm>
            <a:off x="1215495" y="4585102"/>
            <a:ext cx="9757338" cy="2540001"/>
          </a:xfrm>
          <a:prstGeom prst="rect">
            <a:avLst/>
          </a:prstGeom>
        </p:spPr>
        <p:txBody>
          <a:bodyPr anchor="b"/>
          <a:lstStyle/>
          <a:p>
            <a:r>
              <a:t>Slide Title</a:t>
            </a:r>
          </a:p>
        </p:txBody>
      </p:sp>
      <p:sp>
        <p:nvSpPr>
          <p:cNvPr id="33" name="Image"/>
          <p:cNvSpPr>
            <a:spLocks noGrp="1"/>
          </p:cNvSpPr>
          <p:nvPr>
            <p:ph type="pic" idx="21"/>
          </p:nvPr>
        </p:nvSpPr>
        <p:spPr>
          <a:xfrm>
            <a:off x="9283700" y="1270000"/>
            <a:ext cx="16751300" cy="11176000"/>
          </a:xfrm>
          <a:prstGeom prst="rect">
            <a:avLst/>
          </a:prstGeom>
        </p:spPr>
        <p:txBody>
          <a:bodyPr lIns="91439" tIns="45719" rIns="91439" bIns="45719">
            <a:noAutofit/>
          </a:bodyPr>
          <a:lstStyle/>
          <a:p>
            <a:endParaRPr/>
          </a:p>
        </p:txBody>
      </p:sp>
      <p:sp>
        <p:nvSpPr>
          <p:cNvPr id="34" name="Body Level One…"/>
          <p:cNvSpPr txBox="1">
            <a:spLocks noGrp="1"/>
          </p:cNvSpPr>
          <p:nvPr>
            <p:ph type="body" sz="quarter" idx="1" hasCustomPrompt="1"/>
          </p:nvPr>
        </p:nvSpPr>
        <p:spPr>
          <a:xfrm>
            <a:off x="1219200" y="7016750"/>
            <a:ext cx="9753600" cy="5416550"/>
          </a:xfrm>
          <a:prstGeom prst="rect">
            <a:avLst/>
          </a:prstGeom>
        </p:spPr>
        <p:txBody>
          <a:bodyPr/>
          <a:lstStyle>
            <a:lvl1pPr marL="0" indent="0" algn="ctr" defTabSz="825500">
              <a:lnSpc>
                <a:spcPct val="100000"/>
              </a:lnSpc>
              <a:spcBef>
                <a:spcPts val="0"/>
              </a:spcBef>
              <a:buSzTx/>
              <a:buNone/>
              <a:defRPr spc="-44">
                <a:latin typeface="Graphik Semibold"/>
                <a:ea typeface="Graphik Semibold"/>
                <a:cs typeface="Graphik Semibold"/>
                <a:sym typeface="Graphik Semibold"/>
              </a:defRPr>
            </a:lvl1pPr>
            <a:lvl2pPr marL="0" indent="457200" algn="ctr" defTabSz="825500">
              <a:lnSpc>
                <a:spcPct val="100000"/>
              </a:lnSpc>
              <a:spcBef>
                <a:spcPts val="0"/>
              </a:spcBef>
              <a:buSzTx/>
              <a:buNone/>
              <a:defRPr spc="-44">
                <a:latin typeface="Graphik Semibold"/>
                <a:ea typeface="Graphik Semibold"/>
                <a:cs typeface="Graphik Semibold"/>
                <a:sym typeface="Graphik Semibold"/>
              </a:defRPr>
            </a:lvl2pPr>
            <a:lvl3pPr marL="0" indent="914400" algn="ctr" defTabSz="825500">
              <a:lnSpc>
                <a:spcPct val="100000"/>
              </a:lnSpc>
              <a:spcBef>
                <a:spcPts val="0"/>
              </a:spcBef>
              <a:buSzTx/>
              <a:buNone/>
              <a:defRPr spc="-44">
                <a:latin typeface="Graphik Semibold"/>
                <a:ea typeface="Graphik Semibold"/>
                <a:cs typeface="Graphik Semibold"/>
                <a:sym typeface="Graphik Semibold"/>
              </a:defRPr>
            </a:lvl3pPr>
            <a:lvl4pPr marL="0" indent="1371600" algn="ctr" defTabSz="825500">
              <a:lnSpc>
                <a:spcPct val="100000"/>
              </a:lnSpc>
              <a:spcBef>
                <a:spcPts val="0"/>
              </a:spcBef>
              <a:buSzTx/>
              <a:buNone/>
              <a:defRPr spc="-44">
                <a:latin typeface="Graphik Semibold"/>
                <a:ea typeface="Graphik Semibold"/>
                <a:cs typeface="Graphik Semibold"/>
                <a:sym typeface="Graphik Semibold"/>
              </a:defRPr>
            </a:lvl4pPr>
            <a:lvl5pPr marL="0" indent="1828800" algn="ctr" defTabSz="825500">
              <a:lnSpc>
                <a:spcPct val="100000"/>
              </a:lnSpc>
              <a:spcBef>
                <a:spcPts val="0"/>
              </a:spcBef>
              <a:buSzTx/>
              <a:buNone/>
              <a:defRPr spc="-44">
                <a:latin typeface="Graphik Semibold"/>
                <a:ea typeface="Graphik Semibold"/>
                <a:cs typeface="Graphik Semibold"/>
                <a:sym typeface="Graphik Semibold"/>
              </a:defRPr>
            </a:lvl5pPr>
          </a:lstStyle>
          <a:p>
            <a:r>
              <a:t>Slide Subtitle</a:t>
            </a:r>
          </a:p>
          <a:p>
            <a:pPr lvl="1"/>
            <a:endParaRPr/>
          </a:p>
          <a:p>
            <a:pPr lvl="2"/>
            <a:endParaRPr/>
          </a:p>
          <a:p>
            <a:pPr lvl="3"/>
            <a:endParaRPr/>
          </a:p>
          <a:p>
            <a:pPr lvl="4"/>
            <a:endParaRPr/>
          </a:p>
        </p:txBody>
      </p:sp>
      <p:sp>
        <p:nvSpPr>
          <p:cNvPr id="35"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Title &amp; Bullets">
    <p:spTree>
      <p:nvGrpSpPr>
        <p:cNvPr id="1" name=""/>
        <p:cNvGrpSpPr/>
        <p:nvPr/>
      </p:nvGrpSpPr>
      <p:grpSpPr>
        <a:xfrm>
          <a:off x="0" y="0"/>
          <a:ext cx="0" cy="0"/>
          <a:chOff x="0" y="0"/>
          <a:chExt cx="0" cy="0"/>
        </a:xfrm>
      </p:grpSpPr>
      <p:sp>
        <p:nvSpPr>
          <p:cNvPr id="42" name="Slide Title"/>
          <p:cNvSpPr txBox="1">
            <a:spLocks noGrp="1"/>
          </p:cNvSpPr>
          <p:nvPr>
            <p:ph type="title" hasCustomPrompt="1"/>
          </p:nvPr>
        </p:nvSpPr>
        <p:spPr>
          <a:prstGeom prst="rect">
            <a:avLst/>
          </a:prstGeom>
        </p:spPr>
        <p:txBody>
          <a:bodyPr/>
          <a:lstStyle/>
          <a:p>
            <a:r>
              <a:t>Slide Title</a:t>
            </a:r>
          </a:p>
        </p:txBody>
      </p:sp>
      <p:sp>
        <p:nvSpPr>
          <p:cNvPr id="43" name="Body Level One…"/>
          <p:cNvSpPr txBox="1">
            <a:spLocks noGrp="1"/>
          </p:cNvSpPr>
          <p:nvPr>
            <p:ph type="body" idx="1" hasCustomPrompt="1"/>
          </p:nvPr>
        </p:nvSpPr>
        <p:spPr>
          <a:prstGeom prst="rect">
            <a:avLst/>
          </a:prstGeom>
        </p:spPr>
        <p:txBody>
          <a:bodyPr/>
          <a:lstStyle/>
          <a:p>
            <a:r>
              <a:t>Slide bullet text</a:t>
            </a:r>
          </a:p>
          <a:p>
            <a:pPr lvl="1"/>
            <a:endParaRPr/>
          </a:p>
          <a:p>
            <a:pPr lvl="2"/>
            <a:endParaRPr/>
          </a:p>
          <a:p>
            <a:pPr lvl="3"/>
            <a:endParaRPr/>
          </a:p>
          <a:p>
            <a:pPr lvl="4"/>
            <a:endParaRPr/>
          </a:p>
        </p:txBody>
      </p:sp>
      <p:sp>
        <p:nvSpPr>
          <p:cNvPr id="44" name="Slide Subtitle"/>
          <p:cNvSpPr txBox="1">
            <a:spLocks noGrp="1"/>
          </p:cNvSpPr>
          <p:nvPr>
            <p:ph type="body" sz="quarter" idx="21" hasCustomPrompt="1"/>
          </p:nvPr>
        </p:nvSpPr>
        <p:spPr>
          <a:xfrm>
            <a:off x="1219200" y="2384648"/>
            <a:ext cx="21945602" cy="832613"/>
          </a:xfrm>
          <a:prstGeom prst="rect">
            <a:avLst/>
          </a:prstGeom>
        </p:spPr>
        <p:txBody>
          <a:bodyPr/>
          <a:lstStyle>
            <a:lvl1pPr marL="0" indent="0" algn="ctr" defTabSz="825500">
              <a:lnSpc>
                <a:spcPct val="100000"/>
              </a:lnSpc>
              <a:spcBef>
                <a:spcPts val="0"/>
              </a:spcBef>
              <a:buSzTx/>
              <a:buNone/>
              <a:defRPr spc="-44">
                <a:latin typeface="Graphik Semibold"/>
                <a:ea typeface="Graphik Semibold"/>
                <a:cs typeface="Graphik Semibold"/>
                <a:sym typeface="Graphik Semibold"/>
              </a:defRPr>
            </a:lvl1pPr>
          </a:lstStyle>
          <a:p>
            <a:r>
              <a:t>Slide Subtitle</a:t>
            </a:r>
          </a:p>
        </p:txBody>
      </p:sp>
      <p:sp>
        <p:nvSpPr>
          <p:cNvPr id="45"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x">
  <p:cSld name="Bullets">
    <p:spTree>
      <p:nvGrpSpPr>
        <p:cNvPr id="1" name=""/>
        <p:cNvGrpSpPr/>
        <p:nvPr/>
      </p:nvGrpSpPr>
      <p:grpSpPr>
        <a:xfrm>
          <a:off x="0" y="0"/>
          <a:ext cx="0" cy="0"/>
          <a:chOff x="0" y="0"/>
          <a:chExt cx="0" cy="0"/>
        </a:xfrm>
      </p:grpSpPr>
      <p:sp>
        <p:nvSpPr>
          <p:cNvPr id="52" name="Body Level One…"/>
          <p:cNvSpPr txBox="1">
            <a:spLocks noGrp="1"/>
          </p:cNvSpPr>
          <p:nvPr>
            <p:ph type="body" idx="1" hasCustomPrompt="1"/>
          </p:nvPr>
        </p:nvSpPr>
        <p:spPr>
          <a:xfrm>
            <a:off x="1219200" y="4013200"/>
            <a:ext cx="21945600" cy="8487148"/>
          </a:xfrm>
          <a:prstGeom prst="rect">
            <a:avLst/>
          </a:prstGeom>
        </p:spPr>
        <p:txBody>
          <a:bodyPr numCol="2" spcCol="2558384"/>
          <a:lstStyle/>
          <a:p>
            <a:r>
              <a:t>Slide bullet text</a:t>
            </a:r>
          </a:p>
          <a:p>
            <a:pPr lvl="1"/>
            <a:endParaRPr/>
          </a:p>
          <a:p>
            <a:pPr lvl="2"/>
            <a:endParaRPr/>
          </a:p>
          <a:p>
            <a:pPr lvl="3"/>
            <a:endParaRPr/>
          </a:p>
          <a:p>
            <a:pPr lvl="4"/>
            <a:endParaRPr/>
          </a:p>
        </p:txBody>
      </p:sp>
      <p:sp>
        <p:nvSpPr>
          <p:cNvPr id="53" name="Slide Number"/>
          <p:cNvSpPr txBox="1">
            <a:spLocks noGrp="1"/>
          </p:cNvSpPr>
          <p:nvPr>
            <p:ph type="sldNum" sz="quarter" idx="2"/>
          </p:nvPr>
        </p:nvSpPr>
        <p:spPr>
          <a:xfrm>
            <a:off x="12001499" y="12700000"/>
            <a:ext cx="388621" cy="42926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x">
  <p:cSld name="Title, Bullets &amp; Photo">
    <p:spTree>
      <p:nvGrpSpPr>
        <p:cNvPr id="1" name=""/>
        <p:cNvGrpSpPr/>
        <p:nvPr/>
      </p:nvGrpSpPr>
      <p:grpSpPr>
        <a:xfrm>
          <a:off x="0" y="0"/>
          <a:ext cx="0" cy="0"/>
          <a:chOff x="0" y="0"/>
          <a:chExt cx="0" cy="0"/>
        </a:xfrm>
      </p:grpSpPr>
      <p:sp>
        <p:nvSpPr>
          <p:cNvPr id="60" name="Slide Title"/>
          <p:cNvSpPr txBox="1">
            <a:spLocks noGrp="1"/>
          </p:cNvSpPr>
          <p:nvPr>
            <p:ph type="title" hasCustomPrompt="1"/>
          </p:nvPr>
        </p:nvSpPr>
        <p:spPr>
          <a:xfrm>
            <a:off x="1219200" y="774700"/>
            <a:ext cx="9753600" cy="1600200"/>
          </a:xfrm>
          <a:prstGeom prst="rect">
            <a:avLst/>
          </a:prstGeom>
        </p:spPr>
        <p:txBody>
          <a:bodyPr/>
          <a:lstStyle/>
          <a:p>
            <a:r>
              <a:t>Slide Title</a:t>
            </a:r>
          </a:p>
        </p:txBody>
      </p:sp>
      <p:sp>
        <p:nvSpPr>
          <p:cNvPr id="61" name="Image"/>
          <p:cNvSpPr>
            <a:spLocks noGrp="1"/>
          </p:cNvSpPr>
          <p:nvPr>
            <p:ph type="pic" idx="21"/>
          </p:nvPr>
        </p:nvSpPr>
        <p:spPr>
          <a:xfrm>
            <a:off x="12192644" y="718588"/>
            <a:ext cx="10972801" cy="12329624"/>
          </a:xfrm>
          <a:prstGeom prst="rect">
            <a:avLst/>
          </a:prstGeom>
        </p:spPr>
        <p:txBody>
          <a:bodyPr lIns="91439" tIns="45719" rIns="91439" bIns="45719">
            <a:noAutofit/>
          </a:bodyPr>
          <a:lstStyle/>
          <a:p>
            <a:endParaRPr/>
          </a:p>
        </p:txBody>
      </p:sp>
      <p:sp>
        <p:nvSpPr>
          <p:cNvPr id="62" name="Slide Subtitle"/>
          <p:cNvSpPr txBox="1">
            <a:spLocks noGrp="1"/>
          </p:cNvSpPr>
          <p:nvPr>
            <p:ph type="body" sz="quarter" idx="22" hasCustomPrompt="1"/>
          </p:nvPr>
        </p:nvSpPr>
        <p:spPr>
          <a:xfrm>
            <a:off x="1219200" y="2387600"/>
            <a:ext cx="9757569" cy="832612"/>
          </a:xfrm>
          <a:prstGeom prst="rect">
            <a:avLst/>
          </a:prstGeom>
        </p:spPr>
        <p:txBody>
          <a:bodyPr/>
          <a:lstStyle>
            <a:lvl1pPr marL="0" indent="0" algn="ctr" defTabSz="825500">
              <a:lnSpc>
                <a:spcPct val="100000"/>
              </a:lnSpc>
              <a:spcBef>
                <a:spcPts val="0"/>
              </a:spcBef>
              <a:buSzTx/>
              <a:buNone/>
              <a:defRPr spc="-44">
                <a:latin typeface="Graphik Semibold"/>
                <a:ea typeface="Graphik Semibold"/>
                <a:cs typeface="Graphik Semibold"/>
                <a:sym typeface="Graphik Semibold"/>
              </a:defRPr>
            </a:lvl1pPr>
          </a:lstStyle>
          <a:p>
            <a:r>
              <a:t>Slide Subtitle</a:t>
            </a:r>
          </a:p>
        </p:txBody>
      </p:sp>
      <p:sp>
        <p:nvSpPr>
          <p:cNvPr id="63" name="Body Level One…"/>
          <p:cNvSpPr txBox="1">
            <a:spLocks noGrp="1"/>
          </p:cNvSpPr>
          <p:nvPr>
            <p:ph type="body" sz="half" idx="1" hasCustomPrompt="1"/>
          </p:nvPr>
        </p:nvSpPr>
        <p:spPr>
          <a:xfrm>
            <a:off x="1219200" y="4023221"/>
            <a:ext cx="9757569" cy="8384679"/>
          </a:xfrm>
          <a:prstGeom prst="rect">
            <a:avLst/>
          </a:prstGeom>
        </p:spPr>
        <p:txBody>
          <a:bodyPr/>
          <a:lstStyle/>
          <a:p>
            <a:r>
              <a:t>Slide bullet text</a:t>
            </a:r>
          </a:p>
          <a:p>
            <a:pPr lvl="1"/>
            <a:endParaRPr/>
          </a:p>
          <a:p>
            <a:pPr lvl="2"/>
            <a:endParaRPr/>
          </a:p>
          <a:p>
            <a:pPr lvl="3"/>
            <a:endParaRPr/>
          </a:p>
          <a:p>
            <a:pPr lvl="4"/>
            <a:endParaRPr/>
          </a:p>
        </p:txBody>
      </p:sp>
      <p:sp>
        <p:nvSpPr>
          <p:cNvPr id="64" name="Slide Number"/>
          <p:cNvSpPr txBox="1">
            <a:spLocks noGrp="1"/>
          </p:cNvSpPr>
          <p:nvPr>
            <p:ph type="sldNum" sz="quarter" idx="2"/>
          </p:nvPr>
        </p:nvSpPr>
        <p:spPr>
          <a:xfrm>
            <a:off x="12004039" y="12700000"/>
            <a:ext cx="388621" cy="42926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tx">
  <p:cSld name="Section">
    <p:spTree>
      <p:nvGrpSpPr>
        <p:cNvPr id="1" name=""/>
        <p:cNvGrpSpPr/>
        <p:nvPr/>
      </p:nvGrpSpPr>
      <p:grpSpPr>
        <a:xfrm>
          <a:off x="0" y="0"/>
          <a:ext cx="0" cy="0"/>
          <a:chOff x="0" y="0"/>
          <a:chExt cx="0" cy="0"/>
        </a:xfrm>
      </p:grpSpPr>
      <p:sp>
        <p:nvSpPr>
          <p:cNvPr id="71" name="Section Title"/>
          <p:cNvSpPr txBox="1">
            <a:spLocks noGrp="1"/>
          </p:cNvSpPr>
          <p:nvPr>
            <p:ph type="title" hasCustomPrompt="1"/>
          </p:nvPr>
        </p:nvSpPr>
        <p:spPr>
          <a:xfrm>
            <a:off x="1219200" y="3242270"/>
            <a:ext cx="21945600" cy="6604001"/>
          </a:xfrm>
          <a:prstGeom prst="rect">
            <a:avLst/>
          </a:prstGeom>
        </p:spPr>
        <p:txBody>
          <a:bodyPr anchor="ctr"/>
          <a:lstStyle>
            <a:lvl1pPr>
              <a:defRPr sz="12800" spc="0"/>
            </a:lvl1pPr>
          </a:lstStyle>
          <a:p>
            <a:r>
              <a:t>Section Title</a:t>
            </a:r>
          </a:p>
        </p:txBody>
      </p:sp>
      <p:sp>
        <p:nvSpPr>
          <p:cNvPr id="72" name="Slide Number"/>
          <p:cNvSpPr txBox="1">
            <a:spLocks noGrp="1"/>
          </p:cNvSpPr>
          <p:nvPr>
            <p:ph type="sldNum" sz="quarter" idx="2"/>
          </p:nvPr>
        </p:nvSpPr>
        <p:spPr>
          <a:xfrm>
            <a:off x="12001499" y="12700000"/>
            <a:ext cx="388621" cy="42926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tx">
  <p:cSld name="Title Only">
    <p:spTree>
      <p:nvGrpSpPr>
        <p:cNvPr id="1" name=""/>
        <p:cNvGrpSpPr/>
        <p:nvPr/>
      </p:nvGrpSpPr>
      <p:grpSpPr>
        <a:xfrm>
          <a:off x="0" y="0"/>
          <a:ext cx="0" cy="0"/>
          <a:chOff x="0" y="0"/>
          <a:chExt cx="0" cy="0"/>
        </a:xfrm>
      </p:grpSpPr>
      <p:sp>
        <p:nvSpPr>
          <p:cNvPr id="79" name="Slide Title"/>
          <p:cNvSpPr txBox="1">
            <a:spLocks noGrp="1"/>
          </p:cNvSpPr>
          <p:nvPr>
            <p:ph type="title" hasCustomPrompt="1"/>
          </p:nvPr>
        </p:nvSpPr>
        <p:spPr>
          <a:prstGeom prst="rect">
            <a:avLst/>
          </a:prstGeom>
        </p:spPr>
        <p:txBody>
          <a:bodyPr/>
          <a:lstStyle/>
          <a:p>
            <a:r>
              <a:t>Slide Title</a:t>
            </a:r>
          </a:p>
        </p:txBody>
      </p:sp>
      <p:sp>
        <p:nvSpPr>
          <p:cNvPr id="80" name="Slide Subtitle"/>
          <p:cNvSpPr txBox="1">
            <a:spLocks noGrp="1"/>
          </p:cNvSpPr>
          <p:nvPr>
            <p:ph type="body" sz="quarter" idx="21" hasCustomPrompt="1"/>
          </p:nvPr>
        </p:nvSpPr>
        <p:spPr>
          <a:xfrm>
            <a:off x="1219200" y="2384648"/>
            <a:ext cx="21945602" cy="832613"/>
          </a:xfrm>
          <a:prstGeom prst="rect">
            <a:avLst/>
          </a:prstGeom>
        </p:spPr>
        <p:txBody>
          <a:bodyPr/>
          <a:lstStyle>
            <a:lvl1pPr marL="0" indent="0" algn="ctr" defTabSz="825500">
              <a:lnSpc>
                <a:spcPct val="100000"/>
              </a:lnSpc>
              <a:spcBef>
                <a:spcPts val="0"/>
              </a:spcBef>
              <a:buSzTx/>
              <a:buNone/>
              <a:defRPr spc="-44">
                <a:latin typeface="Graphik Semibold"/>
                <a:ea typeface="Graphik Semibold"/>
                <a:cs typeface="Graphik Semibold"/>
                <a:sym typeface="Graphik Semibold"/>
              </a:defRPr>
            </a:lvl1pPr>
          </a:lstStyle>
          <a:p>
            <a:r>
              <a:t>Slide Subtitle</a:t>
            </a:r>
          </a:p>
        </p:txBody>
      </p:sp>
      <p:sp>
        <p:nvSpPr>
          <p:cNvPr id="81" name="Slide Number"/>
          <p:cNvSpPr txBox="1">
            <a:spLocks noGrp="1"/>
          </p:cNvSpPr>
          <p:nvPr>
            <p:ph type="sldNum" sz="quarter" idx="2"/>
          </p:nvPr>
        </p:nvSpPr>
        <p:spPr>
          <a:xfrm>
            <a:off x="12001499" y="12700000"/>
            <a:ext cx="388621" cy="42926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tx">
  <p:cSld name="Agenda">
    <p:spTree>
      <p:nvGrpSpPr>
        <p:cNvPr id="1" name=""/>
        <p:cNvGrpSpPr/>
        <p:nvPr/>
      </p:nvGrpSpPr>
      <p:grpSpPr>
        <a:xfrm>
          <a:off x="0" y="0"/>
          <a:ext cx="0" cy="0"/>
          <a:chOff x="0" y="0"/>
          <a:chExt cx="0" cy="0"/>
        </a:xfrm>
      </p:grpSpPr>
      <p:sp>
        <p:nvSpPr>
          <p:cNvPr id="88" name="Agenda Title"/>
          <p:cNvSpPr txBox="1">
            <a:spLocks noGrp="1"/>
          </p:cNvSpPr>
          <p:nvPr>
            <p:ph type="title" hasCustomPrompt="1"/>
          </p:nvPr>
        </p:nvSpPr>
        <p:spPr>
          <a:prstGeom prst="rect">
            <a:avLst/>
          </a:prstGeom>
        </p:spPr>
        <p:txBody>
          <a:bodyPr/>
          <a:lstStyle/>
          <a:p>
            <a:r>
              <a:t>Agenda Title</a:t>
            </a:r>
          </a:p>
        </p:txBody>
      </p:sp>
      <p:sp>
        <p:nvSpPr>
          <p:cNvPr id="89" name="Body Level One…"/>
          <p:cNvSpPr txBox="1">
            <a:spLocks noGrp="1"/>
          </p:cNvSpPr>
          <p:nvPr>
            <p:ph type="body" idx="1" hasCustomPrompt="1"/>
          </p:nvPr>
        </p:nvSpPr>
        <p:spPr>
          <a:xfrm>
            <a:off x="1219200" y="4013200"/>
            <a:ext cx="21945600" cy="8385548"/>
          </a:xfrm>
          <a:prstGeom prst="rect">
            <a:avLst/>
          </a:prstGeom>
        </p:spPr>
        <p:txBody>
          <a:bodyPr/>
          <a:lstStyle>
            <a:lvl1pPr marL="0" indent="0" defTabSz="825500">
              <a:lnSpc>
                <a:spcPct val="100000"/>
              </a:lnSpc>
              <a:buSzTx/>
              <a:buNone/>
              <a:defRPr sz="6800" spc="-136">
                <a:latin typeface="Canela Deck Regular"/>
                <a:ea typeface="Canela Deck Regular"/>
                <a:cs typeface="Canela Deck Regular"/>
                <a:sym typeface="Canela Deck Regular"/>
              </a:defRPr>
            </a:lvl1pPr>
            <a:lvl2pPr marL="0" indent="457200" defTabSz="825500">
              <a:lnSpc>
                <a:spcPct val="100000"/>
              </a:lnSpc>
              <a:buSzTx/>
              <a:buNone/>
              <a:defRPr sz="6800" spc="-136">
                <a:latin typeface="Canela Deck Regular"/>
                <a:ea typeface="Canela Deck Regular"/>
                <a:cs typeface="Canela Deck Regular"/>
                <a:sym typeface="Canela Deck Regular"/>
              </a:defRPr>
            </a:lvl2pPr>
            <a:lvl3pPr marL="0" indent="914400" defTabSz="825500">
              <a:lnSpc>
                <a:spcPct val="100000"/>
              </a:lnSpc>
              <a:buSzTx/>
              <a:buNone/>
              <a:defRPr sz="6800" spc="-136">
                <a:latin typeface="Canela Deck Regular"/>
                <a:ea typeface="Canela Deck Regular"/>
                <a:cs typeface="Canela Deck Regular"/>
                <a:sym typeface="Canela Deck Regular"/>
              </a:defRPr>
            </a:lvl3pPr>
            <a:lvl4pPr marL="0" indent="1371600" defTabSz="825500">
              <a:lnSpc>
                <a:spcPct val="100000"/>
              </a:lnSpc>
              <a:buSzTx/>
              <a:buNone/>
              <a:defRPr sz="6800" spc="-136">
                <a:latin typeface="Canela Deck Regular"/>
                <a:ea typeface="Canela Deck Regular"/>
                <a:cs typeface="Canela Deck Regular"/>
                <a:sym typeface="Canela Deck Regular"/>
              </a:defRPr>
            </a:lvl4pPr>
            <a:lvl5pPr marL="0" indent="1828800" defTabSz="825500">
              <a:lnSpc>
                <a:spcPct val="100000"/>
              </a:lnSpc>
              <a:buSzTx/>
              <a:buNone/>
              <a:defRPr sz="6800" spc="-136">
                <a:latin typeface="Canela Deck Regular"/>
                <a:ea typeface="Canela Deck Regular"/>
                <a:cs typeface="Canela Deck Regular"/>
                <a:sym typeface="Canela Deck Regular"/>
              </a:defRPr>
            </a:lvl5pPr>
          </a:lstStyle>
          <a:p>
            <a:r>
              <a:t>Agenda Topics</a:t>
            </a:r>
          </a:p>
          <a:p>
            <a:pPr lvl="1"/>
            <a:endParaRPr/>
          </a:p>
          <a:p>
            <a:pPr lvl="2"/>
            <a:endParaRPr/>
          </a:p>
          <a:p>
            <a:pPr lvl="3"/>
            <a:endParaRPr/>
          </a:p>
          <a:p>
            <a:pPr lvl="4"/>
            <a:endParaRPr/>
          </a:p>
        </p:txBody>
      </p:sp>
      <p:sp>
        <p:nvSpPr>
          <p:cNvPr id="90" name="Agenda Subtitle"/>
          <p:cNvSpPr txBox="1">
            <a:spLocks noGrp="1"/>
          </p:cNvSpPr>
          <p:nvPr>
            <p:ph type="body" sz="quarter" idx="21" hasCustomPrompt="1"/>
          </p:nvPr>
        </p:nvSpPr>
        <p:spPr>
          <a:xfrm>
            <a:off x="1219200" y="2387115"/>
            <a:ext cx="21945602" cy="832613"/>
          </a:xfrm>
          <a:prstGeom prst="rect">
            <a:avLst/>
          </a:prstGeom>
        </p:spPr>
        <p:txBody>
          <a:bodyPr/>
          <a:lstStyle>
            <a:lvl1pPr marL="0" indent="0" algn="ctr" defTabSz="825500">
              <a:lnSpc>
                <a:spcPct val="100000"/>
              </a:lnSpc>
              <a:spcBef>
                <a:spcPts val="0"/>
              </a:spcBef>
              <a:buSzTx/>
              <a:buNone/>
              <a:defRPr spc="-44">
                <a:latin typeface="Graphik Semibold"/>
                <a:ea typeface="Graphik Semibold"/>
                <a:cs typeface="Graphik Semibold"/>
                <a:sym typeface="Graphik Semibold"/>
              </a:defRPr>
            </a:lvl1pPr>
          </a:lstStyle>
          <a:p>
            <a:r>
              <a:t>Agenda Subtitle</a:t>
            </a:r>
          </a:p>
        </p:txBody>
      </p:sp>
      <p:sp>
        <p:nvSpPr>
          <p:cNvPr id="91" name="Slide Number"/>
          <p:cNvSpPr txBox="1">
            <a:spLocks noGrp="1"/>
          </p:cNvSpPr>
          <p:nvPr>
            <p:ph type="sldNum" sz="quarter" idx="2"/>
          </p:nvPr>
        </p:nvSpPr>
        <p:spPr>
          <a:xfrm>
            <a:off x="12001499" y="12700000"/>
            <a:ext cx="388621" cy="429261"/>
          </a:xfrm>
          <a:prstGeom prst="rect">
            <a:avLst/>
          </a:prstGeom>
        </p:spPr>
        <p:txBody>
          <a:bodyPr/>
          <a:lstStyle/>
          <a:p>
            <a:fld id="{86CB4B4D-7CA3-9044-876B-883B54F8677D}" type="slidenum">
              <a:t>‹#›</a:t>
            </a:fld>
            <a:endParaRP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Slide Title"/>
          <p:cNvSpPr txBox="1">
            <a:spLocks noGrp="1"/>
          </p:cNvSpPr>
          <p:nvPr>
            <p:ph type="title"/>
          </p:nvPr>
        </p:nvSpPr>
        <p:spPr>
          <a:xfrm>
            <a:off x="1219200" y="774700"/>
            <a:ext cx="21945600" cy="17272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ormAutofit/>
          </a:bodyPr>
          <a:lstStyle/>
          <a:p>
            <a:r>
              <a:t>Slide Title</a:t>
            </a:r>
          </a:p>
        </p:txBody>
      </p:sp>
      <p:sp>
        <p:nvSpPr>
          <p:cNvPr id="3" name="Body Level One…"/>
          <p:cNvSpPr txBox="1">
            <a:spLocks noGrp="1"/>
          </p:cNvSpPr>
          <p:nvPr>
            <p:ph type="body" idx="1"/>
          </p:nvPr>
        </p:nvSpPr>
        <p:spPr>
          <a:xfrm>
            <a:off x="1219200" y="4013200"/>
            <a:ext cx="21948577" cy="84836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ormAutofit/>
          </a:bodyPr>
          <a:lstStyle/>
          <a:p>
            <a:r>
              <a:t>Slide bullet text</a:t>
            </a:r>
          </a:p>
          <a:p>
            <a:pPr lvl="1"/>
            <a:endParaRPr/>
          </a:p>
          <a:p>
            <a:pPr lvl="2"/>
            <a:endParaRPr/>
          </a:p>
          <a:p>
            <a:pPr lvl="3"/>
            <a:endParaRPr/>
          </a:p>
          <a:p>
            <a:pPr lvl="4"/>
            <a:endParaRPr/>
          </a:p>
        </p:txBody>
      </p:sp>
      <p:sp>
        <p:nvSpPr>
          <p:cNvPr id="4" name="Slide Number"/>
          <p:cNvSpPr txBox="1">
            <a:spLocks noGrp="1"/>
          </p:cNvSpPr>
          <p:nvPr>
            <p:ph type="sldNum" sz="quarter" idx="2"/>
          </p:nvPr>
        </p:nvSpPr>
        <p:spPr>
          <a:xfrm>
            <a:off x="11997689" y="12700000"/>
            <a:ext cx="388621" cy="429261"/>
          </a:xfrm>
          <a:prstGeom prst="rect">
            <a:avLst/>
          </a:prstGeom>
          <a:ln w="12700">
            <a:miter lim="400000"/>
          </a:ln>
        </p:spPr>
        <p:txBody>
          <a:bodyPr wrap="none" lIns="50800" tIns="50800" rIns="50800" bIns="50800" anchor="b">
            <a:spAutoFit/>
          </a:bodyPr>
          <a:lstStyle>
            <a:lvl1pPr defTabSz="584200">
              <a:lnSpc>
                <a:spcPct val="100000"/>
              </a:lnSpc>
              <a:defRPr sz="2000">
                <a:solidFill>
                  <a:srgbClr val="5E5E5E"/>
                </a:solidFill>
                <a:latin typeface="Graphik"/>
                <a:ea typeface="Graphik"/>
                <a:cs typeface="Graphik"/>
                <a:sym typeface="Graphik"/>
              </a:defRPr>
            </a:lvl1pPr>
          </a:lstStyle>
          <a:p>
            <a:fld id="{86CB4B4D-7CA3-9044-876B-883B54F8677D}" type="slidenum">
              <a:t>‹#›</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Lst>
  <p:transition spd="med"/>
  <p:txStyles>
    <p:titleStyle>
      <a:lvl1pPr marL="0" marR="0" indent="0" algn="ctr" defTabSz="2438400" rtl="0" latinLnBrk="0">
        <a:lnSpc>
          <a:spcPct val="80000"/>
        </a:lnSpc>
        <a:spcBef>
          <a:spcPts val="0"/>
        </a:spcBef>
        <a:spcAft>
          <a:spcPts val="0"/>
        </a:spcAft>
        <a:buClrTx/>
        <a:buSzTx/>
        <a:buFontTx/>
        <a:buNone/>
        <a:tabLst/>
        <a:defRPr sz="8400" b="0" i="0" u="none" strike="noStrike" cap="none" spc="-84" baseline="0">
          <a:solidFill>
            <a:srgbClr val="000000"/>
          </a:solidFill>
          <a:uFillTx/>
          <a:latin typeface="+mn-lt"/>
          <a:ea typeface="+mn-ea"/>
          <a:cs typeface="+mn-cs"/>
          <a:sym typeface="Canela Bold"/>
        </a:defRPr>
      </a:lvl1pPr>
      <a:lvl2pPr marL="0" marR="0" indent="457200" algn="ctr" defTabSz="2438400" rtl="0" latinLnBrk="0">
        <a:lnSpc>
          <a:spcPct val="80000"/>
        </a:lnSpc>
        <a:spcBef>
          <a:spcPts val="0"/>
        </a:spcBef>
        <a:spcAft>
          <a:spcPts val="0"/>
        </a:spcAft>
        <a:buClrTx/>
        <a:buSzTx/>
        <a:buFontTx/>
        <a:buNone/>
        <a:tabLst/>
        <a:defRPr sz="8400" b="0" i="0" u="none" strike="noStrike" cap="none" spc="-84" baseline="0">
          <a:solidFill>
            <a:srgbClr val="000000"/>
          </a:solidFill>
          <a:uFillTx/>
          <a:latin typeface="+mn-lt"/>
          <a:ea typeface="+mn-ea"/>
          <a:cs typeface="+mn-cs"/>
          <a:sym typeface="Canela Bold"/>
        </a:defRPr>
      </a:lvl2pPr>
      <a:lvl3pPr marL="0" marR="0" indent="914400" algn="ctr" defTabSz="2438400" rtl="0" latinLnBrk="0">
        <a:lnSpc>
          <a:spcPct val="80000"/>
        </a:lnSpc>
        <a:spcBef>
          <a:spcPts val="0"/>
        </a:spcBef>
        <a:spcAft>
          <a:spcPts val="0"/>
        </a:spcAft>
        <a:buClrTx/>
        <a:buSzTx/>
        <a:buFontTx/>
        <a:buNone/>
        <a:tabLst/>
        <a:defRPr sz="8400" b="0" i="0" u="none" strike="noStrike" cap="none" spc="-84" baseline="0">
          <a:solidFill>
            <a:srgbClr val="000000"/>
          </a:solidFill>
          <a:uFillTx/>
          <a:latin typeface="+mn-lt"/>
          <a:ea typeface="+mn-ea"/>
          <a:cs typeface="+mn-cs"/>
          <a:sym typeface="Canela Bold"/>
        </a:defRPr>
      </a:lvl3pPr>
      <a:lvl4pPr marL="0" marR="0" indent="1371600" algn="ctr" defTabSz="2438400" rtl="0" latinLnBrk="0">
        <a:lnSpc>
          <a:spcPct val="80000"/>
        </a:lnSpc>
        <a:spcBef>
          <a:spcPts val="0"/>
        </a:spcBef>
        <a:spcAft>
          <a:spcPts val="0"/>
        </a:spcAft>
        <a:buClrTx/>
        <a:buSzTx/>
        <a:buFontTx/>
        <a:buNone/>
        <a:tabLst/>
        <a:defRPr sz="8400" b="0" i="0" u="none" strike="noStrike" cap="none" spc="-84" baseline="0">
          <a:solidFill>
            <a:srgbClr val="000000"/>
          </a:solidFill>
          <a:uFillTx/>
          <a:latin typeface="+mn-lt"/>
          <a:ea typeface="+mn-ea"/>
          <a:cs typeface="+mn-cs"/>
          <a:sym typeface="Canela Bold"/>
        </a:defRPr>
      </a:lvl4pPr>
      <a:lvl5pPr marL="0" marR="0" indent="1828800" algn="ctr" defTabSz="2438400" rtl="0" latinLnBrk="0">
        <a:lnSpc>
          <a:spcPct val="80000"/>
        </a:lnSpc>
        <a:spcBef>
          <a:spcPts val="0"/>
        </a:spcBef>
        <a:spcAft>
          <a:spcPts val="0"/>
        </a:spcAft>
        <a:buClrTx/>
        <a:buSzTx/>
        <a:buFontTx/>
        <a:buNone/>
        <a:tabLst/>
        <a:defRPr sz="8400" b="0" i="0" u="none" strike="noStrike" cap="none" spc="-84" baseline="0">
          <a:solidFill>
            <a:srgbClr val="000000"/>
          </a:solidFill>
          <a:uFillTx/>
          <a:latin typeface="+mn-lt"/>
          <a:ea typeface="+mn-ea"/>
          <a:cs typeface="+mn-cs"/>
          <a:sym typeface="Canela Bold"/>
        </a:defRPr>
      </a:lvl5pPr>
      <a:lvl6pPr marL="0" marR="0" indent="2286000" algn="ctr" defTabSz="2438400" rtl="0" latinLnBrk="0">
        <a:lnSpc>
          <a:spcPct val="80000"/>
        </a:lnSpc>
        <a:spcBef>
          <a:spcPts val="0"/>
        </a:spcBef>
        <a:spcAft>
          <a:spcPts val="0"/>
        </a:spcAft>
        <a:buClrTx/>
        <a:buSzTx/>
        <a:buFontTx/>
        <a:buNone/>
        <a:tabLst/>
        <a:defRPr sz="8400" b="0" i="0" u="none" strike="noStrike" cap="none" spc="-84" baseline="0">
          <a:solidFill>
            <a:srgbClr val="000000"/>
          </a:solidFill>
          <a:uFillTx/>
          <a:latin typeface="+mn-lt"/>
          <a:ea typeface="+mn-ea"/>
          <a:cs typeface="+mn-cs"/>
          <a:sym typeface="Canela Bold"/>
        </a:defRPr>
      </a:lvl6pPr>
      <a:lvl7pPr marL="0" marR="0" indent="2743200" algn="ctr" defTabSz="2438400" rtl="0" latinLnBrk="0">
        <a:lnSpc>
          <a:spcPct val="80000"/>
        </a:lnSpc>
        <a:spcBef>
          <a:spcPts val="0"/>
        </a:spcBef>
        <a:spcAft>
          <a:spcPts val="0"/>
        </a:spcAft>
        <a:buClrTx/>
        <a:buSzTx/>
        <a:buFontTx/>
        <a:buNone/>
        <a:tabLst/>
        <a:defRPr sz="8400" b="0" i="0" u="none" strike="noStrike" cap="none" spc="-84" baseline="0">
          <a:solidFill>
            <a:srgbClr val="000000"/>
          </a:solidFill>
          <a:uFillTx/>
          <a:latin typeface="+mn-lt"/>
          <a:ea typeface="+mn-ea"/>
          <a:cs typeface="+mn-cs"/>
          <a:sym typeface="Canela Bold"/>
        </a:defRPr>
      </a:lvl7pPr>
      <a:lvl8pPr marL="0" marR="0" indent="3200400" algn="ctr" defTabSz="2438400" rtl="0" latinLnBrk="0">
        <a:lnSpc>
          <a:spcPct val="80000"/>
        </a:lnSpc>
        <a:spcBef>
          <a:spcPts val="0"/>
        </a:spcBef>
        <a:spcAft>
          <a:spcPts val="0"/>
        </a:spcAft>
        <a:buClrTx/>
        <a:buSzTx/>
        <a:buFontTx/>
        <a:buNone/>
        <a:tabLst/>
        <a:defRPr sz="8400" b="0" i="0" u="none" strike="noStrike" cap="none" spc="-84" baseline="0">
          <a:solidFill>
            <a:srgbClr val="000000"/>
          </a:solidFill>
          <a:uFillTx/>
          <a:latin typeface="+mn-lt"/>
          <a:ea typeface="+mn-ea"/>
          <a:cs typeface="+mn-cs"/>
          <a:sym typeface="Canela Bold"/>
        </a:defRPr>
      </a:lvl8pPr>
      <a:lvl9pPr marL="0" marR="0" indent="3657600" algn="ctr" defTabSz="2438400" rtl="0" latinLnBrk="0">
        <a:lnSpc>
          <a:spcPct val="80000"/>
        </a:lnSpc>
        <a:spcBef>
          <a:spcPts val="0"/>
        </a:spcBef>
        <a:spcAft>
          <a:spcPts val="0"/>
        </a:spcAft>
        <a:buClrTx/>
        <a:buSzTx/>
        <a:buFontTx/>
        <a:buNone/>
        <a:tabLst/>
        <a:defRPr sz="8400" b="0" i="0" u="none" strike="noStrike" cap="none" spc="-84" baseline="0">
          <a:solidFill>
            <a:srgbClr val="000000"/>
          </a:solidFill>
          <a:uFillTx/>
          <a:latin typeface="+mn-lt"/>
          <a:ea typeface="+mn-ea"/>
          <a:cs typeface="+mn-cs"/>
          <a:sym typeface="Canela Bold"/>
        </a:defRPr>
      </a:lvl9pPr>
    </p:titleStyle>
    <p:bodyStyle>
      <a:lvl1pPr marL="546100" marR="0" indent="-546100" algn="l" defTabSz="2438338" rtl="0" latinLnBrk="0">
        <a:lnSpc>
          <a:spcPct val="90000"/>
        </a:lnSpc>
        <a:spcBef>
          <a:spcPts val="2400"/>
        </a:spcBef>
        <a:spcAft>
          <a:spcPts val="0"/>
        </a:spcAft>
        <a:buClrTx/>
        <a:buSzPct val="150000"/>
        <a:buFontTx/>
        <a:buChar char="•"/>
        <a:tabLst/>
        <a:defRPr sz="4400" b="0" i="0" u="none" strike="noStrike" cap="none" spc="0" baseline="0">
          <a:solidFill>
            <a:srgbClr val="000000"/>
          </a:solidFill>
          <a:uFillTx/>
          <a:latin typeface="Canela Text Regular"/>
          <a:ea typeface="Canela Text Regular"/>
          <a:cs typeface="Canela Text Regular"/>
          <a:sym typeface="Canela Text Regular"/>
        </a:defRPr>
      </a:lvl1pPr>
      <a:lvl2pPr marL="1092200" marR="0" indent="-546100" algn="l" defTabSz="2438338" rtl="0" latinLnBrk="0">
        <a:lnSpc>
          <a:spcPct val="90000"/>
        </a:lnSpc>
        <a:spcBef>
          <a:spcPts val="2400"/>
        </a:spcBef>
        <a:spcAft>
          <a:spcPts val="0"/>
        </a:spcAft>
        <a:buClrTx/>
        <a:buSzPct val="150000"/>
        <a:buFontTx/>
        <a:buChar char="•"/>
        <a:tabLst/>
        <a:defRPr sz="4400" b="0" i="0" u="none" strike="noStrike" cap="none" spc="0" baseline="0">
          <a:solidFill>
            <a:srgbClr val="000000"/>
          </a:solidFill>
          <a:uFillTx/>
          <a:latin typeface="Canela Text Regular"/>
          <a:ea typeface="Canela Text Regular"/>
          <a:cs typeface="Canela Text Regular"/>
          <a:sym typeface="Canela Text Regular"/>
        </a:defRPr>
      </a:lvl2pPr>
      <a:lvl3pPr marL="1638300" marR="0" indent="-546100" algn="l" defTabSz="2438338" rtl="0" latinLnBrk="0">
        <a:lnSpc>
          <a:spcPct val="90000"/>
        </a:lnSpc>
        <a:spcBef>
          <a:spcPts val="2400"/>
        </a:spcBef>
        <a:spcAft>
          <a:spcPts val="0"/>
        </a:spcAft>
        <a:buClrTx/>
        <a:buSzPct val="150000"/>
        <a:buFontTx/>
        <a:buChar char="•"/>
        <a:tabLst/>
        <a:defRPr sz="4400" b="0" i="0" u="none" strike="noStrike" cap="none" spc="0" baseline="0">
          <a:solidFill>
            <a:srgbClr val="000000"/>
          </a:solidFill>
          <a:uFillTx/>
          <a:latin typeface="Canela Text Regular"/>
          <a:ea typeface="Canela Text Regular"/>
          <a:cs typeface="Canela Text Regular"/>
          <a:sym typeface="Canela Text Regular"/>
        </a:defRPr>
      </a:lvl3pPr>
      <a:lvl4pPr marL="2184400" marR="0" indent="-546100" algn="l" defTabSz="2438338" rtl="0" latinLnBrk="0">
        <a:lnSpc>
          <a:spcPct val="90000"/>
        </a:lnSpc>
        <a:spcBef>
          <a:spcPts val="2400"/>
        </a:spcBef>
        <a:spcAft>
          <a:spcPts val="0"/>
        </a:spcAft>
        <a:buClrTx/>
        <a:buSzPct val="150000"/>
        <a:buFontTx/>
        <a:buChar char="•"/>
        <a:tabLst/>
        <a:defRPr sz="4400" b="0" i="0" u="none" strike="noStrike" cap="none" spc="0" baseline="0">
          <a:solidFill>
            <a:srgbClr val="000000"/>
          </a:solidFill>
          <a:uFillTx/>
          <a:latin typeface="Canela Text Regular"/>
          <a:ea typeface="Canela Text Regular"/>
          <a:cs typeface="Canela Text Regular"/>
          <a:sym typeface="Canela Text Regular"/>
        </a:defRPr>
      </a:lvl4pPr>
      <a:lvl5pPr marL="2730500" marR="0" indent="-546100" algn="l" defTabSz="2438338" rtl="0" latinLnBrk="0">
        <a:lnSpc>
          <a:spcPct val="90000"/>
        </a:lnSpc>
        <a:spcBef>
          <a:spcPts val="2400"/>
        </a:spcBef>
        <a:spcAft>
          <a:spcPts val="0"/>
        </a:spcAft>
        <a:buClrTx/>
        <a:buSzPct val="150000"/>
        <a:buFontTx/>
        <a:buChar char="•"/>
        <a:tabLst/>
        <a:defRPr sz="4400" b="0" i="0" u="none" strike="noStrike" cap="none" spc="0" baseline="0">
          <a:solidFill>
            <a:srgbClr val="000000"/>
          </a:solidFill>
          <a:uFillTx/>
          <a:latin typeface="Canela Text Regular"/>
          <a:ea typeface="Canela Text Regular"/>
          <a:cs typeface="Canela Text Regular"/>
          <a:sym typeface="Canela Text Regular"/>
        </a:defRPr>
      </a:lvl5pPr>
      <a:lvl6pPr marL="3276600" marR="0" indent="-546100" algn="l" defTabSz="2438338" rtl="0" latinLnBrk="0">
        <a:lnSpc>
          <a:spcPct val="90000"/>
        </a:lnSpc>
        <a:spcBef>
          <a:spcPts val="2400"/>
        </a:spcBef>
        <a:spcAft>
          <a:spcPts val="0"/>
        </a:spcAft>
        <a:buClrTx/>
        <a:buSzPct val="150000"/>
        <a:buFontTx/>
        <a:buChar char="•"/>
        <a:tabLst/>
        <a:defRPr sz="4400" b="0" i="0" u="none" strike="noStrike" cap="none" spc="0" baseline="0">
          <a:solidFill>
            <a:srgbClr val="000000"/>
          </a:solidFill>
          <a:uFillTx/>
          <a:latin typeface="Canela Text Regular"/>
          <a:ea typeface="Canela Text Regular"/>
          <a:cs typeface="Canela Text Regular"/>
          <a:sym typeface="Canela Text Regular"/>
        </a:defRPr>
      </a:lvl6pPr>
      <a:lvl7pPr marL="3822700" marR="0" indent="-546100" algn="l" defTabSz="2438338" rtl="0" latinLnBrk="0">
        <a:lnSpc>
          <a:spcPct val="90000"/>
        </a:lnSpc>
        <a:spcBef>
          <a:spcPts val="2400"/>
        </a:spcBef>
        <a:spcAft>
          <a:spcPts val="0"/>
        </a:spcAft>
        <a:buClrTx/>
        <a:buSzPct val="150000"/>
        <a:buFontTx/>
        <a:buChar char="•"/>
        <a:tabLst/>
        <a:defRPr sz="4400" b="0" i="0" u="none" strike="noStrike" cap="none" spc="0" baseline="0">
          <a:solidFill>
            <a:srgbClr val="000000"/>
          </a:solidFill>
          <a:uFillTx/>
          <a:latin typeface="Canela Text Regular"/>
          <a:ea typeface="Canela Text Regular"/>
          <a:cs typeface="Canela Text Regular"/>
          <a:sym typeface="Canela Text Regular"/>
        </a:defRPr>
      </a:lvl7pPr>
      <a:lvl8pPr marL="4368800" marR="0" indent="-546100" algn="l" defTabSz="2438338" rtl="0" latinLnBrk="0">
        <a:lnSpc>
          <a:spcPct val="90000"/>
        </a:lnSpc>
        <a:spcBef>
          <a:spcPts val="2400"/>
        </a:spcBef>
        <a:spcAft>
          <a:spcPts val="0"/>
        </a:spcAft>
        <a:buClrTx/>
        <a:buSzPct val="150000"/>
        <a:buFontTx/>
        <a:buChar char="•"/>
        <a:tabLst/>
        <a:defRPr sz="4400" b="0" i="0" u="none" strike="noStrike" cap="none" spc="0" baseline="0">
          <a:solidFill>
            <a:srgbClr val="000000"/>
          </a:solidFill>
          <a:uFillTx/>
          <a:latin typeface="Canela Text Regular"/>
          <a:ea typeface="Canela Text Regular"/>
          <a:cs typeface="Canela Text Regular"/>
          <a:sym typeface="Canela Text Regular"/>
        </a:defRPr>
      </a:lvl8pPr>
      <a:lvl9pPr marL="4914900" marR="0" indent="-546100" algn="l" defTabSz="2438338" rtl="0" latinLnBrk="0">
        <a:lnSpc>
          <a:spcPct val="90000"/>
        </a:lnSpc>
        <a:spcBef>
          <a:spcPts val="2400"/>
        </a:spcBef>
        <a:spcAft>
          <a:spcPts val="0"/>
        </a:spcAft>
        <a:buClrTx/>
        <a:buSzPct val="150000"/>
        <a:buFontTx/>
        <a:buChar char="•"/>
        <a:tabLst/>
        <a:defRPr sz="4400" b="0" i="0" u="none" strike="noStrike" cap="none" spc="0" baseline="0">
          <a:solidFill>
            <a:srgbClr val="000000"/>
          </a:solidFill>
          <a:uFillTx/>
          <a:latin typeface="Canela Text Regular"/>
          <a:ea typeface="Canela Text Regular"/>
          <a:cs typeface="Canela Text Regular"/>
          <a:sym typeface="Canela Text Regular"/>
        </a:defRPr>
      </a:lvl9pPr>
    </p:bodyStyle>
    <p:otherStyle>
      <a:lvl1pPr marL="0" marR="0" indent="0" algn="ctr" defTabSz="584200" rtl="0" latinLnBrk="0">
        <a:lnSpc>
          <a:spcPct val="100000"/>
        </a:lnSpc>
        <a:spcBef>
          <a:spcPts val="0"/>
        </a:spcBef>
        <a:spcAft>
          <a:spcPts val="0"/>
        </a:spcAft>
        <a:buClrTx/>
        <a:buSzTx/>
        <a:buFontTx/>
        <a:buNone/>
        <a:tabLst/>
        <a:defRPr sz="2000" b="0" i="0" u="none" strike="noStrike" cap="none" spc="0" baseline="0">
          <a:solidFill>
            <a:schemeClr val="tx1"/>
          </a:solidFill>
          <a:uFillTx/>
          <a:latin typeface="+mn-lt"/>
          <a:ea typeface="+mn-ea"/>
          <a:cs typeface="+mn-cs"/>
          <a:sym typeface="Graphik"/>
        </a:defRPr>
      </a:lvl1pPr>
      <a:lvl2pPr marL="0" marR="0" indent="457200" algn="ctr" defTabSz="584200" rtl="0" latinLnBrk="0">
        <a:lnSpc>
          <a:spcPct val="100000"/>
        </a:lnSpc>
        <a:spcBef>
          <a:spcPts val="0"/>
        </a:spcBef>
        <a:spcAft>
          <a:spcPts val="0"/>
        </a:spcAft>
        <a:buClrTx/>
        <a:buSzTx/>
        <a:buFontTx/>
        <a:buNone/>
        <a:tabLst/>
        <a:defRPr sz="2000" b="0" i="0" u="none" strike="noStrike" cap="none" spc="0" baseline="0">
          <a:solidFill>
            <a:schemeClr val="tx1"/>
          </a:solidFill>
          <a:uFillTx/>
          <a:latin typeface="+mn-lt"/>
          <a:ea typeface="+mn-ea"/>
          <a:cs typeface="+mn-cs"/>
          <a:sym typeface="Graphik"/>
        </a:defRPr>
      </a:lvl2pPr>
      <a:lvl3pPr marL="0" marR="0" indent="914400" algn="ctr" defTabSz="584200" rtl="0" latinLnBrk="0">
        <a:lnSpc>
          <a:spcPct val="100000"/>
        </a:lnSpc>
        <a:spcBef>
          <a:spcPts val="0"/>
        </a:spcBef>
        <a:spcAft>
          <a:spcPts val="0"/>
        </a:spcAft>
        <a:buClrTx/>
        <a:buSzTx/>
        <a:buFontTx/>
        <a:buNone/>
        <a:tabLst/>
        <a:defRPr sz="2000" b="0" i="0" u="none" strike="noStrike" cap="none" spc="0" baseline="0">
          <a:solidFill>
            <a:schemeClr val="tx1"/>
          </a:solidFill>
          <a:uFillTx/>
          <a:latin typeface="+mn-lt"/>
          <a:ea typeface="+mn-ea"/>
          <a:cs typeface="+mn-cs"/>
          <a:sym typeface="Graphik"/>
        </a:defRPr>
      </a:lvl3pPr>
      <a:lvl4pPr marL="0" marR="0" indent="1371600" algn="ctr" defTabSz="584200" rtl="0" latinLnBrk="0">
        <a:lnSpc>
          <a:spcPct val="100000"/>
        </a:lnSpc>
        <a:spcBef>
          <a:spcPts val="0"/>
        </a:spcBef>
        <a:spcAft>
          <a:spcPts val="0"/>
        </a:spcAft>
        <a:buClrTx/>
        <a:buSzTx/>
        <a:buFontTx/>
        <a:buNone/>
        <a:tabLst/>
        <a:defRPr sz="2000" b="0" i="0" u="none" strike="noStrike" cap="none" spc="0" baseline="0">
          <a:solidFill>
            <a:schemeClr val="tx1"/>
          </a:solidFill>
          <a:uFillTx/>
          <a:latin typeface="+mn-lt"/>
          <a:ea typeface="+mn-ea"/>
          <a:cs typeface="+mn-cs"/>
          <a:sym typeface="Graphik"/>
        </a:defRPr>
      </a:lvl4pPr>
      <a:lvl5pPr marL="0" marR="0" indent="1828800" algn="ctr" defTabSz="584200" rtl="0" latinLnBrk="0">
        <a:lnSpc>
          <a:spcPct val="100000"/>
        </a:lnSpc>
        <a:spcBef>
          <a:spcPts val="0"/>
        </a:spcBef>
        <a:spcAft>
          <a:spcPts val="0"/>
        </a:spcAft>
        <a:buClrTx/>
        <a:buSzTx/>
        <a:buFontTx/>
        <a:buNone/>
        <a:tabLst/>
        <a:defRPr sz="2000" b="0" i="0" u="none" strike="noStrike" cap="none" spc="0" baseline="0">
          <a:solidFill>
            <a:schemeClr val="tx1"/>
          </a:solidFill>
          <a:uFillTx/>
          <a:latin typeface="+mn-lt"/>
          <a:ea typeface="+mn-ea"/>
          <a:cs typeface="+mn-cs"/>
          <a:sym typeface="Graphik"/>
        </a:defRPr>
      </a:lvl5pPr>
      <a:lvl6pPr marL="0" marR="0" indent="2286000" algn="ctr" defTabSz="584200" rtl="0" latinLnBrk="0">
        <a:lnSpc>
          <a:spcPct val="100000"/>
        </a:lnSpc>
        <a:spcBef>
          <a:spcPts val="0"/>
        </a:spcBef>
        <a:spcAft>
          <a:spcPts val="0"/>
        </a:spcAft>
        <a:buClrTx/>
        <a:buSzTx/>
        <a:buFontTx/>
        <a:buNone/>
        <a:tabLst/>
        <a:defRPr sz="2000" b="0" i="0" u="none" strike="noStrike" cap="none" spc="0" baseline="0">
          <a:solidFill>
            <a:schemeClr val="tx1"/>
          </a:solidFill>
          <a:uFillTx/>
          <a:latin typeface="+mn-lt"/>
          <a:ea typeface="+mn-ea"/>
          <a:cs typeface="+mn-cs"/>
          <a:sym typeface="Graphik"/>
        </a:defRPr>
      </a:lvl6pPr>
      <a:lvl7pPr marL="0" marR="0" indent="2743200" algn="ctr" defTabSz="584200" rtl="0" latinLnBrk="0">
        <a:lnSpc>
          <a:spcPct val="100000"/>
        </a:lnSpc>
        <a:spcBef>
          <a:spcPts val="0"/>
        </a:spcBef>
        <a:spcAft>
          <a:spcPts val="0"/>
        </a:spcAft>
        <a:buClrTx/>
        <a:buSzTx/>
        <a:buFontTx/>
        <a:buNone/>
        <a:tabLst/>
        <a:defRPr sz="2000" b="0" i="0" u="none" strike="noStrike" cap="none" spc="0" baseline="0">
          <a:solidFill>
            <a:schemeClr val="tx1"/>
          </a:solidFill>
          <a:uFillTx/>
          <a:latin typeface="+mn-lt"/>
          <a:ea typeface="+mn-ea"/>
          <a:cs typeface="+mn-cs"/>
          <a:sym typeface="Graphik"/>
        </a:defRPr>
      </a:lvl7pPr>
      <a:lvl8pPr marL="0" marR="0" indent="3200400" algn="ctr" defTabSz="584200" rtl="0" latinLnBrk="0">
        <a:lnSpc>
          <a:spcPct val="100000"/>
        </a:lnSpc>
        <a:spcBef>
          <a:spcPts val="0"/>
        </a:spcBef>
        <a:spcAft>
          <a:spcPts val="0"/>
        </a:spcAft>
        <a:buClrTx/>
        <a:buSzTx/>
        <a:buFontTx/>
        <a:buNone/>
        <a:tabLst/>
        <a:defRPr sz="2000" b="0" i="0" u="none" strike="noStrike" cap="none" spc="0" baseline="0">
          <a:solidFill>
            <a:schemeClr val="tx1"/>
          </a:solidFill>
          <a:uFillTx/>
          <a:latin typeface="+mn-lt"/>
          <a:ea typeface="+mn-ea"/>
          <a:cs typeface="+mn-cs"/>
          <a:sym typeface="Graphik"/>
        </a:defRPr>
      </a:lvl8pPr>
      <a:lvl9pPr marL="0" marR="0" indent="3657600" algn="ctr" defTabSz="584200" rtl="0" latinLnBrk="0">
        <a:lnSpc>
          <a:spcPct val="100000"/>
        </a:lnSpc>
        <a:spcBef>
          <a:spcPts val="0"/>
        </a:spcBef>
        <a:spcAft>
          <a:spcPts val="0"/>
        </a:spcAft>
        <a:buClrTx/>
        <a:buSzTx/>
        <a:buFontTx/>
        <a:buNone/>
        <a:tabLst/>
        <a:defRPr sz="2000" b="0" i="0" u="none" strike="noStrike" cap="none" spc="0" baseline="0">
          <a:solidFill>
            <a:schemeClr val="tx1"/>
          </a:solidFill>
          <a:uFillTx/>
          <a:latin typeface="+mn-lt"/>
          <a:ea typeface="+mn-ea"/>
          <a:cs typeface="+mn-cs"/>
          <a:sym typeface="Graphik"/>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1">
            <a:hueOff val="-245591"/>
            <a:satOff val="13830"/>
            <a:lumOff val="17557"/>
          </a:schemeClr>
        </a:solidFill>
        <a:effectLst/>
      </p:bgPr>
    </p:bg>
    <p:spTree>
      <p:nvGrpSpPr>
        <p:cNvPr id="1" name=""/>
        <p:cNvGrpSpPr/>
        <p:nvPr/>
      </p:nvGrpSpPr>
      <p:grpSpPr>
        <a:xfrm>
          <a:off x="0" y="0"/>
          <a:ext cx="0" cy="0"/>
          <a:chOff x="0" y="0"/>
          <a:chExt cx="0" cy="0"/>
        </a:xfrm>
      </p:grpSpPr>
      <p:sp>
        <p:nvSpPr>
          <p:cNvPr id="151" name="Dr Chris Webb - December 2020"/>
          <p:cNvSpPr txBox="1">
            <a:spLocks noGrp="1"/>
          </p:cNvSpPr>
          <p:nvPr>
            <p:ph type="body" idx="21"/>
          </p:nvPr>
        </p:nvSpPr>
        <p:spPr>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lvl1pPr>
              <a:defRPr>
                <a:latin typeface="Calibri"/>
                <a:ea typeface="Calibri"/>
                <a:cs typeface="Calibri"/>
                <a:sym typeface="Calibri"/>
              </a:defRPr>
            </a:lvl1pPr>
          </a:lstStyle>
          <a:p>
            <a:r>
              <a:t>Dr Chris Webb - December 2020</a:t>
            </a:r>
          </a:p>
        </p:txBody>
      </p:sp>
      <p:sp>
        <p:nvSpPr>
          <p:cNvPr id="152" name="Interim ESR"/>
          <p:cNvSpPr txBox="1">
            <a:spLocks noGrp="1"/>
          </p:cNvSpPr>
          <p:nvPr>
            <p:ph type="ctrTitle"/>
          </p:nvPr>
        </p:nvSpPr>
        <p:spPr>
          <a:prstGeom prst="rect">
            <a:avLst/>
          </a:prstGeom>
        </p:spPr>
        <p:txBody>
          <a:bodyPr/>
          <a:lstStyle>
            <a:lvl1pPr>
              <a:defRPr b="1">
                <a:latin typeface="Calibri"/>
                <a:ea typeface="Calibri"/>
                <a:cs typeface="Calibri"/>
                <a:sym typeface="Calibri"/>
              </a:defRPr>
            </a:lvl1pPr>
          </a:lstStyle>
          <a:p>
            <a:r>
              <a:t>Interim ESR </a:t>
            </a:r>
          </a:p>
        </p:txBody>
      </p:sp>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 name="Preview the full interim ESR page:"/>
          <p:cNvSpPr txBox="1">
            <a:spLocks noGrp="1"/>
          </p:cNvSpPr>
          <p:nvPr>
            <p:ph type="title"/>
          </p:nvPr>
        </p:nvSpPr>
        <p:spPr>
          <a:prstGeom prst="rect">
            <a:avLst/>
          </a:prstGeom>
        </p:spPr>
        <p:txBody>
          <a:bodyPr/>
          <a:lstStyle>
            <a:lvl1pPr>
              <a:defRPr>
                <a:latin typeface="Graphik"/>
                <a:ea typeface="Graphik"/>
                <a:cs typeface="Graphik"/>
                <a:sym typeface="Graphik"/>
              </a:defRPr>
            </a:lvl1pPr>
          </a:lstStyle>
          <a:p>
            <a:r>
              <a:t>Preview the full interim ESR page:</a:t>
            </a:r>
          </a:p>
        </p:txBody>
      </p:sp>
      <p:pic>
        <p:nvPicPr>
          <p:cNvPr id="175" name="Image" descr="Image"/>
          <p:cNvPicPr>
            <a:picLocks noChangeAspect="1"/>
          </p:cNvPicPr>
          <p:nvPr/>
        </p:nvPicPr>
        <p:blipFill>
          <a:blip r:embed="rId2">
            <a:extLst/>
          </a:blip>
          <a:stretch>
            <a:fillRect/>
          </a:stretch>
        </p:blipFill>
        <p:spPr>
          <a:xfrm>
            <a:off x="5166559" y="3354354"/>
            <a:ext cx="14050882" cy="9783313"/>
          </a:xfrm>
          <a:prstGeom prst="rect">
            <a:avLst/>
          </a:prstGeom>
          <a:ln w="12700">
            <a:miter lim="400000"/>
          </a:ln>
        </p:spPr>
      </p:pic>
    </p:spTree>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4" name="For trainees where there are no concerns regarding progress in training, they will now have a ‘light touch’ interim review instead of a full ESR at the midway point of each year"/>
          <p:cNvSpPr txBox="1">
            <a:spLocks noGrp="1"/>
          </p:cNvSpPr>
          <p:nvPr>
            <p:ph type="body" idx="1"/>
          </p:nvPr>
        </p:nvSpPr>
        <p:spPr>
          <a:prstGeom prst="rect">
            <a:avLst/>
          </a:prstGeom>
        </p:spPr>
        <p:txBody>
          <a:bodyPr/>
          <a:lstStyle>
            <a:lvl1pPr defTabSz="1731263">
              <a:defRPr sz="9088">
                <a:latin typeface="Graphik"/>
                <a:ea typeface="Graphik"/>
                <a:cs typeface="Graphik"/>
                <a:sym typeface="Graphik"/>
              </a:defRPr>
            </a:lvl1pPr>
          </a:lstStyle>
          <a:p>
            <a:r>
              <a:t>For trainees where there are no concerns regarding progress in training, they will now have a ‘light touch’ interim review instead of a full ESR at the midway point of each year</a:t>
            </a:r>
          </a:p>
        </p:txBody>
      </p:sp>
    </p:spTree>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6" name="The trainee will meet with their ES at the 6/12 point of the training year and together review their progress since their most recent ESR and the training requirements which will need to be completed before their next annual ESR. As with the full ESR the"/>
          <p:cNvSpPr txBox="1">
            <a:spLocks noGrp="1"/>
          </p:cNvSpPr>
          <p:nvPr>
            <p:ph type="body" idx="1"/>
          </p:nvPr>
        </p:nvSpPr>
        <p:spPr>
          <a:prstGeom prst="rect">
            <a:avLst/>
          </a:prstGeom>
        </p:spPr>
        <p:txBody>
          <a:bodyPr/>
          <a:lstStyle/>
          <a:p>
            <a:pPr defTabSz="975360">
              <a:defRPr sz="5120">
                <a:latin typeface="Graphik"/>
                <a:ea typeface="Graphik"/>
                <a:cs typeface="Graphik"/>
                <a:sym typeface="Graphik"/>
              </a:defRPr>
            </a:pPr>
            <a:r>
              <a:t>The trainee will meet with their ES at the 6/12 point of the training year and together review their progress since their most recent ESR and the training requirements which will need to be completed before their next annual ESR. As with the full ESR they need to rate their competence against the 13 capabilities, add evidence to support their</a:t>
            </a:r>
          </a:p>
          <a:p>
            <a:pPr defTabSz="975360">
              <a:defRPr sz="5120">
                <a:latin typeface="Graphik"/>
                <a:ea typeface="Graphik"/>
                <a:cs typeface="Graphik"/>
                <a:sym typeface="Graphik"/>
              </a:defRPr>
            </a:pPr>
            <a:r>
              <a:t> rating and generate 3 action plans prior to the meeting. The ES can then decide at the meeting whether they need to complete a full ESR or continue with the light touch interim review</a:t>
            </a:r>
          </a:p>
        </p:txBody>
      </p:sp>
    </p:spTree>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8" name="The interim ESR is only appropriate to use between annual ESRs and when there is no ARCP scheduled within the next 2/12. The interim ESR meeting should review progress and ensure that they are well supported. The ES should ensure that there is evidence o"/>
          <p:cNvSpPr txBox="1">
            <a:spLocks noGrp="1"/>
          </p:cNvSpPr>
          <p:nvPr>
            <p:ph type="body" idx="1"/>
          </p:nvPr>
        </p:nvSpPr>
        <p:spPr>
          <a:prstGeom prst="rect">
            <a:avLst/>
          </a:prstGeom>
        </p:spPr>
        <p:txBody>
          <a:bodyPr/>
          <a:lstStyle>
            <a:lvl1pPr defTabSz="999744">
              <a:defRPr sz="5248">
                <a:latin typeface="Graphik"/>
                <a:ea typeface="Graphik"/>
                <a:cs typeface="Graphik"/>
                <a:sym typeface="Graphik"/>
              </a:defRPr>
            </a:lvl1pPr>
          </a:lstStyle>
          <a:p>
            <a:r>
              <a:t>The interim ESR is only appropriate to use between annual ESRs and when there is no ARCP scheduled within the next 2/12. The interim ESR meeting should review progress and ensure that they are well supported. The ES should ensure that there is evidence of appropriate progression in each of the Capabilities across the Clinical Experience Groups appropriate to their placements and stage of training. The Interim ESR is a formative process to ensure they are on track to achieve ‘satisfactory progress’ at their next ARCP</a:t>
            </a:r>
          </a:p>
        </p:txBody>
      </p:sp>
    </p:spTree>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0" name="An interim ESR should not be done when:"/>
          <p:cNvSpPr txBox="1">
            <a:spLocks noGrp="1"/>
          </p:cNvSpPr>
          <p:nvPr>
            <p:ph type="title"/>
          </p:nvPr>
        </p:nvSpPr>
        <p:spPr>
          <a:prstGeom prst="rect">
            <a:avLst/>
          </a:prstGeom>
        </p:spPr>
        <p:txBody>
          <a:bodyPr/>
          <a:lstStyle>
            <a:lvl1pPr>
              <a:defRPr>
                <a:latin typeface="Graphik"/>
                <a:ea typeface="Graphik"/>
                <a:cs typeface="Graphik"/>
                <a:sym typeface="Graphik"/>
              </a:defRPr>
            </a:lvl1pPr>
          </a:lstStyle>
          <a:p>
            <a:r>
              <a:t>An interim ESR should not be done when:</a:t>
            </a:r>
          </a:p>
        </p:txBody>
      </p:sp>
      <p:sp>
        <p:nvSpPr>
          <p:cNvPr id="161" name="Their most recent ARCP was an outcome 2 or 3…"/>
          <p:cNvSpPr txBox="1">
            <a:spLocks noGrp="1"/>
          </p:cNvSpPr>
          <p:nvPr>
            <p:ph type="body" idx="1"/>
          </p:nvPr>
        </p:nvSpPr>
        <p:spPr>
          <a:prstGeom prst="rect">
            <a:avLst/>
          </a:prstGeom>
        </p:spPr>
        <p:txBody>
          <a:bodyPr/>
          <a:lstStyle/>
          <a:p>
            <a:pPr>
              <a:defRPr>
                <a:latin typeface="Graphik"/>
                <a:ea typeface="Graphik"/>
                <a:cs typeface="Graphik"/>
                <a:sym typeface="Graphik"/>
              </a:defRPr>
            </a:pPr>
            <a:r>
              <a:t>Their most recent ARCP was an outcome 2 or 3</a:t>
            </a:r>
          </a:p>
          <a:p>
            <a:pPr>
              <a:defRPr>
                <a:latin typeface="Graphik"/>
                <a:ea typeface="Graphik"/>
                <a:cs typeface="Graphik"/>
                <a:sym typeface="Graphik"/>
              </a:defRPr>
            </a:pPr>
            <a:r>
              <a:t>The panel asked for a full ESR at your most recent ARCP</a:t>
            </a:r>
          </a:p>
          <a:p>
            <a:pPr>
              <a:defRPr>
                <a:latin typeface="Graphik"/>
                <a:ea typeface="Graphik"/>
                <a:cs typeface="Graphik"/>
                <a:sym typeface="Graphik"/>
              </a:defRPr>
            </a:pPr>
            <a:r>
              <a:t>They have a newly identified or previously declared Significant Event (GMC threshold of potential or actual serious harm to patients, not a Learning Event Analysis), complaint or other investigation which have not been resolved since their most recent ARCP i.e. any declaration made on the last Form R (or SOAR in Scotland) which is outstanding</a:t>
            </a:r>
          </a:p>
        </p:txBody>
      </p:sp>
    </p:spTree>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 name="The sign off for the Interim ESR is slightly different to that of a full ESR. If the supervisor has any sufficient concerns and selects any outcome other than &quot;satisfactory&quot;, the portfolio will prompt to switch to a full ESR, where the ES will then be re"/>
          <p:cNvSpPr txBox="1">
            <a:spLocks noGrp="1"/>
          </p:cNvSpPr>
          <p:nvPr>
            <p:ph type="body" idx="1"/>
          </p:nvPr>
        </p:nvSpPr>
        <p:spPr>
          <a:prstGeom prst="rect">
            <a:avLst/>
          </a:prstGeom>
        </p:spPr>
        <p:txBody>
          <a:bodyPr/>
          <a:lstStyle>
            <a:lvl1pPr defTabSz="1243583">
              <a:defRPr sz="6528">
                <a:latin typeface="Graphik"/>
                <a:ea typeface="Graphik"/>
                <a:cs typeface="Graphik"/>
                <a:sym typeface="Graphik"/>
              </a:defRPr>
            </a:lvl1pPr>
          </a:lstStyle>
          <a:p>
            <a:r>
              <a:t>The sign off for the Interim ESR is slightly different to that of a full ESR. If the supervisor has any sufficient concerns and selects any outcome other than "satisfactory", the portfolio will prompt to switch to a full ESR, where the ES will then be required to grade and evidence each capability and give the full ESR grading at the end</a:t>
            </a:r>
          </a:p>
        </p:txBody>
      </p:sp>
    </p:spTree>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5" name="Examples where concerns may be raised:"/>
          <p:cNvSpPr txBox="1">
            <a:spLocks noGrp="1"/>
          </p:cNvSpPr>
          <p:nvPr>
            <p:ph type="title"/>
          </p:nvPr>
        </p:nvSpPr>
        <p:spPr>
          <a:prstGeom prst="rect">
            <a:avLst/>
          </a:prstGeom>
        </p:spPr>
        <p:txBody>
          <a:bodyPr/>
          <a:lstStyle>
            <a:lvl1pPr>
              <a:defRPr>
                <a:latin typeface="Graphik"/>
                <a:ea typeface="Graphik"/>
                <a:cs typeface="Graphik"/>
                <a:sym typeface="Graphik"/>
              </a:defRPr>
            </a:lvl1pPr>
          </a:lstStyle>
          <a:p>
            <a:r>
              <a:t>Examples where concerns may be raised:</a:t>
            </a:r>
          </a:p>
        </p:txBody>
      </p:sp>
      <p:sp>
        <p:nvSpPr>
          <p:cNvPr id="166" name="If concerns raised at a previous ESR have not been resolved…"/>
          <p:cNvSpPr txBox="1">
            <a:spLocks noGrp="1"/>
          </p:cNvSpPr>
          <p:nvPr>
            <p:ph type="body" idx="1"/>
          </p:nvPr>
        </p:nvSpPr>
        <p:spPr>
          <a:prstGeom prst="rect">
            <a:avLst/>
          </a:prstGeom>
        </p:spPr>
        <p:txBody>
          <a:bodyPr/>
          <a:lstStyle/>
          <a:p>
            <a:pPr marL="475106" indent="-475106" defTabSz="2121354">
              <a:spcBef>
                <a:spcPts val="2000"/>
              </a:spcBef>
              <a:defRPr sz="3828">
                <a:latin typeface="Graphik"/>
                <a:ea typeface="Graphik"/>
                <a:cs typeface="Graphik"/>
                <a:sym typeface="Graphik"/>
              </a:defRPr>
            </a:pPr>
            <a:r>
              <a:t>If concerns raised at a previous ESR have not been resolved</a:t>
            </a:r>
          </a:p>
          <a:p>
            <a:pPr marL="475106" indent="-475106" defTabSz="2121354">
              <a:spcBef>
                <a:spcPts val="2000"/>
              </a:spcBef>
              <a:defRPr sz="3828">
                <a:latin typeface="Graphik"/>
                <a:ea typeface="Graphik"/>
                <a:cs typeface="Graphik"/>
                <a:sym typeface="Graphik"/>
              </a:defRPr>
            </a:pPr>
            <a:r>
              <a:t>Not all of the expected Workplace Based Assessments (WPBA) have been completed</a:t>
            </a:r>
          </a:p>
          <a:p>
            <a:pPr marL="475106" indent="-475106" defTabSz="2121354">
              <a:spcBef>
                <a:spcPts val="2000"/>
              </a:spcBef>
              <a:defRPr sz="3828">
                <a:latin typeface="Graphik"/>
                <a:ea typeface="Graphik"/>
                <a:cs typeface="Graphik"/>
                <a:sym typeface="Graphik"/>
              </a:defRPr>
            </a:pPr>
            <a:r>
              <a:t>There are concerns over the ‘Level of Supervision’ needed, or their performance in WPBA tools</a:t>
            </a:r>
          </a:p>
          <a:p>
            <a:pPr marL="475106" indent="-475106" defTabSz="2121354">
              <a:spcBef>
                <a:spcPts val="2000"/>
              </a:spcBef>
              <a:defRPr sz="3828">
                <a:latin typeface="Graphik"/>
                <a:ea typeface="Graphik"/>
                <a:cs typeface="Graphik"/>
                <a:sym typeface="Graphik"/>
              </a:defRPr>
            </a:pPr>
            <a:r>
              <a:t>There have been concerns identified about a lack of engagement in the Portfolio or additional concerns have been highlighted by the local education team or supervisors in the 'Educator Notes' section</a:t>
            </a:r>
          </a:p>
          <a:p>
            <a:pPr marL="475106" indent="-475106" defTabSz="2121354">
              <a:spcBef>
                <a:spcPts val="2000"/>
              </a:spcBef>
              <a:defRPr sz="3828">
                <a:latin typeface="Graphik"/>
                <a:ea typeface="Graphik"/>
                <a:cs typeface="Graphik"/>
                <a:sym typeface="Graphik"/>
              </a:defRPr>
            </a:pPr>
            <a:r>
              <a:t>An initial review of the Portfolio suggests that there are insufficient high-quality links made to demonstrate progress in all of the 13 Capability areas</a:t>
            </a:r>
          </a:p>
          <a:p>
            <a:pPr marL="475106" indent="-475106" defTabSz="2121354">
              <a:spcBef>
                <a:spcPts val="2000"/>
              </a:spcBef>
              <a:defRPr sz="3828">
                <a:latin typeface="Graphik"/>
                <a:ea typeface="Graphik"/>
                <a:cs typeface="Graphik"/>
                <a:sym typeface="Graphik"/>
              </a:defRPr>
            </a:pPr>
            <a:r>
              <a:t>An initial review of the Portfolio suggests a lack of exposure to the curriculum, or (after considering the jobs undertaken) a lack of exposure across the breadth of the Clinical Experience Groups</a:t>
            </a:r>
          </a:p>
        </p:txBody>
      </p:sp>
    </p:spTree>
  </p:cSld>
  <p:clrMapOvr>
    <a:masterClrMapping/>
  </p:clrMapOvr>
  <p:transition spd="med"/>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8" name="Setting up the interim ESR in the portfolio:"/>
          <p:cNvSpPr txBox="1">
            <a:spLocks noGrp="1"/>
          </p:cNvSpPr>
          <p:nvPr>
            <p:ph type="title"/>
          </p:nvPr>
        </p:nvSpPr>
        <p:spPr>
          <a:prstGeom prst="rect">
            <a:avLst/>
          </a:prstGeom>
        </p:spPr>
        <p:txBody>
          <a:bodyPr/>
          <a:lstStyle>
            <a:lvl1pPr>
              <a:defRPr>
                <a:latin typeface="Graphik"/>
                <a:ea typeface="Graphik"/>
                <a:cs typeface="Graphik"/>
                <a:sym typeface="Graphik"/>
              </a:defRPr>
            </a:lvl1pPr>
          </a:lstStyle>
          <a:p>
            <a:r>
              <a:t>Setting up the interim ESR in the portfolio:</a:t>
            </a:r>
          </a:p>
        </p:txBody>
      </p:sp>
      <p:pic>
        <p:nvPicPr>
          <p:cNvPr id="169" name="Image" descr="Image"/>
          <p:cNvPicPr>
            <a:picLocks noChangeAspect="1"/>
          </p:cNvPicPr>
          <p:nvPr/>
        </p:nvPicPr>
        <p:blipFill>
          <a:blip r:embed="rId2">
            <a:extLst/>
          </a:blip>
          <a:stretch>
            <a:fillRect/>
          </a:stretch>
        </p:blipFill>
        <p:spPr>
          <a:xfrm>
            <a:off x="4148281" y="3325895"/>
            <a:ext cx="15011401" cy="10452101"/>
          </a:xfrm>
          <a:prstGeom prst="rect">
            <a:avLst/>
          </a:prstGeom>
          <a:ln w="12700">
            <a:miter lim="400000"/>
          </a:ln>
        </p:spPr>
      </p:pic>
    </p:spTree>
  </p:cSld>
  <p:clrMapOvr>
    <a:masterClrMapping/>
  </p:clrMapOvr>
  <p:transition spd="med"/>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1" name="Interim ESR - review preparation page:"/>
          <p:cNvSpPr txBox="1">
            <a:spLocks noGrp="1"/>
          </p:cNvSpPr>
          <p:nvPr>
            <p:ph type="title"/>
          </p:nvPr>
        </p:nvSpPr>
        <p:spPr>
          <a:prstGeom prst="rect">
            <a:avLst/>
          </a:prstGeom>
        </p:spPr>
        <p:txBody>
          <a:bodyPr/>
          <a:lstStyle>
            <a:lvl1pPr>
              <a:defRPr>
                <a:latin typeface="Graphik"/>
                <a:ea typeface="Graphik"/>
                <a:cs typeface="Graphik"/>
                <a:sym typeface="Graphik"/>
              </a:defRPr>
            </a:lvl1pPr>
          </a:lstStyle>
          <a:p>
            <a:r>
              <a:t>Interim ESR - review preparation page:</a:t>
            </a:r>
          </a:p>
        </p:txBody>
      </p:sp>
      <p:pic>
        <p:nvPicPr>
          <p:cNvPr id="172" name="Image" descr="Image"/>
          <p:cNvPicPr>
            <a:picLocks noChangeAspect="1"/>
          </p:cNvPicPr>
          <p:nvPr/>
        </p:nvPicPr>
        <p:blipFill>
          <a:blip r:embed="rId2">
            <a:extLst/>
          </a:blip>
          <a:stretch>
            <a:fillRect/>
          </a:stretch>
        </p:blipFill>
        <p:spPr>
          <a:xfrm>
            <a:off x="6440359" y="2776780"/>
            <a:ext cx="11503282" cy="9985083"/>
          </a:xfrm>
          <a:prstGeom prst="rect">
            <a:avLst/>
          </a:prstGeom>
          <a:ln w="12700">
            <a:miter lim="400000"/>
          </a:ln>
        </p:spPr>
      </p:pic>
    </p:spTree>
  </p:cSld>
  <p:clrMapOvr>
    <a:masterClrMapping/>
  </p:clrMapOvr>
  <p:transition spd="med"/>
</p:sld>
</file>

<file path=ppt/theme/theme1.xml><?xml version="1.0" encoding="utf-8"?>
<a:theme xmlns:a="http://schemas.openxmlformats.org/drawingml/2006/main" name="23_ClassicWhite">
  <a:themeElements>
    <a:clrScheme name="23_ClassicWhite">
      <a:dk1>
        <a:srgbClr val="000000"/>
      </a:dk1>
      <a:lt1>
        <a:srgbClr val="FFFFFF"/>
      </a:lt1>
      <a:dk2>
        <a:srgbClr val="5E5E5E"/>
      </a:dk2>
      <a:lt2>
        <a:srgbClr val="D5D5D5"/>
      </a:lt2>
      <a:accent1>
        <a:srgbClr val="3E74D1"/>
      </a:accent1>
      <a:accent2>
        <a:srgbClr val="33C5B9"/>
      </a:accent2>
      <a:accent3>
        <a:srgbClr val="45B53C"/>
      </a:accent3>
      <a:accent4>
        <a:srgbClr val="FFBD16"/>
      </a:accent4>
      <a:accent5>
        <a:srgbClr val="E22146"/>
      </a:accent5>
      <a:accent6>
        <a:srgbClr val="836BB7"/>
      </a:accent6>
      <a:hlink>
        <a:srgbClr val="0000FF"/>
      </a:hlink>
      <a:folHlink>
        <a:srgbClr val="FF00FF"/>
      </a:folHlink>
    </a:clrScheme>
    <a:fontScheme name="23_ClassicWhite">
      <a:majorFont>
        <a:latin typeface="Canela Bold"/>
        <a:ea typeface="Canela Bold"/>
        <a:cs typeface="Canela Bold"/>
      </a:majorFont>
      <a:minorFont>
        <a:latin typeface="Canela Bold"/>
        <a:ea typeface="Canela Bold"/>
        <a:cs typeface="Canela Bold"/>
      </a:minorFont>
    </a:fontScheme>
    <a:fmtScheme name="23_Classic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000000"/>
        </a:solid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11303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FFFFFF"/>
            </a:solidFill>
            <a:effectLst/>
            <a:uFillTx/>
            <a:latin typeface="Graphik"/>
            <a:ea typeface="Graphik"/>
            <a:cs typeface="Graphik"/>
            <a:sym typeface="Graphik"/>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2438400" rtl="0" fontAlgn="auto" latinLnBrk="0" hangingPunct="0">
          <a:lnSpc>
            <a:spcPct val="9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Canela Text Regular"/>
            <a:ea typeface="Canela Text Regular"/>
            <a:cs typeface="Canela Text Regular"/>
            <a:sym typeface="Canela Text Regular"/>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23_ClassicWhite">
  <a:themeElements>
    <a:clrScheme name="23_ClassicWhite">
      <a:dk1>
        <a:srgbClr val="000000"/>
      </a:dk1>
      <a:lt1>
        <a:srgbClr val="FFFFFF"/>
      </a:lt1>
      <a:dk2>
        <a:srgbClr val="5E5E5E"/>
      </a:dk2>
      <a:lt2>
        <a:srgbClr val="D5D5D5"/>
      </a:lt2>
      <a:accent1>
        <a:srgbClr val="3E74D1"/>
      </a:accent1>
      <a:accent2>
        <a:srgbClr val="33C5B9"/>
      </a:accent2>
      <a:accent3>
        <a:srgbClr val="45B53C"/>
      </a:accent3>
      <a:accent4>
        <a:srgbClr val="FFBD16"/>
      </a:accent4>
      <a:accent5>
        <a:srgbClr val="E22146"/>
      </a:accent5>
      <a:accent6>
        <a:srgbClr val="836BB7"/>
      </a:accent6>
      <a:hlink>
        <a:srgbClr val="0000FF"/>
      </a:hlink>
      <a:folHlink>
        <a:srgbClr val="FF00FF"/>
      </a:folHlink>
    </a:clrScheme>
    <a:fontScheme name="23_ClassicWhite">
      <a:majorFont>
        <a:latin typeface="Canela Bold"/>
        <a:ea typeface="Canela Bold"/>
        <a:cs typeface="Canela Bold"/>
      </a:majorFont>
      <a:minorFont>
        <a:latin typeface="Canela Bold"/>
        <a:ea typeface="Canela Bold"/>
        <a:cs typeface="Canela Bold"/>
      </a:minorFont>
    </a:fontScheme>
    <a:fmtScheme name="23_Classic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000000"/>
        </a:solid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11303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FFFFFF"/>
            </a:solidFill>
            <a:effectLst/>
            <a:uFillTx/>
            <a:latin typeface="Graphik"/>
            <a:ea typeface="Graphik"/>
            <a:cs typeface="Graphik"/>
            <a:sym typeface="Graphik"/>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2438400" rtl="0" fontAlgn="auto" latinLnBrk="0" hangingPunct="0">
          <a:lnSpc>
            <a:spcPct val="9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Canela Text Regular"/>
            <a:ea typeface="Canela Text Regular"/>
            <a:cs typeface="Canela Text Regular"/>
            <a:sym typeface="Canela Text Regular"/>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0</TotalTime>
  <Words>554</Words>
  <Application>Microsoft Office PowerPoint</Application>
  <PresentationFormat>Custom</PresentationFormat>
  <Paragraphs>21</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23_ClassicWhite</vt:lpstr>
      <vt:lpstr>Interim ESR </vt:lpstr>
      <vt:lpstr>PowerPoint Presentation</vt:lpstr>
      <vt:lpstr>PowerPoint Presentation</vt:lpstr>
      <vt:lpstr>PowerPoint Presentation</vt:lpstr>
      <vt:lpstr>An interim ESR should not be done when:</vt:lpstr>
      <vt:lpstr>PowerPoint Presentation</vt:lpstr>
      <vt:lpstr>Examples where concerns may be raised:</vt:lpstr>
      <vt:lpstr>Setting up the interim ESR in the portfolio:</vt:lpstr>
      <vt:lpstr>Interim ESR - review preparation page:</vt:lpstr>
      <vt:lpstr>Preview the full interim ESR page:</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Interim ESR </dc:title>
  <dc:creator>Chris Webb</dc:creator>
  <cp:lastModifiedBy>Chris Webb</cp:lastModifiedBy>
  <cp:revision>1</cp:revision>
  <dcterms:modified xsi:type="dcterms:W3CDTF">2021-02-14T12:41:56Z</dcterms:modified>
</cp:coreProperties>
</file>