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5" r:id="rId4"/>
  </p:sldMasterIdLst>
  <p:sldIdLst>
    <p:sldId id="256" r:id="rId5"/>
    <p:sldId id="261" r:id="rId6"/>
    <p:sldId id="262" r:id="rId7"/>
    <p:sldId id="257" r:id="rId8"/>
    <p:sldId id="258" r:id="rId9"/>
    <p:sldId id="259" r:id="rId10"/>
    <p:sldId id="263" r:id="rId11"/>
    <p:sldId id="264" r:id="rId12"/>
    <p:sldId id="26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E01286-FA9E-4DE6-B432-AF7A45601670}" v="2" dt="2020-08-04T15:55:30.5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ra Hickey" userId="77952c8c-10d6-43b5-9d06-b92c63de8cf5" providerId="ADAL" clId="{73E01286-FA9E-4DE6-B432-AF7A45601670}"/>
    <pc:docChg chg="modSld sldOrd">
      <pc:chgData name="Tara Hickey" userId="77952c8c-10d6-43b5-9d06-b92c63de8cf5" providerId="ADAL" clId="{73E01286-FA9E-4DE6-B432-AF7A45601670}" dt="2020-08-05T09:59:48.122" v="3"/>
      <pc:docMkLst>
        <pc:docMk/>
      </pc:docMkLst>
      <pc:sldChg chg="ord">
        <pc:chgData name="Tara Hickey" userId="77952c8c-10d6-43b5-9d06-b92c63de8cf5" providerId="ADAL" clId="{73E01286-FA9E-4DE6-B432-AF7A45601670}" dt="2020-08-05T09:59:48.122" v="3"/>
        <pc:sldMkLst>
          <pc:docMk/>
          <pc:sldMk cId="2865129180" sldId="261"/>
        </pc:sldMkLst>
      </pc:sldChg>
      <pc:sldChg chg="modSp mod">
        <pc:chgData name="Tara Hickey" userId="77952c8c-10d6-43b5-9d06-b92c63de8cf5" providerId="ADAL" clId="{73E01286-FA9E-4DE6-B432-AF7A45601670}" dt="2020-08-05T09:20:05.821" v="1" actId="6549"/>
        <pc:sldMkLst>
          <pc:docMk/>
          <pc:sldMk cId="1047838863" sldId="264"/>
        </pc:sldMkLst>
        <pc:spChg chg="mod">
          <ac:chgData name="Tara Hickey" userId="77952c8c-10d6-43b5-9d06-b92c63de8cf5" providerId="ADAL" clId="{73E01286-FA9E-4DE6-B432-AF7A45601670}" dt="2020-08-05T09:20:05.821" v="1" actId="6549"/>
          <ac:spMkLst>
            <pc:docMk/>
            <pc:sldMk cId="1047838863" sldId="264"/>
            <ac:spMk id="3" creationId="{D2613A7E-4294-47BD-9701-BC5028D3B369}"/>
          </ac:spMkLst>
        </pc:spChg>
      </pc:sldChg>
    </pc:docChg>
  </pc:docChgLst>
  <pc:docChgLst>
    <pc:chgData name="Tara Hickey" userId="77952c8c-10d6-43b5-9d06-b92c63de8cf5" providerId="ADAL" clId="{8D10DBC6-BD7D-43F9-9B54-2DB0530CD1AA}"/>
    <pc:docChg chg="custSel addSld modSld sldOrd">
      <pc:chgData name="Tara Hickey" userId="77952c8c-10d6-43b5-9d06-b92c63de8cf5" providerId="ADAL" clId="{8D10DBC6-BD7D-43F9-9B54-2DB0530CD1AA}" dt="2020-08-04T15:56:18.363" v="814" actId="20577"/>
      <pc:docMkLst>
        <pc:docMk/>
      </pc:docMkLst>
      <pc:sldChg chg="modSp mod">
        <pc:chgData name="Tara Hickey" userId="77952c8c-10d6-43b5-9d06-b92c63de8cf5" providerId="ADAL" clId="{8D10DBC6-BD7D-43F9-9B54-2DB0530CD1AA}" dt="2020-08-04T15:42:32.845" v="88" actId="403"/>
        <pc:sldMkLst>
          <pc:docMk/>
          <pc:sldMk cId="308385411" sldId="256"/>
        </pc:sldMkLst>
        <pc:spChg chg="mod">
          <ac:chgData name="Tara Hickey" userId="77952c8c-10d6-43b5-9d06-b92c63de8cf5" providerId="ADAL" clId="{8D10DBC6-BD7D-43F9-9B54-2DB0530CD1AA}" dt="2020-08-04T15:42:32.845" v="88" actId="403"/>
          <ac:spMkLst>
            <pc:docMk/>
            <pc:sldMk cId="308385411" sldId="256"/>
            <ac:spMk id="3" creationId="{4973E200-0258-453E-8070-6B828C485CE9}"/>
          </ac:spMkLst>
        </pc:spChg>
      </pc:sldChg>
      <pc:sldChg chg="modSp mod">
        <pc:chgData name="Tara Hickey" userId="77952c8c-10d6-43b5-9d06-b92c63de8cf5" providerId="ADAL" clId="{8D10DBC6-BD7D-43F9-9B54-2DB0530CD1AA}" dt="2020-08-04T15:48:15.629" v="147" actId="14100"/>
        <pc:sldMkLst>
          <pc:docMk/>
          <pc:sldMk cId="1063780900" sldId="258"/>
        </pc:sldMkLst>
        <pc:spChg chg="mod">
          <ac:chgData name="Tara Hickey" userId="77952c8c-10d6-43b5-9d06-b92c63de8cf5" providerId="ADAL" clId="{8D10DBC6-BD7D-43F9-9B54-2DB0530CD1AA}" dt="2020-08-04T15:48:15.629" v="147" actId="14100"/>
          <ac:spMkLst>
            <pc:docMk/>
            <pc:sldMk cId="1063780900" sldId="258"/>
            <ac:spMk id="3" creationId="{9340140C-D818-4517-831D-2C90C7515139}"/>
          </ac:spMkLst>
        </pc:spChg>
      </pc:sldChg>
      <pc:sldChg chg="ord">
        <pc:chgData name="Tara Hickey" userId="77952c8c-10d6-43b5-9d06-b92c63de8cf5" providerId="ADAL" clId="{8D10DBC6-BD7D-43F9-9B54-2DB0530CD1AA}" dt="2020-08-04T15:54:45.279" v="802"/>
        <pc:sldMkLst>
          <pc:docMk/>
          <pc:sldMk cId="3404480736" sldId="260"/>
        </pc:sldMkLst>
      </pc:sldChg>
      <pc:sldChg chg="ord">
        <pc:chgData name="Tara Hickey" userId="77952c8c-10d6-43b5-9d06-b92c63de8cf5" providerId="ADAL" clId="{8D10DBC6-BD7D-43F9-9B54-2DB0530CD1AA}" dt="2020-08-04T15:45:57.962" v="99"/>
        <pc:sldMkLst>
          <pc:docMk/>
          <pc:sldMk cId="2865129180" sldId="261"/>
        </pc:sldMkLst>
      </pc:sldChg>
      <pc:sldChg chg="modSp mod ord">
        <pc:chgData name="Tara Hickey" userId="77952c8c-10d6-43b5-9d06-b92c63de8cf5" providerId="ADAL" clId="{8D10DBC6-BD7D-43F9-9B54-2DB0530CD1AA}" dt="2020-08-04T15:56:18.363" v="814" actId="20577"/>
        <pc:sldMkLst>
          <pc:docMk/>
          <pc:sldMk cId="1960964998" sldId="262"/>
        </pc:sldMkLst>
        <pc:spChg chg="mod">
          <ac:chgData name="Tara Hickey" userId="77952c8c-10d6-43b5-9d06-b92c63de8cf5" providerId="ADAL" clId="{8D10DBC6-BD7D-43F9-9B54-2DB0530CD1AA}" dt="2020-08-04T15:44:48.969" v="91" actId="403"/>
          <ac:spMkLst>
            <pc:docMk/>
            <pc:sldMk cId="1960964998" sldId="262"/>
            <ac:spMk id="2" creationId="{6EA9F55A-7A52-4E38-86B8-E14DEFAEF8BF}"/>
          </ac:spMkLst>
        </pc:spChg>
        <pc:spChg chg="mod">
          <ac:chgData name="Tara Hickey" userId="77952c8c-10d6-43b5-9d06-b92c63de8cf5" providerId="ADAL" clId="{8D10DBC6-BD7D-43F9-9B54-2DB0530CD1AA}" dt="2020-08-04T15:56:18.363" v="814" actId="20577"/>
          <ac:spMkLst>
            <pc:docMk/>
            <pc:sldMk cId="1960964998" sldId="262"/>
            <ac:spMk id="3" creationId="{E4FC1737-4B1E-4DC0-A2B1-87CA9CC9467A}"/>
          </ac:spMkLst>
        </pc:spChg>
      </pc:sldChg>
      <pc:sldChg chg="modSp new mod">
        <pc:chgData name="Tara Hickey" userId="77952c8c-10d6-43b5-9d06-b92c63de8cf5" providerId="ADAL" clId="{8D10DBC6-BD7D-43F9-9B54-2DB0530CD1AA}" dt="2020-08-04T15:54:37.284" v="800" actId="113"/>
        <pc:sldMkLst>
          <pc:docMk/>
          <pc:sldMk cId="1047838863" sldId="264"/>
        </pc:sldMkLst>
        <pc:spChg chg="mod">
          <ac:chgData name="Tara Hickey" userId="77952c8c-10d6-43b5-9d06-b92c63de8cf5" providerId="ADAL" clId="{8D10DBC6-BD7D-43F9-9B54-2DB0530CD1AA}" dt="2020-08-04T15:54:37.284" v="800" actId="113"/>
          <ac:spMkLst>
            <pc:docMk/>
            <pc:sldMk cId="1047838863" sldId="264"/>
            <ac:spMk id="2" creationId="{71EC805E-DE89-4639-8A64-669D131CC62F}"/>
          </ac:spMkLst>
        </pc:spChg>
        <pc:spChg chg="mod">
          <ac:chgData name="Tara Hickey" userId="77952c8c-10d6-43b5-9d06-b92c63de8cf5" providerId="ADAL" clId="{8D10DBC6-BD7D-43F9-9B54-2DB0530CD1AA}" dt="2020-08-04T15:54:20.423" v="790" actId="20577"/>
          <ac:spMkLst>
            <pc:docMk/>
            <pc:sldMk cId="1047838863" sldId="264"/>
            <ac:spMk id="3" creationId="{D2613A7E-4294-47BD-9701-BC5028D3B36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8829A-A533-4FF4-8040-A06EC4049D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D53804F-C5A0-4A0C-BA12-1EF26F027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D83B0BD-8B63-43F6-867C-C7ED5F93E384}"/>
              </a:ext>
            </a:extLst>
          </p:cNvPr>
          <p:cNvSpPr>
            <a:spLocks noGrp="1"/>
          </p:cNvSpPr>
          <p:nvPr>
            <p:ph type="dt" sz="half" idx="10"/>
          </p:nvPr>
        </p:nvSpPr>
        <p:spPr/>
        <p:txBody>
          <a:bodyPr/>
          <a:lstStyle/>
          <a:p>
            <a:fld id="{EA0C0817-A112-4847-8014-A94B7D2A4EA3}" type="datetime1">
              <a:rPr lang="en-US" smtClean="0"/>
              <a:t>8/5/2020</a:t>
            </a:fld>
            <a:endParaRPr lang="en-US" dirty="0"/>
          </a:p>
        </p:txBody>
      </p:sp>
      <p:sp>
        <p:nvSpPr>
          <p:cNvPr id="5" name="Footer Placeholder 4">
            <a:extLst>
              <a:ext uri="{FF2B5EF4-FFF2-40B4-BE49-F238E27FC236}">
                <a16:creationId xmlns:a16="http://schemas.microsoft.com/office/drawing/2014/main" id="{D38DE458-E872-44B9-A3BA-775ED6C567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4761BC2-DDCC-4EDB-84EF-3008B340C50C}"/>
              </a:ext>
            </a:extLst>
          </p:cNvPr>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520729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234A6-0975-4145-9C4F-191386AA86C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BDDA93-DA87-4C63-8A1E-D92CBC5439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55DC94-167C-4042-BD47-E29E2446F68C}"/>
              </a:ext>
            </a:extLst>
          </p:cNvPr>
          <p:cNvSpPr>
            <a:spLocks noGrp="1"/>
          </p:cNvSpPr>
          <p:nvPr>
            <p:ph type="dt" sz="half" idx="10"/>
          </p:nvPr>
        </p:nvSpPr>
        <p:spPr/>
        <p:txBody>
          <a:bodyPr/>
          <a:lstStyle/>
          <a:p>
            <a:fld id="{134F40B7-36AB-4376-BE14-EF7004D79BB9}" type="datetime1">
              <a:rPr lang="en-US" smtClean="0"/>
              <a:t>8/5/2020</a:t>
            </a:fld>
            <a:endParaRPr lang="en-US"/>
          </a:p>
        </p:txBody>
      </p:sp>
      <p:sp>
        <p:nvSpPr>
          <p:cNvPr id="5" name="Footer Placeholder 4">
            <a:extLst>
              <a:ext uri="{FF2B5EF4-FFF2-40B4-BE49-F238E27FC236}">
                <a16:creationId xmlns:a16="http://schemas.microsoft.com/office/drawing/2014/main" id="{D93C8EE3-91B1-462C-9EF8-28C071AD02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89A7FA-CE39-4BCA-A5DA-92457FA46147}"/>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877880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FB3C1F-784F-40BE-8036-EC48C6C2902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A214F5-754F-4DD6-B85E-89AF857B7A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AEC663-C089-4650-8B03-DD4087452B50}"/>
              </a:ext>
            </a:extLst>
          </p:cNvPr>
          <p:cNvSpPr>
            <a:spLocks noGrp="1"/>
          </p:cNvSpPr>
          <p:nvPr>
            <p:ph type="dt" sz="half" idx="10"/>
          </p:nvPr>
        </p:nvSpPr>
        <p:spPr/>
        <p:txBody>
          <a:bodyPr/>
          <a:lstStyle/>
          <a:p>
            <a:fld id="{FF87CAB8-DCAE-46A5-AADA-B3FAD11A54E0}" type="datetime1">
              <a:rPr lang="en-US" smtClean="0"/>
              <a:t>8/5/2020</a:t>
            </a:fld>
            <a:endParaRPr lang="en-US"/>
          </a:p>
        </p:txBody>
      </p:sp>
      <p:sp>
        <p:nvSpPr>
          <p:cNvPr id="5" name="Footer Placeholder 4">
            <a:extLst>
              <a:ext uri="{FF2B5EF4-FFF2-40B4-BE49-F238E27FC236}">
                <a16:creationId xmlns:a16="http://schemas.microsoft.com/office/drawing/2014/main" id="{F0F3F82F-E43B-4802-B537-5C3284D37B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22F7C0-C8CA-4758-B1FA-B832042597AD}"/>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32949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36AE3-DC64-4DF4-BB77-B641AA24606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45FF211-C3C9-473E-AF06-D53AAD29BE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DEF44C-A23A-444C-A833-07A456E21CAB}"/>
              </a:ext>
            </a:extLst>
          </p:cNvPr>
          <p:cNvSpPr>
            <a:spLocks noGrp="1"/>
          </p:cNvSpPr>
          <p:nvPr>
            <p:ph type="dt" sz="half" idx="10"/>
          </p:nvPr>
        </p:nvSpPr>
        <p:spPr/>
        <p:txBody>
          <a:bodyPr/>
          <a:lstStyle/>
          <a:p>
            <a:fld id="{7332B432-ACDA-4023-A761-2BAB76577B62}" type="datetime1">
              <a:rPr lang="en-US" smtClean="0"/>
              <a:t>8/5/2020</a:t>
            </a:fld>
            <a:endParaRPr lang="en-US"/>
          </a:p>
        </p:txBody>
      </p:sp>
      <p:sp>
        <p:nvSpPr>
          <p:cNvPr id="5" name="Footer Placeholder 4">
            <a:extLst>
              <a:ext uri="{FF2B5EF4-FFF2-40B4-BE49-F238E27FC236}">
                <a16:creationId xmlns:a16="http://schemas.microsoft.com/office/drawing/2014/main" id="{48137CCD-36B7-4957-8555-FDCE792F2D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526875-4085-4495-8793-93C0139EAD58}"/>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834877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6109F-42CF-403B-A479-C98F7FED19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ECE51AA-9C99-49B0-9453-412D097E50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4D06C1-0F23-4CB7-BB7D-5C7EAA581EB3}"/>
              </a:ext>
            </a:extLst>
          </p:cNvPr>
          <p:cNvSpPr>
            <a:spLocks noGrp="1"/>
          </p:cNvSpPr>
          <p:nvPr>
            <p:ph type="dt" sz="half" idx="10"/>
          </p:nvPr>
        </p:nvSpPr>
        <p:spPr/>
        <p:txBody>
          <a:bodyPr/>
          <a:lstStyle/>
          <a:p>
            <a:fld id="{D9C646AA-F36E-4540-911D-FFFC0A0EF24A}" type="datetime1">
              <a:rPr lang="en-US" smtClean="0"/>
              <a:t>8/5/2020</a:t>
            </a:fld>
            <a:endParaRPr lang="en-US" dirty="0"/>
          </a:p>
        </p:txBody>
      </p:sp>
      <p:sp>
        <p:nvSpPr>
          <p:cNvPr id="5" name="Footer Placeholder 4">
            <a:extLst>
              <a:ext uri="{FF2B5EF4-FFF2-40B4-BE49-F238E27FC236}">
                <a16:creationId xmlns:a16="http://schemas.microsoft.com/office/drawing/2014/main" id="{5C726997-CBB8-4DA0-8D24-1074A402707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A668908-0D9D-4853-8F74-0567EA568D2A}"/>
              </a:ext>
            </a:extLst>
          </p:cNvPr>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896859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5B2CE-F332-4F3B-B98A-312285C37D2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050D5D5-0D8A-4FF0-B699-E2D5516464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AC75FA2-C8E4-4411-8358-5FAB22F2F3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074B240-D770-4076-A8E4-D8536189B5B8}"/>
              </a:ext>
            </a:extLst>
          </p:cNvPr>
          <p:cNvSpPr>
            <a:spLocks noGrp="1"/>
          </p:cNvSpPr>
          <p:nvPr>
            <p:ph type="dt" sz="half" idx="10"/>
          </p:nvPr>
        </p:nvSpPr>
        <p:spPr/>
        <p:txBody>
          <a:bodyPr/>
          <a:lstStyle/>
          <a:p>
            <a:fld id="{69186D26-FA5F-4637-B602-B7C2DC34CFD4}" type="datetime1">
              <a:rPr lang="en-US" smtClean="0"/>
              <a:t>8/5/2020</a:t>
            </a:fld>
            <a:endParaRPr lang="en-US"/>
          </a:p>
        </p:txBody>
      </p:sp>
      <p:sp>
        <p:nvSpPr>
          <p:cNvPr id="6" name="Footer Placeholder 5">
            <a:extLst>
              <a:ext uri="{FF2B5EF4-FFF2-40B4-BE49-F238E27FC236}">
                <a16:creationId xmlns:a16="http://schemas.microsoft.com/office/drawing/2014/main" id="{64F36487-8F67-4302-8199-CF8563638C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529ABE-0DE2-4B09-8A2C-7574E634A200}"/>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329078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22B00-BAB3-40F7-8ABB-3699C990F01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878F53-37EC-4E16-9DEB-52D60053B5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DF1833-CA0D-4FC7-B45C-982CA04F71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13DBD66-7116-453D-B199-1FBDE25568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37804-F59B-4E7C-BBCB-C3E24ABF2F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F22DE66-9BC7-4B54-8FAE-58EC4821D5D5}"/>
              </a:ext>
            </a:extLst>
          </p:cNvPr>
          <p:cNvSpPr>
            <a:spLocks noGrp="1"/>
          </p:cNvSpPr>
          <p:nvPr>
            <p:ph type="dt" sz="half" idx="10"/>
          </p:nvPr>
        </p:nvSpPr>
        <p:spPr/>
        <p:txBody>
          <a:bodyPr/>
          <a:lstStyle/>
          <a:p>
            <a:fld id="{8A7F15D8-96D1-4781-BC50-CA8A088B2FE4}" type="datetime1">
              <a:rPr lang="en-US" smtClean="0"/>
              <a:t>8/5/2020</a:t>
            </a:fld>
            <a:endParaRPr lang="en-US"/>
          </a:p>
        </p:txBody>
      </p:sp>
      <p:sp>
        <p:nvSpPr>
          <p:cNvPr id="8" name="Footer Placeholder 7">
            <a:extLst>
              <a:ext uri="{FF2B5EF4-FFF2-40B4-BE49-F238E27FC236}">
                <a16:creationId xmlns:a16="http://schemas.microsoft.com/office/drawing/2014/main" id="{321487E3-D8E6-47EE-9247-E62EA17B06C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14F9A3F-4E9D-4B68-9306-080E623826DC}"/>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67118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C136F-D38D-4FF8-9664-BFE279AFF4C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0555F7C-8270-4611-9BFD-A9F37A38164A}"/>
              </a:ext>
            </a:extLst>
          </p:cNvPr>
          <p:cNvSpPr>
            <a:spLocks noGrp="1"/>
          </p:cNvSpPr>
          <p:nvPr>
            <p:ph type="dt" sz="half" idx="10"/>
          </p:nvPr>
        </p:nvSpPr>
        <p:spPr/>
        <p:txBody>
          <a:bodyPr/>
          <a:lstStyle/>
          <a:p>
            <a:fld id="{F9A96C99-B8F8-4528-BD05-0E16E943DC09}" type="datetime1">
              <a:rPr lang="en-US" smtClean="0"/>
              <a:t>8/5/2020</a:t>
            </a:fld>
            <a:endParaRPr lang="en-US"/>
          </a:p>
        </p:txBody>
      </p:sp>
      <p:sp>
        <p:nvSpPr>
          <p:cNvPr id="4" name="Footer Placeholder 3">
            <a:extLst>
              <a:ext uri="{FF2B5EF4-FFF2-40B4-BE49-F238E27FC236}">
                <a16:creationId xmlns:a16="http://schemas.microsoft.com/office/drawing/2014/main" id="{05616855-4D33-496A-8B79-D2DAEC855D6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1D07DF-21C8-4070-BEBB-D16880EB7BCE}"/>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56064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13217F-1247-493F-BB78-4E2974EF2BF8}"/>
              </a:ext>
            </a:extLst>
          </p:cNvPr>
          <p:cNvSpPr>
            <a:spLocks noGrp="1"/>
          </p:cNvSpPr>
          <p:nvPr>
            <p:ph type="dt" sz="half" idx="10"/>
          </p:nvPr>
        </p:nvSpPr>
        <p:spPr/>
        <p:txBody>
          <a:bodyPr/>
          <a:lstStyle/>
          <a:p>
            <a:fld id="{03636942-C211-4B28-8DBD-C953E00AF71B}" type="datetime1">
              <a:rPr lang="en-US" smtClean="0"/>
              <a:t>8/5/2020</a:t>
            </a:fld>
            <a:endParaRPr lang="en-US"/>
          </a:p>
        </p:txBody>
      </p:sp>
      <p:sp>
        <p:nvSpPr>
          <p:cNvPr id="3" name="Footer Placeholder 2">
            <a:extLst>
              <a:ext uri="{FF2B5EF4-FFF2-40B4-BE49-F238E27FC236}">
                <a16:creationId xmlns:a16="http://schemas.microsoft.com/office/drawing/2014/main" id="{5946D845-5E04-47BD-9255-86B5182D31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A7EF1CA-94F5-4525-A56E-F0F59F0D0DFF}"/>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48782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58299-C690-4878-8190-9BC936E205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B9CB2F8-9A85-4DA9-AB0C-504EFB0755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6CD711B-57C8-433D-8497-14D72C733A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931D1E-B73D-46F0-8FE4-EE1ED156B908}"/>
              </a:ext>
            </a:extLst>
          </p:cNvPr>
          <p:cNvSpPr>
            <a:spLocks noGrp="1"/>
          </p:cNvSpPr>
          <p:nvPr>
            <p:ph type="dt" sz="half" idx="10"/>
          </p:nvPr>
        </p:nvSpPr>
        <p:spPr/>
        <p:txBody>
          <a:bodyPr/>
          <a:lstStyle/>
          <a:p>
            <a:fld id="{7E8D12A6-918A-48BD-8CB9-CA713993B0EA}" type="datetime1">
              <a:rPr lang="en-US" smtClean="0"/>
              <a:t>8/5/2020</a:t>
            </a:fld>
            <a:endParaRPr lang="en-US"/>
          </a:p>
        </p:txBody>
      </p:sp>
      <p:sp>
        <p:nvSpPr>
          <p:cNvPr id="6" name="Footer Placeholder 5">
            <a:extLst>
              <a:ext uri="{FF2B5EF4-FFF2-40B4-BE49-F238E27FC236}">
                <a16:creationId xmlns:a16="http://schemas.microsoft.com/office/drawing/2014/main" id="{0EFB693D-D3E9-4267-B54A-3DD4C6F5A1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44F92F-8BD1-4C84-BA34-0915573940F1}"/>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389503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154CF-B848-485A-86A6-4B1E5A2C0D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5A8F6E5-3CDC-408D-B7DA-C109AD016C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3366BB8-E2ED-4298-8F77-635B3F3649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0383E2-7C32-41BB-A52C-4C4932EE15FC}"/>
              </a:ext>
            </a:extLst>
          </p:cNvPr>
          <p:cNvSpPr>
            <a:spLocks noGrp="1"/>
          </p:cNvSpPr>
          <p:nvPr>
            <p:ph type="dt" sz="half" idx="10"/>
          </p:nvPr>
        </p:nvSpPr>
        <p:spPr/>
        <p:txBody>
          <a:bodyPr/>
          <a:lstStyle/>
          <a:p>
            <a:fld id="{E778CE86-875F-4587-BCF6-FA054AFC0D53}" type="datetime1">
              <a:rPr lang="en-US" smtClean="0"/>
              <a:pPr/>
              <a:t>8/5/2020</a:t>
            </a:fld>
            <a:endParaRPr lang="en-US" dirty="0"/>
          </a:p>
        </p:txBody>
      </p:sp>
      <p:sp>
        <p:nvSpPr>
          <p:cNvPr id="6" name="Footer Placeholder 5">
            <a:extLst>
              <a:ext uri="{FF2B5EF4-FFF2-40B4-BE49-F238E27FC236}">
                <a16:creationId xmlns:a16="http://schemas.microsoft.com/office/drawing/2014/main" id="{DF2754BD-9A5C-4137-B6C8-EF6287275F7D}"/>
              </a:ext>
            </a:extLst>
          </p:cNvPr>
          <p:cNvSpPr>
            <a:spLocks noGrp="1"/>
          </p:cNvSpPr>
          <p:nvPr>
            <p:ph type="ftr" sz="quarter" idx="11"/>
          </p:nvPr>
        </p:nvSpPr>
        <p:spPr/>
        <p:txBody>
          <a:bodyPr/>
          <a:lstStyle/>
          <a:p>
            <a:pPr algn="l"/>
            <a:endParaRPr lang="en-US" dirty="0"/>
          </a:p>
        </p:txBody>
      </p:sp>
      <p:sp>
        <p:nvSpPr>
          <p:cNvPr id="7" name="Slide Number Placeholder 6">
            <a:extLst>
              <a:ext uri="{FF2B5EF4-FFF2-40B4-BE49-F238E27FC236}">
                <a16:creationId xmlns:a16="http://schemas.microsoft.com/office/drawing/2014/main" id="{33B2DC1D-1E11-4BDD-8AE6-C5842066EB8A}"/>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81977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6CB7BE-88B9-49CB-9E73-ECC0E8100C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6BAFD1-928A-487F-8788-1BA8C49050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8C0341-FA7A-41F8-A0C2-AF13369EB0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FA2B21-3FCD-4721-B95C-427943F61125}" type="datetime1">
              <a:rPr lang="en-US" smtClean="0"/>
              <a:t>8/5/2020</a:t>
            </a:fld>
            <a:endParaRPr lang="en-US"/>
          </a:p>
        </p:txBody>
      </p:sp>
      <p:sp>
        <p:nvSpPr>
          <p:cNvPr id="5" name="Footer Placeholder 4">
            <a:extLst>
              <a:ext uri="{FF2B5EF4-FFF2-40B4-BE49-F238E27FC236}">
                <a16:creationId xmlns:a16="http://schemas.microsoft.com/office/drawing/2014/main" id="{BA770266-8C41-4656-9502-A718430F4C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C405673-5287-4956-9DBA-E8193CF2B0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432461369"/>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LTFTEast.YH@hee.nhs.uk" TargetMode="External"/><Relationship Id="rId2" Type="http://schemas.openxmlformats.org/officeDocument/2006/relationships/hyperlink" Target="mailto:https://heeyh-deanery-live.azurewebsites.net/learner_support/policies/less_than_full_time" TargetMode="External"/><Relationship Id="rId1" Type="http://schemas.openxmlformats.org/officeDocument/2006/relationships/slideLayout" Target="../slideLayouts/slideLayout2.xml"/><Relationship Id="rId6" Type="http://schemas.openxmlformats.org/officeDocument/2006/relationships/hyperlink" Target="https://www.yorksandhumberdeanery.nhs.uk/learner_support/policies/less_than_full_time" TargetMode="External"/><Relationship Id="rId5" Type="http://schemas.openxmlformats.org/officeDocument/2006/relationships/hyperlink" Target="mailto:LTFTSouth.YH@hee.nhs.uk" TargetMode="External"/><Relationship Id="rId4" Type="http://schemas.openxmlformats.org/officeDocument/2006/relationships/hyperlink" Target="mailto:LTFTWest.YH@hee.nhs.uk"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hee.nhs.uk/our-work/doctors-training/enhancing-working-liv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yorksandhumberdeanery.nhs.uk/learner_support/supported_return_to_training" TargetMode="External"/><Relationship Id="rId2" Type="http://schemas.openxmlformats.org/officeDocument/2006/relationships/hyperlink" Target="http://www.yorksandhumberdeanery.nhs.uk/policies/less_than_full_time/" TargetMode="External"/><Relationship Id="rId1" Type="http://schemas.openxmlformats.org/officeDocument/2006/relationships/slideLayout" Target="../slideLayouts/slideLayout4.xml"/><Relationship Id="rId6" Type="http://schemas.openxmlformats.org/officeDocument/2006/relationships/hyperlink" Target="http://www.dwp.gov.uk/publications/specialist-guides/technical-guidance/ni17a-a-guide-to-maternity/" TargetMode="External"/><Relationship Id="rId5" Type="http://schemas.openxmlformats.org/officeDocument/2006/relationships/hyperlink" Target="http://bma.org.uk/practical-support-at-work/working-parents" TargetMode="External"/><Relationship Id="rId4" Type="http://schemas.openxmlformats.org/officeDocument/2006/relationships/hyperlink" Target="http://www.nhsemployers.org/Aboutus/Publications/Pages/MaternityIssuesForDoctorsInTraining.asp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41E54-2A14-4089-B24E-F0C8C0FE7807}"/>
              </a:ext>
            </a:extLst>
          </p:cNvPr>
          <p:cNvSpPr>
            <a:spLocks noGrp="1"/>
          </p:cNvSpPr>
          <p:nvPr>
            <p:ph type="ctrTitle"/>
          </p:nvPr>
        </p:nvSpPr>
        <p:spPr>
          <a:xfrm>
            <a:off x="6746628" y="1783959"/>
            <a:ext cx="4645250" cy="2889114"/>
          </a:xfrm>
        </p:spPr>
        <p:txBody>
          <a:bodyPr anchor="b">
            <a:normAutofit fontScale="90000"/>
          </a:bodyPr>
          <a:lstStyle/>
          <a:p>
            <a:r>
              <a:rPr lang="en-GB" sz="5100" b="1" u="sng" dirty="0"/>
              <a:t>LTFT </a:t>
            </a:r>
            <a:br>
              <a:rPr lang="en-GB" sz="5100" b="1" u="sng" dirty="0"/>
            </a:br>
            <a:r>
              <a:rPr lang="en-GB" sz="5100" b="1" u="sng" dirty="0"/>
              <a:t>HEE OFFICE PERSPECTIVE</a:t>
            </a:r>
            <a:br>
              <a:rPr lang="en-GB" sz="5100" dirty="0"/>
            </a:br>
            <a:r>
              <a:rPr lang="en-GB" sz="5100" dirty="0"/>
              <a:t> </a:t>
            </a:r>
          </a:p>
        </p:txBody>
      </p:sp>
      <p:sp>
        <p:nvSpPr>
          <p:cNvPr id="3" name="Subtitle 2">
            <a:extLst>
              <a:ext uri="{FF2B5EF4-FFF2-40B4-BE49-F238E27FC236}">
                <a16:creationId xmlns:a16="http://schemas.microsoft.com/office/drawing/2014/main" id="{4973E200-0258-453E-8070-6B828C485CE9}"/>
              </a:ext>
            </a:extLst>
          </p:cNvPr>
          <p:cNvSpPr>
            <a:spLocks noGrp="1"/>
          </p:cNvSpPr>
          <p:nvPr>
            <p:ph type="subTitle" idx="1"/>
          </p:nvPr>
        </p:nvSpPr>
        <p:spPr>
          <a:xfrm>
            <a:off x="6746627" y="4750893"/>
            <a:ext cx="4645250" cy="1147863"/>
          </a:xfrm>
        </p:spPr>
        <p:txBody>
          <a:bodyPr anchor="t">
            <a:normAutofit fontScale="55000" lnSpcReduction="20000"/>
          </a:bodyPr>
          <a:lstStyle/>
          <a:p>
            <a:pPr algn="l"/>
            <a:r>
              <a:rPr lang="en-GB" sz="3300" dirty="0"/>
              <a:t>Tara Hickey </a:t>
            </a:r>
            <a:r>
              <a:rPr lang="en-GB" sz="2600" dirty="0"/>
              <a:t>Programme Support Officer &amp; </a:t>
            </a:r>
          </a:p>
          <a:p>
            <a:pPr algn="l"/>
            <a:r>
              <a:rPr lang="en-GB" sz="2600" dirty="0"/>
              <a:t>LTFT WEST Administrator </a:t>
            </a:r>
          </a:p>
          <a:p>
            <a:pPr algn="l"/>
            <a:r>
              <a:rPr lang="en-GB" sz="2600" dirty="0"/>
              <a:t>Yorkshire &amp; Humber</a:t>
            </a:r>
          </a:p>
          <a:p>
            <a:pPr algn="l"/>
            <a:r>
              <a:rPr lang="en-GB" sz="2000" dirty="0"/>
              <a:t> </a:t>
            </a:r>
          </a:p>
        </p:txBody>
      </p:sp>
      <p:sp>
        <p:nvSpPr>
          <p:cNvPr id="23" name="Freeform: Shape 2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Picture 3">
            <a:extLst>
              <a:ext uri="{FF2B5EF4-FFF2-40B4-BE49-F238E27FC236}">
                <a16:creationId xmlns:a16="http://schemas.microsoft.com/office/drawing/2014/main" id="{F6F024FF-C637-4263-BB60-9EB9A3371122}"/>
              </a:ext>
            </a:extLst>
          </p:cNvPr>
          <p:cNvPicPr>
            <a:picLocks noChangeAspect="1"/>
          </p:cNvPicPr>
          <p:nvPr/>
        </p:nvPicPr>
        <p:blipFill rotWithShape="1">
          <a:blip r:embed="rId2"/>
          <a:srcRect l="20683" r="20682" b="-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30838541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E15C2-7F54-47DC-B231-AFF3226F99A7}"/>
              </a:ext>
            </a:extLst>
          </p:cNvPr>
          <p:cNvSpPr>
            <a:spLocks noGrp="1"/>
          </p:cNvSpPr>
          <p:nvPr>
            <p:ph type="title"/>
          </p:nvPr>
        </p:nvSpPr>
        <p:spPr/>
        <p:txBody>
          <a:bodyPr/>
          <a:lstStyle/>
          <a:p>
            <a:pPr algn="ctr"/>
            <a:r>
              <a:rPr lang="en-US" dirty="0"/>
              <a:t>LTFT Guidance</a:t>
            </a:r>
          </a:p>
        </p:txBody>
      </p:sp>
      <p:sp>
        <p:nvSpPr>
          <p:cNvPr id="3" name="Content Placeholder 2">
            <a:extLst>
              <a:ext uri="{FF2B5EF4-FFF2-40B4-BE49-F238E27FC236}">
                <a16:creationId xmlns:a16="http://schemas.microsoft.com/office/drawing/2014/main" id="{40604A73-FB7E-4C80-AAB3-6C72D2B54EC8}"/>
              </a:ext>
            </a:extLst>
          </p:cNvPr>
          <p:cNvSpPr>
            <a:spLocks noGrp="1"/>
          </p:cNvSpPr>
          <p:nvPr>
            <p:ph idx="1"/>
          </p:nvPr>
        </p:nvSpPr>
        <p:spPr/>
        <p:txBody>
          <a:bodyPr>
            <a:normAutofit lnSpcReduction="10000"/>
          </a:bodyPr>
          <a:lstStyle/>
          <a:p>
            <a:r>
              <a:rPr lang="nl-NL" dirty="0">
                <a:hlinkClick r:id="rId2"/>
              </a:rPr>
              <a:t>HEE LTFT web page link</a:t>
            </a:r>
            <a:endParaRPr lang="nl-NL" dirty="0"/>
          </a:p>
          <a:p>
            <a:endParaRPr lang="nl-NL" dirty="0"/>
          </a:p>
          <a:p>
            <a:r>
              <a:rPr lang="nl-NL" dirty="0"/>
              <a:t>Who to contact</a:t>
            </a:r>
          </a:p>
          <a:p>
            <a:r>
              <a:rPr lang="en-US" dirty="0"/>
              <a:t>North East Yorkshire Trainees: </a:t>
            </a:r>
            <a:r>
              <a:rPr lang="en-US" dirty="0">
                <a:hlinkClick r:id="rId3"/>
              </a:rPr>
              <a:t>LTFTEast.YH@hee.nhs.uk </a:t>
            </a:r>
            <a:r>
              <a:rPr lang="en-US" dirty="0"/>
              <a:t> </a:t>
            </a:r>
            <a:br>
              <a:rPr lang="en-US" dirty="0"/>
            </a:br>
            <a:r>
              <a:rPr lang="en-US" dirty="0"/>
              <a:t>West Yorkshire Trainees: </a:t>
            </a:r>
            <a:r>
              <a:rPr lang="en-US" dirty="0">
                <a:hlinkClick r:id="rId4"/>
              </a:rPr>
              <a:t>LTFTWest.YH@hee.nhs.uk</a:t>
            </a:r>
            <a:br>
              <a:rPr lang="en-US" dirty="0"/>
            </a:br>
            <a:r>
              <a:rPr lang="en-US" dirty="0"/>
              <a:t>South Yorkshire Trainees: </a:t>
            </a:r>
            <a:r>
              <a:rPr lang="en-US" dirty="0">
                <a:hlinkClick r:id="rId5"/>
              </a:rPr>
              <a:t>LTFTSouth.YH@hee.nhs.uk</a:t>
            </a:r>
            <a:endParaRPr lang="en-US" dirty="0"/>
          </a:p>
          <a:p>
            <a:endParaRPr lang="en-US" dirty="0"/>
          </a:p>
          <a:p>
            <a:r>
              <a:rPr lang="en-US" dirty="0"/>
              <a:t>Policies and Documentation</a:t>
            </a:r>
          </a:p>
          <a:p>
            <a:r>
              <a:rPr lang="en-US" dirty="0">
                <a:hlinkClick r:id="rId6"/>
              </a:rPr>
              <a:t>https://www.yorksandhumberdeanery.nhs.uk/learner_support/policies/less_than_full_time</a:t>
            </a:r>
            <a:endParaRPr lang="en-US" dirty="0"/>
          </a:p>
        </p:txBody>
      </p:sp>
    </p:spTree>
    <p:extLst>
      <p:ext uri="{BB962C8B-B14F-4D97-AF65-F5344CB8AC3E}">
        <p14:creationId xmlns:p14="http://schemas.microsoft.com/office/powerpoint/2010/main" val="2865129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9F55A-7A52-4E38-86B8-E14DEFAEF8BF}"/>
              </a:ext>
            </a:extLst>
          </p:cNvPr>
          <p:cNvSpPr>
            <a:spLocks noGrp="1"/>
          </p:cNvSpPr>
          <p:nvPr>
            <p:ph type="title"/>
          </p:nvPr>
        </p:nvSpPr>
        <p:spPr/>
        <p:txBody>
          <a:bodyPr/>
          <a:lstStyle/>
          <a:p>
            <a:pPr algn="ctr"/>
            <a:r>
              <a:rPr lang="en-US" sz="6000" dirty="0"/>
              <a:t>Eligibility</a:t>
            </a:r>
            <a:r>
              <a:rPr lang="en-US" dirty="0"/>
              <a:t> </a:t>
            </a:r>
          </a:p>
        </p:txBody>
      </p:sp>
      <p:sp>
        <p:nvSpPr>
          <p:cNvPr id="3" name="Content Placeholder 2">
            <a:extLst>
              <a:ext uri="{FF2B5EF4-FFF2-40B4-BE49-F238E27FC236}">
                <a16:creationId xmlns:a16="http://schemas.microsoft.com/office/drawing/2014/main" id="{E4FC1737-4B1E-4DC0-A2B1-87CA9CC9467A}"/>
              </a:ext>
            </a:extLst>
          </p:cNvPr>
          <p:cNvSpPr>
            <a:spLocks noGrp="1"/>
          </p:cNvSpPr>
          <p:nvPr>
            <p:ph idx="1"/>
          </p:nvPr>
        </p:nvSpPr>
        <p:spPr/>
        <p:txBody>
          <a:bodyPr>
            <a:normAutofit fontScale="55000" lnSpcReduction="20000"/>
          </a:bodyPr>
          <a:lstStyle/>
          <a:p>
            <a:pPr marL="0" indent="0">
              <a:buNone/>
            </a:pPr>
            <a:r>
              <a:rPr lang="en-US" b="1" dirty="0"/>
              <a:t>Category 1</a:t>
            </a:r>
            <a:r>
              <a:rPr lang="en-US" dirty="0"/>
              <a:t> – Those doctors in training with:</a:t>
            </a:r>
          </a:p>
          <a:p>
            <a:pPr lvl="1"/>
            <a:r>
              <a:rPr lang="en-US" dirty="0"/>
              <a:t>Disability</a:t>
            </a:r>
          </a:p>
          <a:p>
            <a:pPr lvl="1"/>
            <a:r>
              <a:rPr lang="en-US" dirty="0"/>
              <a:t>Ill health</a:t>
            </a:r>
          </a:p>
          <a:p>
            <a:pPr lvl="1"/>
            <a:r>
              <a:rPr lang="en-US" dirty="0"/>
              <a:t>Responsibility for caring for children (men and women)</a:t>
            </a:r>
          </a:p>
          <a:p>
            <a:pPr lvl="1"/>
            <a:r>
              <a:rPr lang="en-US" dirty="0"/>
              <a:t>Primary Carer for ill/disabled partner, relative or other dependent</a:t>
            </a:r>
          </a:p>
          <a:p>
            <a:pPr marL="0" indent="0">
              <a:buNone/>
            </a:pPr>
            <a:r>
              <a:rPr lang="en-US" dirty="0"/>
              <a:t> </a:t>
            </a:r>
            <a:r>
              <a:rPr lang="en-US" b="1" dirty="0"/>
              <a:t>Category 2</a:t>
            </a:r>
            <a:r>
              <a:rPr lang="en-US" dirty="0"/>
              <a:t> - Those doctors in training with:</a:t>
            </a:r>
          </a:p>
          <a:p>
            <a:pPr lvl="1"/>
            <a:r>
              <a:rPr lang="en-US" dirty="0"/>
              <a:t>Unique opportunities: A doctor in training is offered a unique opportunity for their own personal/professional</a:t>
            </a:r>
          </a:p>
          <a:p>
            <a:pPr lvl="1"/>
            <a:r>
              <a:rPr lang="en-US" dirty="0"/>
              <a:t>Development and this will affect their ability to train full-time (e.g. training for national/international sporting events or a short-term extraordinary responsibility such as membership of a national committee or continuing medical research as a bridge to progression in integrated academic training).</a:t>
            </a:r>
          </a:p>
          <a:p>
            <a:pPr lvl="1"/>
            <a:r>
              <a:rPr lang="en-US" dirty="0"/>
              <a:t>Religious commitment: A doctor in training has a religious commitment that involves training for a particular role and requires a specific time commitment resulting in the need to work less than full- time.</a:t>
            </a:r>
          </a:p>
          <a:p>
            <a:pPr lvl="1"/>
            <a:r>
              <a:rPr lang="en-US" dirty="0"/>
              <a:t>Non-medical development: A doctor in training is offered non-medical professional development (e.g. management courses, law courses or fine arts courses) that requires a specific time commitment resulting in the need to work less than full-time.</a:t>
            </a:r>
          </a:p>
          <a:p>
            <a:pPr lvl="1"/>
            <a:r>
              <a:rPr lang="en-US" dirty="0"/>
              <a:t>Other well-founded reasons may be considered by the Postgraduate Dean in consultation with the GMC, but support will be dependent on the capacity of the Programme and available resources as well as compliance with European legislation relating to CCT requirements.</a:t>
            </a:r>
          </a:p>
          <a:p>
            <a:pPr marL="0" indent="0">
              <a:buNone/>
            </a:pPr>
            <a:r>
              <a:rPr lang="en-US" dirty="0"/>
              <a:t> </a:t>
            </a:r>
            <a:r>
              <a:rPr lang="en-US" b="1" dirty="0"/>
              <a:t>Category 3</a:t>
            </a:r>
            <a:endParaRPr lang="en-US" dirty="0"/>
          </a:p>
          <a:p>
            <a:r>
              <a:rPr lang="en-US" dirty="0"/>
              <a:t>LTFT is being offered to trainees without a category 1 or </a:t>
            </a:r>
            <a:r>
              <a:rPr lang="en-US"/>
              <a:t>2 reasons </a:t>
            </a:r>
            <a:r>
              <a:rPr lang="en-US" dirty="0"/>
              <a:t>as part of the Enhancing Working Lives Project. It is being rolled out by specialty having been piloted first in Emergency Medicine. Details can be found at </a:t>
            </a:r>
            <a:r>
              <a:rPr lang="en-US" dirty="0">
                <a:hlinkClick r:id="rId2"/>
              </a:rPr>
              <a:t>https://www.hee.nhs.uk/our-work/doctors-training/enhancing-working-lives</a:t>
            </a:r>
            <a:endParaRPr lang="en-US" dirty="0"/>
          </a:p>
          <a:p>
            <a:endParaRPr lang="en-US" dirty="0"/>
          </a:p>
        </p:txBody>
      </p:sp>
    </p:spTree>
    <p:extLst>
      <p:ext uri="{BB962C8B-B14F-4D97-AF65-F5344CB8AC3E}">
        <p14:creationId xmlns:p14="http://schemas.microsoft.com/office/powerpoint/2010/main" val="1960964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7920C-B898-43DD-A660-E27EDFA48B82}"/>
              </a:ext>
            </a:extLst>
          </p:cNvPr>
          <p:cNvSpPr>
            <a:spLocks noGrp="1"/>
          </p:cNvSpPr>
          <p:nvPr>
            <p:ph type="title"/>
          </p:nvPr>
        </p:nvSpPr>
        <p:spPr/>
        <p:txBody>
          <a:bodyPr/>
          <a:lstStyle/>
          <a:p>
            <a:pPr algn="ctr"/>
            <a:r>
              <a:rPr lang="en-GB" b="1" dirty="0"/>
              <a:t>What works well?</a:t>
            </a:r>
            <a:endParaRPr lang="en-GB" dirty="0"/>
          </a:p>
        </p:txBody>
      </p:sp>
      <p:sp>
        <p:nvSpPr>
          <p:cNvPr id="3" name="Content Placeholder 2">
            <a:extLst>
              <a:ext uri="{FF2B5EF4-FFF2-40B4-BE49-F238E27FC236}">
                <a16:creationId xmlns:a16="http://schemas.microsoft.com/office/drawing/2014/main" id="{8C07D26F-13B9-4E38-9818-1C26A6057FDE}"/>
              </a:ext>
            </a:extLst>
          </p:cNvPr>
          <p:cNvSpPr>
            <a:spLocks noGrp="1"/>
          </p:cNvSpPr>
          <p:nvPr>
            <p:ph idx="1"/>
          </p:nvPr>
        </p:nvSpPr>
        <p:spPr/>
        <p:txBody>
          <a:bodyPr>
            <a:normAutofit fontScale="92500" lnSpcReduction="10000"/>
          </a:bodyPr>
          <a:lstStyle/>
          <a:p>
            <a:pPr lvl="0"/>
            <a:r>
              <a:rPr lang="en-GB" dirty="0"/>
              <a:t>Submitting an application in a timely fashion, giving adequate notice to the local HEE office for processing.</a:t>
            </a:r>
          </a:p>
          <a:p>
            <a:pPr lvl="0"/>
            <a:r>
              <a:rPr lang="en-GB" dirty="0"/>
              <a:t>Trainee engagement with their respective Training Programme Director. </a:t>
            </a:r>
          </a:p>
          <a:p>
            <a:pPr lvl="0"/>
            <a:r>
              <a:rPr lang="en-GB" dirty="0"/>
              <a:t>Trainee’s who familiarise themselves with the local guidance and engage in the process. </a:t>
            </a:r>
          </a:p>
          <a:p>
            <a:pPr lvl="0"/>
            <a:r>
              <a:rPr lang="en-GB" dirty="0"/>
              <a:t>For LTFT Applications with a Health-related criteria, Trainees who have already engaged with seeking an Occupational Health appointment.</a:t>
            </a:r>
          </a:p>
          <a:p>
            <a:pPr lvl="0"/>
            <a:r>
              <a:rPr lang="en-GB" dirty="0"/>
              <a:t>Easy access to responsible Associate Postgraduate Deans for advice in relation to complicated cases or simply for Applications signed off.</a:t>
            </a:r>
          </a:p>
          <a:p>
            <a:pPr lvl="0"/>
            <a:r>
              <a:rPr lang="en-GB" dirty="0"/>
              <a:t>Good relationships with Medical Staffing.</a:t>
            </a:r>
          </a:p>
          <a:p>
            <a:pPr lvl="0"/>
            <a:r>
              <a:rPr lang="en-GB" dirty="0"/>
              <a:t>Up to date contact information, for all those concerned within the process.</a:t>
            </a:r>
          </a:p>
          <a:p>
            <a:endParaRPr lang="en-GB" dirty="0"/>
          </a:p>
        </p:txBody>
      </p:sp>
    </p:spTree>
    <p:extLst>
      <p:ext uri="{BB962C8B-B14F-4D97-AF65-F5344CB8AC3E}">
        <p14:creationId xmlns:p14="http://schemas.microsoft.com/office/powerpoint/2010/main" val="4096245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95A4B-6436-4277-B829-691C39D33A54}"/>
              </a:ext>
            </a:extLst>
          </p:cNvPr>
          <p:cNvSpPr>
            <a:spLocks noGrp="1"/>
          </p:cNvSpPr>
          <p:nvPr>
            <p:ph type="title"/>
          </p:nvPr>
        </p:nvSpPr>
        <p:spPr/>
        <p:txBody>
          <a:bodyPr/>
          <a:lstStyle/>
          <a:p>
            <a:pPr algn="ctr"/>
            <a:r>
              <a:rPr lang="en-GB" b="1" dirty="0"/>
              <a:t>What doesn’t work well?</a:t>
            </a:r>
            <a:br>
              <a:rPr lang="en-GB" dirty="0"/>
            </a:br>
            <a:endParaRPr lang="en-GB" dirty="0"/>
          </a:p>
        </p:txBody>
      </p:sp>
      <p:sp>
        <p:nvSpPr>
          <p:cNvPr id="3" name="Content Placeholder 2">
            <a:extLst>
              <a:ext uri="{FF2B5EF4-FFF2-40B4-BE49-F238E27FC236}">
                <a16:creationId xmlns:a16="http://schemas.microsoft.com/office/drawing/2014/main" id="{9340140C-D818-4517-831D-2C90C7515139}"/>
              </a:ext>
            </a:extLst>
          </p:cNvPr>
          <p:cNvSpPr>
            <a:spLocks noGrp="1"/>
          </p:cNvSpPr>
          <p:nvPr>
            <p:ph idx="1"/>
          </p:nvPr>
        </p:nvSpPr>
        <p:spPr>
          <a:xfrm>
            <a:off x="838200" y="1224793"/>
            <a:ext cx="10515600" cy="5268082"/>
          </a:xfrm>
        </p:spPr>
        <p:txBody>
          <a:bodyPr>
            <a:normAutofit fontScale="92500"/>
          </a:bodyPr>
          <a:lstStyle/>
          <a:p>
            <a:pPr lvl="0"/>
            <a:r>
              <a:rPr lang="en-GB" dirty="0"/>
              <a:t>Trainees not engaging with the process, Trainees are not aware of guidance, have not had relevant discussions with their TPD’s.</a:t>
            </a:r>
          </a:p>
          <a:p>
            <a:pPr lvl="0"/>
            <a:r>
              <a:rPr lang="en-GB" dirty="0"/>
              <a:t>Applications submitted with an expectation of immediate processing, HEE local offices work to process applications within 3 months and to co-inside with COP, however, often trainees have unrealistic expectations.</a:t>
            </a:r>
          </a:p>
          <a:p>
            <a:pPr lvl="0"/>
            <a:r>
              <a:rPr lang="en-GB" dirty="0"/>
              <a:t>Doctors in flexible training Principles underpinning the new arrangements for flexible training </a:t>
            </a:r>
          </a:p>
          <a:p>
            <a:pPr lvl="0"/>
            <a:r>
              <a:rPr lang="en-GB" dirty="0"/>
              <a:t>“The administration of an application may take up to three months, and applicants must not expect to be placed immediately; the giving of as much notice as possible will facilitate the process for all concerned”.</a:t>
            </a:r>
          </a:p>
          <a:p>
            <a:pPr lvl="0"/>
            <a:r>
              <a:rPr lang="en-GB" dirty="0"/>
              <a:t>Trainees who contact Programme Support teams or Trust HR, but do not go via the LTFT team.</a:t>
            </a:r>
          </a:p>
          <a:p>
            <a:pPr marL="0" indent="0">
              <a:buNone/>
            </a:pPr>
            <a:endParaRPr lang="en-GB" dirty="0"/>
          </a:p>
        </p:txBody>
      </p:sp>
    </p:spTree>
    <p:extLst>
      <p:ext uri="{BB962C8B-B14F-4D97-AF65-F5344CB8AC3E}">
        <p14:creationId xmlns:p14="http://schemas.microsoft.com/office/powerpoint/2010/main" val="1063780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7D84B-D434-4748-9E08-82D02166475F}"/>
              </a:ext>
            </a:extLst>
          </p:cNvPr>
          <p:cNvSpPr>
            <a:spLocks noGrp="1"/>
          </p:cNvSpPr>
          <p:nvPr>
            <p:ph type="title"/>
          </p:nvPr>
        </p:nvSpPr>
        <p:spPr/>
        <p:txBody>
          <a:bodyPr/>
          <a:lstStyle/>
          <a:p>
            <a:pPr algn="ctr"/>
            <a:r>
              <a:rPr lang="en-GB" b="1" dirty="0"/>
              <a:t>Moving Forward</a:t>
            </a:r>
            <a:endParaRPr lang="en-GB" dirty="0"/>
          </a:p>
        </p:txBody>
      </p:sp>
      <p:sp>
        <p:nvSpPr>
          <p:cNvPr id="3" name="Content Placeholder 2">
            <a:extLst>
              <a:ext uri="{FF2B5EF4-FFF2-40B4-BE49-F238E27FC236}">
                <a16:creationId xmlns:a16="http://schemas.microsoft.com/office/drawing/2014/main" id="{9CDA6728-EE9D-4630-8A5D-187BB8E72CF9}"/>
              </a:ext>
            </a:extLst>
          </p:cNvPr>
          <p:cNvSpPr>
            <a:spLocks noGrp="1"/>
          </p:cNvSpPr>
          <p:nvPr>
            <p:ph idx="1"/>
          </p:nvPr>
        </p:nvSpPr>
        <p:spPr/>
        <p:txBody>
          <a:bodyPr/>
          <a:lstStyle/>
          <a:p>
            <a:pPr lvl="0"/>
            <a:r>
              <a:rPr lang="en-GB" dirty="0"/>
              <a:t>To promote LTFT workshops for all stakeholders, (this could include TPD’s, and Education Supervisors), involved in the process as a means of educating all involved as to the nature of the process and guidance which needs to be followed.</a:t>
            </a:r>
          </a:p>
          <a:p>
            <a:pPr lvl="0"/>
            <a:r>
              <a:rPr lang="en-GB" dirty="0"/>
              <a:t>Regular LTFT workshops; hold faculty targeted workshops, as well as Trainee Targeted Workshops.</a:t>
            </a:r>
          </a:p>
          <a:p>
            <a:pPr lvl="0"/>
            <a:r>
              <a:rPr lang="en-GB" dirty="0"/>
              <a:t>There are some specialties in which Trainees have raised concern about the stigma associated with working LTFT.  How they will be perceived, by their Peers and Faculty.</a:t>
            </a:r>
          </a:p>
          <a:p>
            <a:pPr marL="0" indent="0">
              <a:buNone/>
            </a:pPr>
            <a:endParaRPr lang="en-GB" dirty="0"/>
          </a:p>
        </p:txBody>
      </p:sp>
    </p:spTree>
    <p:extLst>
      <p:ext uri="{BB962C8B-B14F-4D97-AF65-F5344CB8AC3E}">
        <p14:creationId xmlns:p14="http://schemas.microsoft.com/office/powerpoint/2010/main" val="568755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2">
            <a:extLst>
              <a:ext uri="{FF2B5EF4-FFF2-40B4-BE49-F238E27FC236}">
                <a16:creationId xmlns:a16="http://schemas.microsoft.com/office/drawing/2014/main" id="{8FC9BE17-9A7B-462D-AE50-3D87773873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EBE8569-6AEC-4B8C-8D53-2DE337CDBA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DB77062-4A80-45FC-96D8-C7E4D19CAFAC}"/>
              </a:ext>
            </a:extLst>
          </p:cNvPr>
          <p:cNvSpPr>
            <a:spLocks noGrp="1"/>
          </p:cNvSpPr>
          <p:nvPr>
            <p:ph type="title"/>
          </p:nvPr>
        </p:nvSpPr>
        <p:spPr>
          <a:xfrm>
            <a:off x="1118087" y="522097"/>
            <a:ext cx="8194408" cy="805815"/>
          </a:xfrm>
        </p:spPr>
        <p:txBody>
          <a:bodyPr vert="horz" lIns="91440" tIns="45720" rIns="91440" bIns="45720" rtlCol="0" anchor="b">
            <a:normAutofit/>
          </a:bodyPr>
          <a:lstStyle/>
          <a:p>
            <a:pPr algn="ctr"/>
            <a:r>
              <a:rPr lang="en-US" b="1" dirty="0"/>
              <a:t>Useful </a:t>
            </a:r>
            <a:r>
              <a:rPr lang="en-US" b="1" dirty="0">
                <a:solidFill>
                  <a:schemeClr val="accent1"/>
                </a:solidFill>
              </a:rPr>
              <a:t>Websites</a:t>
            </a:r>
          </a:p>
        </p:txBody>
      </p:sp>
      <p:sp>
        <p:nvSpPr>
          <p:cNvPr id="27" name="Rectangle 26">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9" name="Rectangle 28">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9144"/>
          </a:xfrm>
          <a:prstGeom prst="rect">
            <a:avLst/>
          </a:prstGeom>
          <a:solidFill>
            <a:srgbClr val="D5D5D5"/>
          </a:solidFill>
          <a:ln w="3175">
            <a:solidFill>
              <a:srgbClr val="D5D5D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D8185A93-7FBA-4AA7-A538-67C1DE4E8513}"/>
              </a:ext>
            </a:extLst>
          </p:cNvPr>
          <p:cNvSpPr>
            <a:spLocks noGrp="1"/>
          </p:cNvSpPr>
          <p:nvPr>
            <p:ph sz="half" idx="1"/>
          </p:nvPr>
        </p:nvSpPr>
        <p:spPr>
          <a:xfrm>
            <a:off x="371093" y="2718054"/>
            <a:ext cx="10834971" cy="3207258"/>
          </a:xfrm>
        </p:spPr>
        <p:txBody>
          <a:bodyPr vert="horz" lIns="91440" tIns="45720" rIns="91440" bIns="45720" rtlCol="0" anchor="t">
            <a:normAutofit/>
          </a:bodyPr>
          <a:lstStyle/>
          <a:p>
            <a:pPr fontAlgn="base"/>
            <a:r>
              <a:rPr lang="en-US" sz="2000" u="sng">
                <a:hlinkClick r:id="rId2"/>
              </a:rPr>
              <a:t>www.yorksandhumberdeanery.nhs.uk/policies/less_than_full_time/</a:t>
            </a:r>
            <a:r>
              <a:rPr lang="en-US" sz="2000"/>
              <a:t>​</a:t>
            </a:r>
          </a:p>
          <a:p>
            <a:pPr fontAlgn="base"/>
            <a:r>
              <a:rPr lang="en-US" sz="2000" u="sng">
                <a:hlinkClick r:id="rId3"/>
              </a:rPr>
              <a:t>www.yorksandhumberdeanery.nhs.uk/learner_support/supported_return_to_training</a:t>
            </a:r>
            <a:r>
              <a:rPr lang="en-US" sz="2000"/>
              <a:t>​</a:t>
            </a:r>
          </a:p>
          <a:p>
            <a:pPr fontAlgn="base"/>
            <a:r>
              <a:rPr lang="en-US" sz="2000" u="sng">
                <a:hlinkClick r:id="rId4"/>
              </a:rPr>
              <a:t>www.nhsemployers.org/Aboutus/Publications/Pages/MaternityIssuesForDoctorsInTraining.aspx</a:t>
            </a:r>
            <a:r>
              <a:rPr lang="en-US" sz="2000"/>
              <a:t> ​</a:t>
            </a:r>
          </a:p>
          <a:p>
            <a:pPr fontAlgn="base"/>
            <a:r>
              <a:rPr lang="en-US" sz="2000" u="sng">
                <a:hlinkClick r:id="rId5"/>
              </a:rPr>
              <a:t>bma.org.uk/practical-support-at-work/working-parents</a:t>
            </a:r>
            <a:r>
              <a:rPr lang="en-US" sz="2000"/>
              <a:t> ​</a:t>
            </a:r>
          </a:p>
          <a:p>
            <a:pPr fontAlgn="base"/>
            <a:r>
              <a:rPr lang="en-US" sz="2000" u="sng">
                <a:hlinkClick r:id="rId6"/>
              </a:rPr>
              <a:t>www.dwp.gov.uk/publications/specialist-guides/technical-guidance/ni17a-a-guide-to-maternity/</a:t>
            </a:r>
            <a:r>
              <a:rPr lang="en-US" sz="2000"/>
              <a:t> </a:t>
            </a:r>
          </a:p>
          <a:p>
            <a:endParaRPr lang="en-US" sz="2000"/>
          </a:p>
        </p:txBody>
      </p:sp>
    </p:spTree>
    <p:extLst>
      <p:ext uri="{BB962C8B-B14F-4D97-AF65-F5344CB8AC3E}">
        <p14:creationId xmlns:p14="http://schemas.microsoft.com/office/powerpoint/2010/main" val="115250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C805E-DE89-4639-8A64-669D131CC62F}"/>
              </a:ext>
            </a:extLst>
          </p:cNvPr>
          <p:cNvSpPr>
            <a:spLocks noGrp="1"/>
          </p:cNvSpPr>
          <p:nvPr>
            <p:ph type="title"/>
          </p:nvPr>
        </p:nvSpPr>
        <p:spPr/>
        <p:txBody>
          <a:bodyPr/>
          <a:lstStyle/>
          <a:p>
            <a:pPr algn="ctr"/>
            <a:r>
              <a:rPr lang="en-US" dirty="0"/>
              <a:t>In </a:t>
            </a:r>
            <a:r>
              <a:rPr lang="en-US" b="1" dirty="0"/>
              <a:t>SUMMARY</a:t>
            </a:r>
          </a:p>
        </p:txBody>
      </p:sp>
      <p:sp>
        <p:nvSpPr>
          <p:cNvPr id="3" name="Content Placeholder 2">
            <a:extLst>
              <a:ext uri="{FF2B5EF4-FFF2-40B4-BE49-F238E27FC236}">
                <a16:creationId xmlns:a16="http://schemas.microsoft.com/office/drawing/2014/main" id="{D2613A7E-4294-47BD-9701-BC5028D3B369}"/>
              </a:ext>
            </a:extLst>
          </p:cNvPr>
          <p:cNvSpPr>
            <a:spLocks noGrp="1"/>
          </p:cNvSpPr>
          <p:nvPr>
            <p:ph idx="1"/>
          </p:nvPr>
        </p:nvSpPr>
        <p:spPr/>
        <p:txBody>
          <a:bodyPr/>
          <a:lstStyle/>
          <a:p>
            <a:r>
              <a:rPr lang="en-US" sz="4400" dirty="0"/>
              <a:t>Be Aware </a:t>
            </a:r>
            <a:r>
              <a:rPr lang="en-US" dirty="0"/>
              <a:t>- Read up on the guidance and </a:t>
            </a:r>
            <a:r>
              <a:rPr lang="en-US" dirty="0" err="1"/>
              <a:t>familiarise</a:t>
            </a:r>
            <a:r>
              <a:rPr lang="en-US" dirty="0"/>
              <a:t> your self with the LTFT process.</a:t>
            </a:r>
          </a:p>
          <a:p>
            <a:r>
              <a:rPr lang="en-US" sz="4000" dirty="0"/>
              <a:t>Communicate</a:t>
            </a:r>
            <a:r>
              <a:rPr lang="en-US" dirty="0"/>
              <a:t> – speak to your TPD and ensure your application is SIGNED.</a:t>
            </a:r>
          </a:p>
          <a:p>
            <a:r>
              <a:rPr lang="en-US" sz="4000" dirty="0"/>
              <a:t>Be Patient </a:t>
            </a:r>
            <a:r>
              <a:rPr lang="en-US" dirty="0"/>
              <a:t>– The LTFT Team process high numbers of applications and work hard to deliver efficient and effective processing of all requests in a timely manner.</a:t>
            </a:r>
          </a:p>
          <a:p>
            <a:endParaRPr lang="en-US" dirty="0"/>
          </a:p>
          <a:p>
            <a:endParaRPr lang="en-US" dirty="0"/>
          </a:p>
        </p:txBody>
      </p:sp>
    </p:spTree>
    <p:extLst>
      <p:ext uri="{BB962C8B-B14F-4D97-AF65-F5344CB8AC3E}">
        <p14:creationId xmlns:p14="http://schemas.microsoft.com/office/powerpoint/2010/main" val="1047838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976EB-ABBD-430F-88B3-91EA23E55E50}"/>
              </a:ext>
            </a:extLst>
          </p:cNvPr>
          <p:cNvSpPr>
            <a:spLocks noGrp="1"/>
          </p:cNvSpPr>
          <p:nvPr>
            <p:ph type="title"/>
          </p:nvPr>
        </p:nvSpPr>
        <p:spPr>
          <a:xfrm>
            <a:off x="838200" y="365125"/>
            <a:ext cx="10515600" cy="2630002"/>
          </a:xfrm>
        </p:spPr>
        <p:txBody>
          <a:bodyPr/>
          <a:lstStyle/>
          <a:p>
            <a:pPr algn="ctr"/>
            <a:r>
              <a:rPr lang="en-GB" dirty="0"/>
              <a:t>Thank you</a:t>
            </a:r>
          </a:p>
        </p:txBody>
      </p:sp>
    </p:spTree>
    <p:extLst>
      <p:ext uri="{BB962C8B-B14F-4D97-AF65-F5344CB8AC3E}">
        <p14:creationId xmlns:p14="http://schemas.microsoft.com/office/powerpoint/2010/main" val="3404480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969FC0A56E4414EB8B137984DA7153F" ma:contentTypeVersion="6" ma:contentTypeDescription="Create a new document." ma:contentTypeScope="" ma:versionID="593694af80ecf7a21b03cfa1ee480b8c">
  <xsd:schema xmlns:xsd="http://www.w3.org/2001/XMLSchema" xmlns:xs="http://www.w3.org/2001/XMLSchema" xmlns:p="http://schemas.microsoft.com/office/2006/metadata/properties" xmlns:ns2="ae455ac4-5891-4328-afb3-dd05a2861e52" xmlns:ns3="24402766-3f2e-48bb-a548-885fe0af30b6" targetNamespace="http://schemas.microsoft.com/office/2006/metadata/properties" ma:root="true" ma:fieldsID="2326adecaf5e82ab72a356789a96fb5f" ns2:_="" ns3:_="">
    <xsd:import namespace="ae455ac4-5891-4328-afb3-dd05a2861e52"/>
    <xsd:import namespace="24402766-3f2e-48bb-a548-885fe0af30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455ac4-5891-4328-afb3-dd05a2861e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4402766-3f2e-48bb-a548-885fe0af30b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339A79-F601-45FF-82BA-401B4B2F4D3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45A4BFA-AFF9-462A-A5E1-382E3884B5DA}">
  <ds:schemaRefs>
    <ds:schemaRef ds:uri="http://schemas.microsoft.com/sharepoint/v3/contenttype/forms"/>
  </ds:schemaRefs>
</ds:datastoreItem>
</file>

<file path=customXml/itemProps3.xml><?xml version="1.0" encoding="utf-8"?>
<ds:datastoreItem xmlns:ds="http://schemas.openxmlformats.org/officeDocument/2006/customXml" ds:itemID="{22A233EA-ABF0-418E-9A64-4F0248E841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455ac4-5891-4328-afb3-dd05a2861e52"/>
    <ds:schemaRef ds:uri="24402766-3f2e-48bb-a548-885fe0af30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57</TotalTime>
  <Words>865</Words>
  <Application>Microsoft Office PowerPoint</Application>
  <PresentationFormat>Widescreen</PresentationFormat>
  <Paragraphs>56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LTFT  HEE OFFICE PERSPECTIVE  </vt:lpstr>
      <vt:lpstr>LTFT Guidance</vt:lpstr>
      <vt:lpstr>Eligibility </vt:lpstr>
      <vt:lpstr>What works well?</vt:lpstr>
      <vt:lpstr>What doesn’t work well? </vt:lpstr>
      <vt:lpstr>Moving Forward</vt:lpstr>
      <vt:lpstr>Useful Websites</vt:lpstr>
      <vt:lpstr>In SUMMARY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LTFT  HEE OFFICE PERSPECTIVE  </dc:title>
  <dc:creator>Tara Hickey</dc:creator>
  <cp:lastModifiedBy>Tara Hickey</cp:lastModifiedBy>
  <cp:revision>1</cp:revision>
  <dcterms:created xsi:type="dcterms:W3CDTF">2020-08-04T15:38:35Z</dcterms:created>
  <dcterms:modified xsi:type="dcterms:W3CDTF">2020-08-05T10:00:18Z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0x010100A969FC0A56E4414EB8B137984DA7153F</vt:lpwstr>
  </property>
</Properties>
</file>