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672" y="-11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1436-A6F3-4FF5-B4BD-9A47849D7372}" type="datetimeFigureOut">
              <a:rPr lang="en-GB" smtClean="0"/>
              <a:t>25/08/19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6701-64E0-47B7-B51E-C606CBAC9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42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1436-A6F3-4FF5-B4BD-9A47849D7372}" type="datetimeFigureOut">
              <a:rPr lang="en-GB" smtClean="0"/>
              <a:t>25/08/19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6701-64E0-47B7-B51E-C606CBAC9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094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1436-A6F3-4FF5-B4BD-9A47849D7372}" type="datetimeFigureOut">
              <a:rPr lang="en-GB" smtClean="0"/>
              <a:t>25/08/19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6701-64E0-47B7-B51E-C606CBAC9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425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1436-A6F3-4FF5-B4BD-9A47849D7372}" type="datetimeFigureOut">
              <a:rPr lang="en-GB" smtClean="0"/>
              <a:t>25/08/19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6701-64E0-47B7-B51E-C606CBAC9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989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1436-A6F3-4FF5-B4BD-9A47849D7372}" type="datetimeFigureOut">
              <a:rPr lang="en-GB" smtClean="0"/>
              <a:t>25/08/19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6701-64E0-47B7-B51E-C606CBAC9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44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1436-A6F3-4FF5-B4BD-9A47849D7372}" type="datetimeFigureOut">
              <a:rPr lang="en-GB" smtClean="0"/>
              <a:t>25/08/19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6701-64E0-47B7-B51E-C606CBAC9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41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1436-A6F3-4FF5-B4BD-9A47849D7372}" type="datetimeFigureOut">
              <a:rPr lang="en-GB" smtClean="0"/>
              <a:t>25/08/19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6701-64E0-47B7-B51E-C606CBAC9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80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1436-A6F3-4FF5-B4BD-9A47849D7372}" type="datetimeFigureOut">
              <a:rPr lang="en-GB" smtClean="0"/>
              <a:t>25/08/19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6701-64E0-47B7-B51E-C606CBAC9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91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1436-A6F3-4FF5-B4BD-9A47849D7372}" type="datetimeFigureOut">
              <a:rPr lang="en-GB" smtClean="0"/>
              <a:t>25/08/19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6701-64E0-47B7-B51E-C606CBAC9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82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1436-A6F3-4FF5-B4BD-9A47849D7372}" type="datetimeFigureOut">
              <a:rPr lang="en-GB" smtClean="0"/>
              <a:t>25/08/19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6701-64E0-47B7-B51E-C606CBAC9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80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1436-A6F3-4FF5-B4BD-9A47849D7372}" type="datetimeFigureOut">
              <a:rPr lang="en-GB" smtClean="0"/>
              <a:t>25/08/19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6701-64E0-47B7-B51E-C606CBAC9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48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B1436-A6F3-4FF5-B4BD-9A47849D7372}" type="datetimeFigureOut">
              <a:rPr lang="en-GB" smtClean="0"/>
              <a:t>25/08/19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D6701-64E0-47B7-B51E-C606CBAC9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73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s://bit.ly/2Pdy3rh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020" y="1424608"/>
            <a:ext cx="5829300" cy="2123369"/>
          </a:xfrm>
        </p:spPr>
        <p:txBody>
          <a:bodyPr/>
          <a:lstStyle/>
          <a:p>
            <a:r>
              <a:rPr lang="en-GB" dirty="0" smtClean="0"/>
              <a:t>MRCS anatomy mock viva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10" y="3152800"/>
            <a:ext cx="5405988" cy="2016224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25</a:t>
            </a:r>
            <a:r>
              <a:rPr lang="en-GB" baseline="30000" dirty="0" smtClean="0">
                <a:solidFill>
                  <a:schemeClr val="tx1"/>
                </a:solidFill>
              </a:rPr>
              <a:t>th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September 9</a:t>
            </a:r>
            <a:r>
              <a:rPr lang="en-GB" dirty="0" smtClean="0">
                <a:solidFill>
                  <a:schemeClr val="tx1"/>
                </a:solidFill>
              </a:rPr>
              <a:t>:00 – 16:30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Cost – </a:t>
            </a:r>
            <a:r>
              <a:rPr lang="en-GB" b="1" dirty="0" smtClean="0">
                <a:solidFill>
                  <a:schemeClr val="tx1"/>
                </a:solidFill>
              </a:rPr>
              <a:t>£55</a:t>
            </a:r>
            <a:r>
              <a:rPr lang="en-GB" dirty="0" smtClean="0">
                <a:solidFill>
                  <a:schemeClr val="tx1"/>
                </a:solidFill>
              </a:rPr>
              <a:t> (all proceeds donated to </a:t>
            </a:r>
            <a:r>
              <a:rPr lang="en-GB" dirty="0" smtClean="0">
                <a:solidFill>
                  <a:schemeClr val="tx1"/>
                </a:solidFill>
              </a:rPr>
              <a:t>WPH)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Location – Dissection Lab, Alfred Denny Building, Western Bank,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Sheffield, S10 2TN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 descr="\\sth.nhs.uk\user\Downloads\097\MuraliKrishnanS2\TUOS_PRIMARY_LOGO_FULL COLOU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306"/>
          <a:stretch/>
        </p:blipFill>
        <p:spPr bwMode="auto">
          <a:xfrm>
            <a:off x="3645024" y="303217"/>
            <a:ext cx="2669684" cy="1425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541191" y="7833320"/>
            <a:ext cx="3847626" cy="187220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</a:rPr>
              <a:t>9:00-9:30 – registration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9:30-10:00 - Welcome and introduction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10:00-12:00 – 6 mock stations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12:00-13:00 – Lunch (not included)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13:00-15:00 – 6 mock stations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15:00-16:00 – Discussion and debrief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8" name="Picture 4" descr="https://jobs.bmj.com/getasset/3fd1f0ba-84ff-4757-a4c6-35839af1aa8d/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4" y="158507"/>
            <a:ext cx="3429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76672" y="4953000"/>
            <a:ext cx="5976664" cy="173924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solidFill>
                  <a:schemeClr val="tx1"/>
                </a:solidFill>
              </a:rPr>
              <a:t>Course includes: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Real cadaveric </a:t>
            </a:r>
            <a:r>
              <a:rPr lang="en-GB" dirty="0" err="1" smtClean="0">
                <a:solidFill>
                  <a:schemeClr val="tx1"/>
                </a:solidFill>
              </a:rPr>
              <a:t>prosections</a:t>
            </a:r>
            <a:endParaRPr lang="en-GB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Questions based on real exam stations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High faculty to delegate ratio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Opportunities to ask questions to successful candidates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Certificate of attendance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2999" y="6692249"/>
            <a:ext cx="5761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book, please visit - </a:t>
            </a:r>
            <a:r>
              <a:rPr lang="en-GB" dirty="0" smtClean="0">
                <a:hlinkClick r:id="rId4"/>
              </a:rPr>
              <a:t>https://bit.ly/2Pdy3rh</a:t>
            </a:r>
            <a:endParaRPr lang="en-GB" dirty="0" smtClean="0"/>
          </a:p>
          <a:p>
            <a:r>
              <a:rPr lang="en-GB" dirty="0" smtClean="0"/>
              <a:t>LIMITED PLACES  </a:t>
            </a:r>
          </a:p>
          <a:p>
            <a:r>
              <a:rPr lang="en-GB" dirty="0" smtClean="0"/>
              <a:t>Please </a:t>
            </a:r>
            <a:r>
              <a:rPr lang="en-GB" dirty="0" smtClean="0"/>
              <a:t>contact </a:t>
            </a:r>
            <a:r>
              <a:rPr lang="mr-IN" dirty="0" smtClean="0"/>
              <a:t>–</a:t>
            </a:r>
            <a:r>
              <a:rPr lang="en-GB" dirty="0" smtClean="0"/>
              <a:t> </a:t>
            </a:r>
            <a:r>
              <a:rPr lang="en-GB" dirty="0" err="1" smtClean="0"/>
              <a:t>Srikanth@hotmail.co.uk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977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155</Words>
  <Application>Microsoft Macintosh PowerPoint</Application>
  <PresentationFormat>A4 Paper (210x297 mm)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MRCS anatomy mock viva</vt:lpstr>
    </vt:vector>
  </TitlesOfParts>
  <Company>Sheffield Teaching Hospital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MRCS part B anatomy viva</dc:title>
  <dc:creator>Murali-Krishnan, Srikanth (Urology)</dc:creator>
  <cp:lastModifiedBy>Srikanth Murali-Krishnan</cp:lastModifiedBy>
  <cp:revision>8</cp:revision>
  <dcterms:created xsi:type="dcterms:W3CDTF">2018-12-28T12:01:42Z</dcterms:created>
  <dcterms:modified xsi:type="dcterms:W3CDTF">2019-08-25T20:22:50Z</dcterms:modified>
</cp:coreProperties>
</file>