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1pPr>
    <a:lvl2pPr marL="0" marR="0" indent="4572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2pPr>
    <a:lvl3pPr marL="0" marR="0" indent="9144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3pPr>
    <a:lvl4pPr marL="0" marR="0" indent="13716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4pPr>
    <a:lvl5pPr marL="0" marR="0" indent="18288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5pPr>
    <a:lvl6pPr marL="0" marR="0" indent="22860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6pPr>
    <a:lvl7pPr marL="0" marR="0" indent="27432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7pPr>
    <a:lvl8pPr marL="0" marR="0" indent="32004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8pPr>
    <a:lvl9pPr marL="0" marR="0" indent="36576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hueOff val="-217956"/>
              <a:satOff val="14368"/>
              <a:lumOff val="17764"/>
            </a:schemeClr>
          </a:solidFill>
        </a:fill>
      </a:tcStyle>
    </a:firstRow>
  </a:tblStyle>
  <a:tblStyle styleId="{EEE7283C-3CF3-47DC-8721-378D4A62B228}" styleName="">
    <a:tblBg/>
    <a:wholeTbl>
      <a:tcTxStyle b="off" i="off">
        <a:font>
          <a:latin typeface="Graphik"/>
          <a:ea typeface="Graphik"/>
          <a:cs typeface="Graphik"/>
        </a:font>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CEEEE"/>
          </a:solidFill>
        </a:fill>
      </a:tcStyle>
    </a:band2H>
    <a:firstCol>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chemeClr val="accent3">
              <a:hueOff val="571091"/>
              <a:satOff val="15926"/>
              <a:lumOff val="22314"/>
            </a:schemeClr>
          </a:solidFill>
        </a:fill>
      </a:tcStyle>
    </a:firstCol>
    <a:lastRow>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45B43B"/>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45B43B"/>
          </a:solidFill>
        </a:fill>
      </a:tcStyle>
    </a:firstRow>
  </a:tblStyle>
  <a:tblStyle styleId="{CF821DB8-F4EB-4A41-A1BA-3FCAFE7338EE}" styleName="">
    <a:tblBg/>
    <a:wholeTbl>
      <a:tcTxStyle b="off" i="off">
        <a:font>
          <a:latin typeface="Graphik"/>
          <a:ea typeface="Graphik"/>
          <a:cs typeface="Graphik"/>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9036"/>
              <a:lumOff val="17111"/>
            </a:schemeClr>
          </a:solidFill>
        </a:fill>
      </a:tcStyle>
    </a:band2H>
    <a:firstCol>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BD17"/>
          </a:solidFill>
        </a:fill>
      </a:tcStyle>
    </a:firstCol>
    <a:la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FBD17"/>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8A25"/>
          </a:solidFill>
        </a:fill>
      </a:tcStyle>
    </a:firstRow>
  </a:tblStyle>
  <a:tblStyle styleId="{33BA23B1-9221-436E-865A-0063620EA4FD}" styleName="">
    <a:tblBg/>
    <a:wholeTbl>
      <a:tcTxStyle b="off" i="off">
        <a:font>
          <a:latin typeface="Graphik"/>
          <a:ea typeface="Graphik"/>
          <a:cs typeface="Graphik"/>
        </a:font>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wholeTbl>
    <a:band2H>
      <a:tcTxStyle/>
      <a:tcStyle>
        <a:tcBdr/>
        <a:fill>
          <a:solidFill>
            <a:srgbClr val="ECEEEF"/>
          </a:solidFill>
        </a:fill>
      </a:tcStyle>
    </a:band2H>
    <a:firstCol>
      <a:tcTxStyle b="on" i="off">
        <a:font>
          <a:latin typeface="Graphik Semibold"/>
          <a:ea typeface="Graphik Semibold"/>
          <a:cs typeface="Graphik Semibold"/>
        </a:font>
        <a:srgbClr val="FFFFFF"/>
      </a:tcTxStyle>
      <a:tcStyle>
        <a:tcBdr>
          <a:left>
            <a:ln w="12700" cap="flat">
              <a:solidFill>
                <a:srgbClr val="A6AAA9"/>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32C5B9"/>
          </a:solidFill>
        </a:fill>
      </a:tcStyle>
    </a:firstCol>
    <a:lastRow>
      <a:tcTxStyle b="on" i="off">
        <a:font>
          <a:latin typeface="Graphik Semibold"/>
          <a:ea typeface="Graphik Semibold"/>
          <a:cs typeface="Graphik Semibold"/>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38100" cap="flat">
              <a:solidFill>
                <a:schemeClr val="accent2">
                  <a:hueOff val="240640"/>
                  <a:satOff val="2542"/>
                  <a:lumOff val="-13198"/>
                </a:schemeClr>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
          <a:latin typeface="Graphik Semibold"/>
          <a:ea typeface="Graphik Semibold"/>
          <a:cs typeface="Graphik Semibold"/>
        </a:font>
        <a:srgbClr val="FFFFFF"/>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A6AAA9"/>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chemeClr val="accent2">
              <a:hueOff val="240640"/>
              <a:satOff val="2542"/>
              <a:lumOff val="-13198"/>
            </a:schemeClr>
          </a:solidFill>
        </a:fill>
      </a:tcStyle>
    </a:firstRow>
  </a:tblStyle>
  <a:tblStyle styleId="{2708684C-4D16-4618-839F-0558EEFCDFE6}"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F"/>
          </a:solidFill>
        </a:fill>
      </a:tcStyle>
    </a:band2H>
    <a:firstCol>
      <a:tcTxStyle b="on" i="off">
        <a:font>
          <a:latin typeface="Graphik Semibold"/>
          <a:ea typeface="Graphik Semibold"/>
          <a:cs typeface="Graphik Semibold"/>
        </a:font>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6" d="100"/>
          <a:sy n="36" d="100"/>
        </p:scale>
        <p:origin x="-404" y="32"/>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311520412"/>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19200" y="11986162"/>
            <a:ext cx="21945599" cy="605791"/>
          </a:xfrm>
          <a:prstGeom prst="rect">
            <a:avLst/>
          </a:prstGeom>
        </p:spPr>
        <p:txBody>
          <a:bodyPr/>
          <a:lstStyle>
            <a:lvl1pPr marL="0" indent="0" algn="ctr" defTabSz="825500">
              <a:lnSpc>
                <a:spcPct val="100000"/>
              </a:lnSpc>
              <a:spcBef>
                <a:spcPts val="0"/>
              </a:spcBef>
              <a:buSzTx/>
              <a:buNone/>
              <a:defRPr sz="3000" spc="-29">
                <a:latin typeface="Graphik Medium"/>
                <a:ea typeface="Graphik Medium"/>
                <a:cs typeface="Graphik Medium"/>
                <a:sym typeface="Graphik Medium"/>
              </a:defRPr>
            </a:lvl1pPr>
          </a:lstStyle>
          <a:p>
            <a:r>
              <a:t>Author and Date</a:t>
            </a:r>
          </a:p>
        </p:txBody>
      </p:sp>
      <p:sp>
        <p:nvSpPr>
          <p:cNvPr id="12" name="Presentation Title"/>
          <p:cNvSpPr txBox="1">
            <a:spLocks noGrp="1"/>
          </p:cNvSpPr>
          <p:nvPr>
            <p:ph type="title" hasCustomPrompt="1"/>
          </p:nvPr>
        </p:nvSpPr>
        <p:spPr>
          <a:xfrm>
            <a:off x="1219200" y="3543300"/>
            <a:ext cx="21945600" cy="4267200"/>
          </a:xfrm>
          <a:prstGeom prst="rect">
            <a:avLst/>
          </a:prstGeom>
        </p:spPr>
        <p:txBody>
          <a:bodyPr anchor="b"/>
          <a:lstStyle>
            <a:lvl1pPr>
              <a:defRPr sz="12800" spc="-128"/>
            </a:lvl1pPr>
          </a:lstStyle>
          <a:p>
            <a:r>
              <a:t>Presentation Title</a:t>
            </a:r>
          </a:p>
        </p:txBody>
      </p:sp>
      <p:sp>
        <p:nvSpPr>
          <p:cNvPr id="13" name="Body Level One…"/>
          <p:cNvSpPr txBox="1">
            <a:spLocks noGrp="1"/>
          </p:cNvSpPr>
          <p:nvPr>
            <p:ph type="body" sz="quarter" idx="1" hasCustomPrompt="1"/>
          </p:nvPr>
        </p:nvSpPr>
        <p:spPr>
          <a:xfrm>
            <a:off x="1219200" y="7567579"/>
            <a:ext cx="21945600" cy="2250593"/>
          </a:xfrm>
          <a:prstGeom prst="rect">
            <a:avLst/>
          </a:prstGeom>
        </p:spPr>
        <p:txBody>
          <a:bodyPr/>
          <a:lstStyle>
            <a:lvl1pPr marL="0" indent="0" algn="ctr" defTabSz="825500">
              <a:lnSpc>
                <a:spcPct val="100000"/>
              </a:lnSpc>
              <a:spcBef>
                <a:spcPts val="0"/>
              </a:spcBef>
              <a:buSzTx/>
              <a:buNone/>
              <a:defRPr sz="6000" spc="-59">
                <a:latin typeface="Graphik Semibold"/>
                <a:ea typeface="Graphik Semibold"/>
                <a:cs typeface="Graphik Semibold"/>
                <a:sym typeface="Graphik Semibold"/>
              </a:defRPr>
            </a:lvl1pPr>
            <a:lvl2pPr marL="0" indent="457200" algn="ctr" defTabSz="825500">
              <a:lnSpc>
                <a:spcPct val="100000"/>
              </a:lnSpc>
              <a:spcBef>
                <a:spcPts val="0"/>
              </a:spcBef>
              <a:buSzTx/>
              <a:buNone/>
              <a:defRPr sz="6000" spc="-59">
                <a:latin typeface="Graphik Semibold"/>
                <a:ea typeface="Graphik Semibold"/>
                <a:cs typeface="Graphik Semibold"/>
                <a:sym typeface="Graphik Semibold"/>
              </a:defRPr>
            </a:lvl2pPr>
            <a:lvl3pPr marL="0" indent="914400" algn="ctr" defTabSz="825500">
              <a:lnSpc>
                <a:spcPct val="100000"/>
              </a:lnSpc>
              <a:spcBef>
                <a:spcPts val="0"/>
              </a:spcBef>
              <a:buSzTx/>
              <a:buNone/>
              <a:defRPr sz="6000" spc="-59">
                <a:latin typeface="Graphik Semibold"/>
                <a:ea typeface="Graphik Semibold"/>
                <a:cs typeface="Graphik Semibold"/>
                <a:sym typeface="Graphik Semibold"/>
              </a:defRPr>
            </a:lvl3pPr>
            <a:lvl4pPr marL="0" indent="1371600" algn="ctr" defTabSz="825500">
              <a:lnSpc>
                <a:spcPct val="100000"/>
              </a:lnSpc>
              <a:spcBef>
                <a:spcPts val="0"/>
              </a:spcBef>
              <a:buSzTx/>
              <a:buNone/>
              <a:defRPr sz="6000" spc="-59">
                <a:latin typeface="Graphik Semibold"/>
                <a:ea typeface="Graphik Semibold"/>
                <a:cs typeface="Graphik Semibold"/>
                <a:sym typeface="Graphik Semibold"/>
              </a:defRPr>
            </a:lvl4pPr>
            <a:lvl5pPr marL="0" indent="1828800" algn="ctr" defTabSz="825500">
              <a:lnSpc>
                <a:spcPct val="100000"/>
              </a:lnSpc>
              <a:spcBef>
                <a:spcPts val="0"/>
              </a:spcBef>
              <a:buSzTx/>
              <a:buNone/>
              <a:defRPr sz="6000" spc="-59">
                <a:latin typeface="Graphik Semibold"/>
                <a:ea typeface="Graphik Semibold"/>
                <a:cs typeface="Graphik Semibold"/>
                <a:sym typeface="Graphik Semibold"/>
              </a:defRPr>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idx="1" hasCustomPrompt="1"/>
          </p:nvPr>
        </p:nvSpPr>
        <p:spPr>
          <a:xfrm>
            <a:off x="1219200" y="3251200"/>
            <a:ext cx="21945600" cy="6604000"/>
          </a:xfrm>
          <a:prstGeom prst="rect">
            <a:avLst/>
          </a:prstGeom>
        </p:spPr>
        <p:txBody>
          <a:bodyPr anchor="ctr"/>
          <a:lstStyle>
            <a:lvl1pPr marL="0" indent="0" algn="ctr" defTabSz="2438400">
              <a:lnSpc>
                <a:spcPct val="80000"/>
              </a:lnSpc>
              <a:spcBef>
                <a:spcPts val="0"/>
              </a:spcBef>
              <a:buSzTx/>
              <a:buNone/>
              <a:defRPr sz="12800">
                <a:latin typeface="Canela Regular"/>
                <a:ea typeface="Canela Regular"/>
                <a:cs typeface="Canela Regular"/>
                <a:sym typeface="Canela Regular"/>
              </a:defRPr>
            </a:lvl1pPr>
            <a:lvl2pPr marL="0" indent="457200" algn="ctr" defTabSz="2438400">
              <a:lnSpc>
                <a:spcPct val="80000"/>
              </a:lnSpc>
              <a:spcBef>
                <a:spcPts val="0"/>
              </a:spcBef>
              <a:buSzTx/>
              <a:buNone/>
              <a:defRPr sz="12800">
                <a:latin typeface="Canela Regular"/>
                <a:ea typeface="Canela Regular"/>
                <a:cs typeface="Canela Regular"/>
                <a:sym typeface="Canela Regular"/>
              </a:defRPr>
            </a:lvl2pPr>
            <a:lvl3pPr marL="0" indent="914400" algn="ctr" defTabSz="2438400">
              <a:lnSpc>
                <a:spcPct val="80000"/>
              </a:lnSpc>
              <a:spcBef>
                <a:spcPts val="0"/>
              </a:spcBef>
              <a:buSzTx/>
              <a:buNone/>
              <a:defRPr sz="12800">
                <a:latin typeface="Canela Regular"/>
                <a:ea typeface="Canela Regular"/>
                <a:cs typeface="Canela Regular"/>
                <a:sym typeface="Canela Regular"/>
              </a:defRPr>
            </a:lvl3pPr>
            <a:lvl4pPr marL="0" indent="1371600" algn="ctr" defTabSz="2438400">
              <a:lnSpc>
                <a:spcPct val="80000"/>
              </a:lnSpc>
              <a:spcBef>
                <a:spcPts val="0"/>
              </a:spcBef>
              <a:buSzTx/>
              <a:buNone/>
              <a:defRPr sz="12800">
                <a:latin typeface="Canela Regular"/>
                <a:ea typeface="Canela Regular"/>
                <a:cs typeface="Canela Regular"/>
                <a:sym typeface="Canela Regular"/>
              </a:defRPr>
            </a:lvl4pPr>
            <a:lvl5pPr marL="0" indent="1828800" algn="ctr" defTabSz="2438400">
              <a:lnSpc>
                <a:spcPct val="80000"/>
              </a:lnSpc>
              <a:spcBef>
                <a:spcPts val="0"/>
              </a:spcBef>
              <a:buSzTx/>
              <a:buNone/>
              <a:defRPr sz="12800">
                <a:latin typeface="Canela Regular"/>
                <a:ea typeface="Canela Regular"/>
                <a:cs typeface="Canela Regular"/>
                <a:sym typeface="Canela Regular"/>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Fact information"/>
          <p:cNvSpPr txBox="1">
            <a:spLocks noGrp="1"/>
          </p:cNvSpPr>
          <p:nvPr>
            <p:ph type="body" sz="quarter" idx="21" hasCustomPrompt="1"/>
          </p:nvPr>
        </p:nvSpPr>
        <p:spPr>
          <a:xfrm>
            <a:off x="1219200" y="8462239"/>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Fact information</a:t>
            </a:r>
          </a:p>
        </p:txBody>
      </p:sp>
      <p:sp>
        <p:nvSpPr>
          <p:cNvPr id="107" name="Body Level One…"/>
          <p:cNvSpPr txBox="1">
            <a:spLocks noGrp="1"/>
          </p:cNvSpPr>
          <p:nvPr>
            <p:ph type="body" sz="half" idx="1" hasCustomPrompt="1"/>
          </p:nvPr>
        </p:nvSpPr>
        <p:spPr>
          <a:xfrm>
            <a:off x="1219200" y="4214484"/>
            <a:ext cx="21945600" cy="4269708"/>
          </a:xfrm>
          <a:prstGeom prst="rect">
            <a:avLst/>
          </a:prstGeom>
        </p:spPr>
        <p:txBody>
          <a:bodyPr anchor="b"/>
          <a:lstStyle>
            <a:lvl1pPr marL="0" indent="0" algn="ctr" defTabSz="2438400">
              <a:lnSpc>
                <a:spcPct val="80000"/>
              </a:lnSpc>
              <a:spcBef>
                <a:spcPts val="0"/>
              </a:spcBef>
              <a:buSzTx/>
              <a:buNone/>
              <a:defRPr sz="22400">
                <a:latin typeface="+mn-lt"/>
                <a:ea typeface="+mn-ea"/>
                <a:cs typeface="+mn-cs"/>
                <a:sym typeface="Canela Bold"/>
              </a:defRPr>
            </a:lvl1pPr>
            <a:lvl2pPr marL="0" indent="457200" algn="ctr" defTabSz="2438400">
              <a:lnSpc>
                <a:spcPct val="80000"/>
              </a:lnSpc>
              <a:spcBef>
                <a:spcPts val="0"/>
              </a:spcBef>
              <a:buSzTx/>
              <a:buNone/>
              <a:defRPr sz="22400">
                <a:latin typeface="+mn-lt"/>
                <a:ea typeface="+mn-ea"/>
                <a:cs typeface="+mn-cs"/>
                <a:sym typeface="Canela Bold"/>
              </a:defRPr>
            </a:lvl2pPr>
            <a:lvl3pPr marL="0" indent="914400" algn="ctr" defTabSz="2438400">
              <a:lnSpc>
                <a:spcPct val="80000"/>
              </a:lnSpc>
              <a:spcBef>
                <a:spcPts val="0"/>
              </a:spcBef>
              <a:buSzTx/>
              <a:buNone/>
              <a:defRPr sz="22400">
                <a:latin typeface="+mn-lt"/>
                <a:ea typeface="+mn-ea"/>
                <a:cs typeface="+mn-cs"/>
                <a:sym typeface="Canela Bold"/>
              </a:defRPr>
            </a:lvl3pPr>
            <a:lvl4pPr marL="0" indent="1371600" algn="ctr" defTabSz="2438400">
              <a:lnSpc>
                <a:spcPct val="80000"/>
              </a:lnSpc>
              <a:spcBef>
                <a:spcPts val="0"/>
              </a:spcBef>
              <a:buSzTx/>
              <a:buNone/>
              <a:defRPr sz="22400">
                <a:latin typeface="+mn-lt"/>
                <a:ea typeface="+mn-ea"/>
                <a:cs typeface="+mn-cs"/>
                <a:sym typeface="Canela Bold"/>
              </a:defRPr>
            </a:lvl4pPr>
            <a:lvl5pPr marL="0" indent="1828800" algn="ctr" defTabSz="2438400">
              <a:lnSpc>
                <a:spcPct val="80000"/>
              </a:lnSpc>
              <a:spcBef>
                <a:spcPts val="0"/>
              </a:spcBef>
              <a:buSzTx/>
              <a:buNone/>
              <a:defRPr sz="22400">
                <a:latin typeface="+mn-lt"/>
                <a:ea typeface="+mn-ea"/>
                <a:cs typeface="+mn-cs"/>
                <a:sym typeface="Canela Bold"/>
              </a:defRPr>
            </a:lvl5pPr>
          </a:lstStyle>
          <a:p>
            <a:r>
              <a:t>100%</a:t>
            </a:r>
          </a:p>
          <a:p>
            <a:pPr lvl="1"/>
            <a:endParaRPr/>
          </a:p>
          <a:p>
            <a:pPr lvl="2"/>
            <a:endParaRPr/>
          </a:p>
          <a:p>
            <a:pPr lvl="3"/>
            <a:endParaRPr/>
          </a:p>
          <a:p>
            <a:pPr lvl="4"/>
            <a:endParaRP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1219200" y="11100053"/>
            <a:ext cx="21945602" cy="832613"/>
          </a:xfrm>
          <a:prstGeom prst="rect">
            <a:avLst/>
          </a:prstGeom>
        </p:spPr>
        <p:txBody>
          <a:bodyPr anchor="ct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Attribution</a:t>
            </a:r>
          </a:p>
        </p:txBody>
      </p:sp>
      <p:sp>
        <p:nvSpPr>
          <p:cNvPr id="116" name="Body Level One…"/>
          <p:cNvSpPr txBox="1">
            <a:spLocks noGrp="1"/>
          </p:cNvSpPr>
          <p:nvPr>
            <p:ph type="body" sz="half" idx="1" hasCustomPrompt="1"/>
          </p:nvPr>
        </p:nvSpPr>
        <p:spPr>
          <a:xfrm>
            <a:off x="1219200" y="4178300"/>
            <a:ext cx="21945600" cy="4416425"/>
          </a:xfrm>
          <a:prstGeom prst="rect">
            <a:avLst/>
          </a:prstGeom>
        </p:spPr>
        <p:txBody>
          <a:bodyPr anchor="ctr"/>
          <a:lstStyle>
            <a:lvl1pPr marL="0" indent="0" algn="ctr" defTabSz="2438400">
              <a:lnSpc>
                <a:spcPct val="80000"/>
              </a:lnSpc>
              <a:spcBef>
                <a:spcPts val="0"/>
              </a:spcBef>
              <a:buSzTx/>
              <a:buNone/>
              <a:defRPr sz="8400">
                <a:latin typeface="+mn-lt"/>
                <a:ea typeface="+mn-ea"/>
                <a:cs typeface="+mn-cs"/>
                <a:sym typeface="Canela Bold"/>
              </a:defRPr>
            </a:lvl1pPr>
            <a:lvl2pPr marL="0" indent="457200" algn="ctr" defTabSz="2438400">
              <a:lnSpc>
                <a:spcPct val="80000"/>
              </a:lnSpc>
              <a:spcBef>
                <a:spcPts val="0"/>
              </a:spcBef>
              <a:buSzTx/>
              <a:buNone/>
              <a:defRPr sz="8400">
                <a:latin typeface="+mn-lt"/>
                <a:ea typeface="+mn-ea"/>
                <a:cs typeface="+mn-cs"/>
                <a:sym typeface="Canela Bold"/>
              </a:defRPr>
            </a:lvl2pPr>
            <a:lvl3pPr marL="0" indent="914400" algn="ctr" defTabSz="2438400">
              <a:lnSpc>
                <a:spcPct val="80000"/>
              </a:lnSpc>
              <a:spcBef>
                <a:spcPts val="0"/>
              </a:spcBef>
              <a:buSzTx/>
              <a:buNone/>
              <a:defRPr sz="8400">
                <a:latin typeface="+mn-lt"/>
                <a:ea typeface="+mn-ea"/>
                <a:cs typeface="+mn-cs"/>
                <a:sym typeface="Canela Bold"/>
              </a:defRPr>
            </a:lvl3pPr>
            <a:lvl4pPr marL="0" indent="1371600" algn="ctr" defTabSz="2438400">
              <a:lnSpc>
                <a:spcPct val="80000"/>
              </a:lnSpc>
              <a:spcBef>
                <a:spcPts val="0"/>
              </a:spcBef>
              <a:buSzTx/>
              <a:buNone/>
              <a:defRPr sz="8400">
                <a:latin typeface="+mn-lt"/>
                <a:ea typeface="+mn-ea"/>
                <a:cs typeface="+mn-cs"/>
                <a:sym typeface="Canela Bold"/>
              </a:defRPr>
            </a:lvl4pPr>
            <a:lvl5pPr marL="0" indent="1828800" algn="ctr" defTabSz="2438400">
              <a:lnSpc>
                <a:spcPct val="80000"/>
              </a:lnSpc>
              <a:spcBef>
                <a:spcPts val="0"/>
              </a:spcBef>
              <a:buSzTx/>
              <a:buNone/>
              <a:defRPr sz="8400">
                <a:latin typeface="+mn-lt"/>
                <a:ea typeface="+mn-ea"/>
                <a:cs typeface="+mn-cs"/>
                <a:sym typeface="Canela Bold"/>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941297804_1296x1457.jpg"/>
          <p:cNvSpPr>
            <a:spLocks noGrp="1"/>
          </p:cNvSpPr>
          <p:nvPr>
            <p:ph type="pic" sz="quarter" idx="21"/>
          </p:nvPr>
        </p:nvSpPr>
        <p:spPr>
          <a:xfrm>
            <a:off x="15744825" y="5581752"/>
            <a:ext cx="7365408" cy="8280401"/>
          </a:xfrm>
          <a:prstGeom prst="rect">
            <a:avLst/>
          </a:prstGeom>
        </p:spPr>
        <p:txBody>
          <a:bodyPr lIns="91439" tIns="45719" rIns="91439" bIns="45719">
            <a:noAutofit/>
          </a:bodyPr>
          <a:lstStyle/>
          <a:p>
            <a:endParaRPr/>
          </a:p>
        </p:txBody>
      </p:sp>
      <p:sp>
        <p:nvSpPr>
          <p:cNvPr id="125" name="915009552_2264x1509.jpg"/>
          <p:cNvSpPr>
            <a:spLocks noGrp="1"/>
          </p:cNvSpPr>
          <p:nvPr>
            <p:ph type="pic" sz="quarter" idx="22"/>
          </p:nvPr>
        </p:nvSpPr>
        <p:spPr>
          <a:xfrm>
            <a:off x="15363825" y="1270000"/>
            <a:ext cx="8115300" cy="5409006"/>
          </a:xfrm>
          <a:prstGeom prst="rect">
            <a:avLst/>
          </a:prstGeom>
        </p:spPr>
        <p:txBody>
          <a:bodyPr lIns="91439" tIns="45719" rIns="91439" bIns="45719">
            <a:noAutofit/>
          </a:bodyPr>
          <a:lstStyle/>
          <a:p>
            <a:endParaRPr/>
          </a:p>
        </p:txBody>
      </p:sp>
      <p:sp>
        <p:nvSpPr>
          <p:cNvPr id="126" name="740519873_3318x2212.jpg"/>
          <p:cNvSpPr>
            <a:spLocks noGrp="1"/>
          </p:cNvSpPr>
          <p:nvPr>
            <p:ph type="pic" idx="23"/>
          </p:nvPr>
        </p:nvSpPr>
        <p:spPr>
          <a:xfrm>
            <a:off x="-63500" y="1270000"/>
            <a:ext cx="16764000" cy="1117600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740519873_3318x2212.jpg"/>
          <p:cNvSpPr>
            <a:spLocks noGrp="1"/>
          </p:cNvSpPr>
          <p:nvPr>
            <p:ph type="pic" idx="21"/>
          </p:nvPr>
        </p:nvSpPr>
        <p:spPr>
          <a:xfrm>
            <a:off x="1270000" y="-423334"/>
            <a:ext cx="21844000" cy="14562668"/>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740519873_3318x2212.jpg"/>
          <p:cNvSpPr>
            <a:spLocks noGrp="1"/>
          </p:cNvSpPr>
          <p:nvPr>
            <p:ph type="pic" idx="21"/>
          </p:nvPr>
        </p:nvSpPr>
        <p:spPr>
          <a:xfrm>
            <a:off x="0" y="-1270000"/>
            <a:ext cx="24384000" cy="16256000"/>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19200" y="3543300"/>
            <a:ext cx="21945600" cy="4267200"/>
          </a:xfrm>
          <a:prstGeom prst="rect">
            <a:avLst/>
          </a:prstGeom>
        </p:spPr>
        <p:txBody>
          <a:bodyPr anchor="b"/>
          <a:lstStyle>
            <a:lvl1pPr>
              <a:defRPr sz="12800" spc="-128">
                <a:solidFill>
                  <a:srgbClr val="FFFFFF"/>
                </a:solidFill>
              </a:defRPr>
            </a:lvl1pPr>
          </a:lstStyle>
          <a:p>
            <a:r>
              <a:t>Presentation Title</a:t>
            </a:r>
          </a:p>
        </p:txBody>
      </p:sp>
      <p:sp>
        <p:nvSpPr>
          <p:cNvPr id="23" name="Body Level One…"/>
          <p:cNvSpPr txBox="1">
            <a:spLocks noGrp="1"/>
          </p:cNvSpPr>
          <p:nvPr>
            <p:ph type="body" sz="quarter" idx="1" hasCustomPrompt="1"/>
          </p:nvPr>
        </p:nvSpPr>
        <p:spPr>
          <a:xfrm>
            <a:off x="1219200" y="7569200"/>
            <a:ext cx="21945600" cy="2252112"/>
          </a:xfrm>
          <a:prstGeom prst="rect">
            <a:avLst/>
          </a:prstGeom>
        </p:spPr>
        <p:txBody>
          <a:bodyPr/>
          <a:lstStyle>
            <a:lvl1pPr marL="0" indent="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1pPr>
            <a:lvl2pPr marL="0" indent="4572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2pPr>
            <a:lvl3pPr marL="0" indent="9144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3pPr>
            <a:lvl4pPr marL="0" indent="13716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4pPr>
            <a:lvl5pPr marL="0" indent="18288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5pPr>
          </a:lstStyle>
          <a:p>
            <a:r>
              <a:t>Presentation Subtitle</a:t>
            </a:r>
          </a:p>
          <a:p>
            <a:pPr lvl="1"/>
            <a:endParaRPr/>
          </a:p>
          <a:p>
            <a:pPr lvl="2"/>
            <a:endParaRPr/>
          </a:p>
          <a:p>
            <a:pPr lvl="3"/>
            <a:endParaRPr/>
          </a:p>
          <a:p>
            <a:pPr lvl="4"/>
            <a:endParaRPr/>
          </a:p>
        </p:txBody>
      </p:sp>
      <p:sp>
        <p:nvSpPr>
          <p:cNvPr id="24" name="Author and Date"/>
          <p:cNvSpPr txBox="1">
            <a:spLocks noGrp="1"/>
          </p:cNvSpPr>
          <p:nvPr>
            <p:ph type="body" sz="quarter" idx="22" hasCustomPrompt="1"/>
          </p:nvPr>
        </p:nvSpPr>
        <p:spPr>
          <a:xfrm>
            <a:off x="1219200" y="11988800"/>
            <a:ext cx="21945602" cy="605791"/>
          </a:xfrm>
          <a:prstGeom prst="rect">
            <a:avLst/>
          </a:prstGeom>
        </p:spPr>
        <p:txBody>
          <a:bodyPr/>
          <a:lstStyle>
            <a:lvl1pPr marL="0" indent="0" algn="ctr" defTabSz="825500">
              <a:lnSpc>
                <a:spcPct val="100000"/>
              </a:lnSpc>
              <a:spcBef>
                <a:spcPts val="0"/>
              </a:spcBef>
              <a:buSzTx/>
              <a:buNone/>
              <a:defRPr sz="3000" spc="-29">
                <a:solidFill>
                  <a:srgbClr val="FFFFFF"/>
                </a:solidFill>
                <a:latin typeface="Graphik Medium"/>
                <a:ea typeface="Graphik Medium"/>
                <a:cs typeface="Graphik Medium"/>
                <a:sym typeface="Graphik Medium"/>
              </a:defRPr>
            </a:lvl1pPr>
          </a:lstStyle>
          <a:p>
            <a:r>
              <a:t>Author and Date</a:t>
            </a:r>
          </a:p>
        </p:txBody>
      </p:sp>
      <p:sp>
        <p:nvSpPr>
          <p:cNvPr id="2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Slide Title"/>
          <p:cNvSpPr txBox="1">
            <a:spLocks noGrp="1"/>
          </p:cNvSpPr>
          <p:nvPr>
            <p:ph type="title" hasCustomPrompt="1"/>
          </p:nvPr>
        </p:nvSpPr>
        <p:spPr>
          <a:xfrm>
            <a:off x="1215495" y="4585102"/>
            <a:ext cx="9757338" cy="2540001"/>
          </a:xfrm>
          <a:prstGeom prst="rect">
            <a:avLst/>
          </a:prstGeom>
        </p:spPr>
        <p:txBody>
          <a:bodyPr anchor="b"/>
          <a:lstStyle/>
          <a:p>
            <a:r>
              <a:t>Slide Title</a:t>
            </a:r>
          </a:p>
        </p:txBody>
      </p:sp>
      <p:sp>
        <p:nvSpPr>
          <p:cNvPr id="33" name="Image"/>
          <p:cNvSpPr>
            <a:spLocks noGrp="1"/>
          </p:cNvSpPr>
          <p:nvPr>
            <p:ph type="pic" idx="21"/>
          </p:nvPr>
        </p:nvSpPr>
        <p:spPr>
          <a:xfrm>
            <a:off x="9283700" y="1270000"/>
            <a:ext cx="16751300" cy="11176000"/>
          </a:xfrm>
          <a:prstGeom prst="rect">
            <a:avLst/>
          </a:prstGeom>
        </p:spPr>
        <p:txBody>
          <a:bodyPr lIns="91439" tIns="45719" rIns="91439" bIns="45719">
            <a:noAutofit/>
          </a:bodyPr>
          <a:lstStyle/>
          <a:p>
            <a:endParaRPr/>
          </a:p>
        </p:txBody>
      </p:sp>
      <p:sp>
        <p:nvSpPr>
          <p:cNvPr id="34" name="Body Level One…"/>
          <p:cNvSpPr txBox="1">
            <a:spLocks noGrp="1"/>
          </p:cNvSpPr>
          <p:nvPr>
            <p:ph type="body" sz="quarter" idx="1" hasCustomPrompt="1"/>
          </p:nvPr>
        </p:nvSpPr>
        <p:spPr>
          <a:xfrm>
            <a:off x="1219200" y="7016750"/>
            <a:ext cx="9753600" cy="5416550"/>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vl2pPr marL="0" indent="457200" algn="ctr" defTabSz="825500">
              <a:lnSpc>
                <a:spcPct val="100000"/>
              </a:lnSpc>
              <a:spcBef>
                <a:spcPts val="0"/>
              </a:spcBef>
              <a:buSzTx/>
              <a:buNone/>
              <a:defRPr spc="-44">
                <a:latin typeface="Graphik Semibold"/>
                <a:ea typeface="Graphik Semibold"/>
                <a:cs typeface="Graphik Semibold"/>
                <a:sym typeface="Graphik Semibold"/>
              </a:defRPr>
            </a:lvl2pPr>
            <a:lvl3pPr marL="0" indent="914400" algn="ctr" defTabSz="825500">
              <a:lnSpc>
                <a:spcPct val="100000"/>
              </a:lnSpc>
              <a:spcBef>
                <a:spcPts val="0"/>
              </a:spcBef>
              <a:buSzTx/>
              <a:buNone/>
              <a:defRPr spc="-44">
                <a:latin typeface="Graphik Semibold"/>
                <a:ea typeface="Graphik Semibold"/>
                <a:cs typeface="Graphik Semibold"/>
                <a:sym typeface="Graphik Semibold"/>
              </a:defRPr>
            </a:lvl3pPr>
            <a:lvl4pPr marL="0" indent="1371600" algn="ctr" defTabSz="825500">
              <a:lnSpc>
                <a:spcPct val="100000"/>
              </a:lnSpc>
              <a:spcBef>
                <a:spcPts val="0"/>
              </a:spcBef>
              <a:buSzTx/>
              <a:buNone/>
              <a:defRPr spc="-44">
                <a:latin typeface="Graphik Semibold"/>
                <a:ea typeface="Graphik Semibold"/>
                <a:cs typeface="Graphik Semibold"/>
                <a:sym typeface="Graphik Semibold"/>
              </a:defRPr>
            </a:lvl4pPr>
            <a:lvl5pPr marL="0" indent="1828800" algn="ctr" defTabSz="825500">
              <a:lnSpc>
                <a:spcPct val="100000"/>
              </a:lnSpc>
              <a:spcBef>
                <a:spcPts val="0"/>
              </a:spcBef>
              <a:buSzTx/>
              <a:buNone/>
              <a:defRPr spc="-44">
                <a:latin typeface="Graphik Semibold"/>
                <a:ea typeface="Graphik Semibold"/>
                <a:cs typeface="Graphik Semibold"/>
                <a:sym typeface="Graphik Semibold"/>
              </a:defRPr>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4" name="Slide Subtitle"/>
          <p:cNvSpPr txBox="1">
            <a:spLocks noGrp="1"/>
          </p:cNvSpPr>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xfrm>
            <a:off x="1219200" y="4013200"/>
            <a:ext cx="21945600" cy="8487148"/>
          </a:xfrm>
          <a:prstGeom prst="rect">
            <a:avLst/>
          </a:prstGeom>
        </p:spPr>
        <p:txBody>
          <a:bodyPr numCol="2" spcCol="2558384"/>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Title"/>
          <p:cNvSpPr txBox="1">
            <a:spLocks noGrp="1"/>
          </p:cNvSpPr>
          <p:nvPr>
            <p:ph type="title" hasCustomPrompt="1"/>
          </p:nvPr>
        </p:nvSpPr>
        <p:spPr>
          <a:xfrm>
            <a:off x="1219200" y="774700"/>
            <a:ext cx="9753600" cy="1600200"/>
          </a:xfrm>
          <a:prstGeom prst="rect">
            <a:avLst/>
          </a:prstGeom>
        </p:spPr>
        <p:txBody>
          <a:bodyPr/>
          <a:lstStyle/>
          <a:p>
            <a:r>
              <a:t>Slide Title</a:t>
            </a:r>
          </a:p>
        </p:txBody>
      </p:sp>
      <p:sp>
        <p:nvSpPr>
          <p:cNvPr id="61" name="Image"/>
          <p:cNvSpPr>
            <a:spLocks noGrp="1"/>
          </p:cNvSpPr>
          <p:nvPr>
            <p:ph type="pic" idx="21"/>
          </p:nvPr>
        </p:nvSpPr>
        <p:spPr>
          <a:xfrm>
            <a:off x="12192644" y="718588"/>
            <a:ext cx="10972801" cy="12329624"/>
          </a:xfrm>
          <a:prstGeom prst="rect">
            <a:avLst/>
          </a:prstGeom>
        </p:spPr>
        <p:txBody>
          <a:bodyPr lIns="91439" tIns="45719" rIns="91439" bIns="45719">
            <a:noAutofit/>
          </a:bodyPr>
          <a:lstStyle/>
          <a:p>
            <a:endParaRPr/>
          </a:p>
        </p:txBody>
      </p:sp>
      <p:sp>
        <p:nvSpPr>
          <p:cNvPr id="62" name="Slide Subtitle"/>
          <p:cNvSpPr txBox="1">
            <a:spLocks noGrp="1"/>
          </p:cNvSpPr>
          <p:nvPr>
            <p:ph type="body" sz="quarter" idx="22" hasCustomPrompt="1"/>
          </p:nvPr>
        </p:nvSpPr>
        <p:spPr>
          <a:xfrm>
            <a:off x="1219200" y="2387600"/>
            <a:ext cx="9757569" cy="832612"/>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63" name="Body Level One…"/>
          <p:cNvSpPr txBox="1">
            <a:spLocks noGrp="1"/>
          </p:cNvSpPr>
          <p:nvPr>
            <p:ph type="body" sz="half" idx="1" hasCustomPrompt="1"/>
          </p:nvPr>
        </p:nvSpPr>
        <p:spPr>
          <a:xfrm>
            <a:off x="1219200" y="4023221"/>
            <a:ext cx="9757569" cy="8384679"/>
          </a:xfrm>
          <a:prstGeom prst="rect">
            <a:avLst/>
          </a:prstGeom>
        </p:spPr>
        <p:txBody>
          <a:bodyPr/>
          <a:lstStyle/>
          <a:p>
            <a:r>
              <a:t>Slide bullet text</a:t>
            </a:r>
          </a:p>
          <a:p>
            <a:pPr lvl="1"/>
            <a:endParaRPr/>
          </a:p>
          <a:p>
            <a:pPr lvl="2"/>
            <a:endParaRPr/>
          </a:p>
          <a:p>
            <a:pPr lvl="3"/>
            <a:endParaRPr/>
          </a:p>
          <a:p>
            <a:pPr lvl="4"/>
            <a:endParaRPr/>
          </a:p>
        </p:txBody>
      </p:sp>
      <p:sp>
        <p:nvSpPr>
          <p:cNvPr id="64" name="Slide Number"/>
          <p:cNvSpPr txBox="1">
            <a:spLocks noGrp="1"/>
          </p:cNvSpPr>
          <p:nvPr>
            <p:ph type="sldNum" sz="quarter" idx="2"/>
          </p:nvPr>
        </p:nvSpPr>
        <p:spPr>
          <a:xfrm>
            <a:off x="1200403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19200" y="3242270"/>
            <a:ext cx="21945600" cy="6604001"/>
          </a:xfrm>
          <a:prstGeom prst="rect">
            <a:avLst/>
          </a:prstGeom>
        </p:spPr>
        <p:txBody>
          <a:bodyPr anchor="ctr"/>
          <a:lstStyle>
            <a:lvl1pPr>
              <a:defRPr sz="12800" spc="0"/>
            </a:lvl1pPr>
          </a:lstStyle>
          <a:p>
            <a:r>
              <a:t>Section Title</a:t>
            </a:r>
          </a:p>
        </p:txBody>
      </p:sp>
      <p:sp>
        <p:nvSpPr>
          <p:cNvPr id="72"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prstGeom prst="rect">
            <a:avLst/>
          </a:prstGeom>
        </p:spPr>
        <p:txBody>
          <a:bodyPr/>
          <a:lstStyle/>
          <a:p>
            <a:r>
              <a:t>Slide Title</a:t>
            </a:r>
          </a:p>
        </p:txBody>
      </p:sp>
      <p:sp>
        <p:nvSpPr>
          <p:cNvPr id="80" name="Slide Subtitle"/>
          <p:cNvSpPr txBox="1">
            <a:spLocks noGrp="1"/>
          </p:cNvSpPr>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81"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prstGeom prst="rect">
            <a:avLst/>
          </a:prstGeom>
        </p:spPr>
        <p:txBody>
          <a:bodyPr/>
          <a:lstStyle/>
          <a:p>
            <a:r>
              <a:t>Agenda Title</a:t>
            </a:r>
          </a:p>
        </p:txBody>
      </p:sp>
      <p:sp>
        <p:nvSpPr>
          <p:cNvPr id="89" name="Body Level One…"/>
          <p:cNvSpPr txBox="1">
            <a:spLocks noGrp="1"/>
          </p:cNvSpPr>
          <p:nvPr>
            <p:ph type="body" idx="1" hasCustomPrompt="1"/>
          </p:nvPr>
        </p:nvSpPr>
        <p:spPr>
          <a:xfrm>
            <a:off x="1219200" y="4013200"/>
            <a:ext cx="21945600" cy="8385548"/>
          </a:xfrm>
          <a:prstGeom prst="rect">
            <a:avLst/>
          </a:prstGeom>
        </p:spPr>
        <p:txBody>
          <a:bodyPr/>
          <a:lstStyle>
            <a:lvl1pPr marL="0" indent="0" defTabSz="825500">
              <a:lnSpc>
                <a:spcPct val="100000"/>
              </a:lnSpc>
              <a:buSzTx/>
              <a:buNone/>
              <a:defRPr sz="6800" spc="-136">
                <a:latin typeface="Canela Deck Regular"/>
                <a:ea typeface="Canela Deck Regular"/>
                <a:cs typeface="Canela Deck Regular"/>
                <a:sym typeface="Canela Deck Regular"/>
              </a:defRPr>
            </a:lvl1pPr>
            <a:lvl2pPr marL="0" indent="457200" defTabSz="825500">
              <a:lnSpc>
                <a:spcPct val="100000"/>
              </a:lnSpc>
              <a:buSzTx/>
              <a:buNone/>
              <a:defRPr sz="6800" spc="-136">
                <a:latin typeface="Canela Deck Regular"/>
                <a:ea typeface="Canela Deck Regular"/>
                <a:cs typeface="Canela Deck Regular"/>
                <a:sym typeface="Canela Deck Regular"/>
              </a:defRPr>
            </a:lvl2pPr>
            <a:lvl3pPr marL="0" indent="914400" defTabSz="825500">
              <a:lnSpc>
                <a:spcPct val="100000"/>
              </a:lnSpc>
              <a:buSzTx/>
              <a:buNone/>
              <a:defRPr sz="6800" spc="-136">
                <a:latin typeface="Canela Deck Regular"/>
                <a:ea typeface="Canela Deck Regular"/>
                <a:cs typeface="Canela Deck Regular"/>
                <a:sym typeface="Canela Deck Regular"/>
              </a:defRPr>
            </a:lvl3pPr>
            <a:lvl4pPr marL="0" indent="1371600" defTabSz="825500">
              <a:lnSpc>
                <a:spcPct val="100000"/>
              </a:lnSpc>
              <a:buSzTx/>
              <a:buNone/>
              <a:defRPr sz="6800" spc="-136">
                <a:latin typeface="Canela Deck Regular"/>
                <a:ea typeface="Canela Deck Regular"/>
                <a:cs typeface="Canela Deck Regular"/>
                <a:sym typeface="Canela Deck Regular"/>
              </a:defRPr>
            </a:lvl4pPr>
            <a:lvl5pPr marL="0" indent="1828800" defTabSz="825500">
              <a:lnSpc>
                <a:spcPct val="100000"/>
              </a:lnSpc>
              <a:buSzTx/>
              <a:buNone/>
              <a:defRPr sz="6800" spc="-136">
                <a:latin typeface="Canela Deck Regular"/>
                <a:ea typeface="Canela Deck Regular"/>
                <a:cs typeface="Canela Deck Regular"/>
                <a:sym typeface="Canela Deck Regular"/>
              </a:defRPr>
            </a:lvl5pPr>
          </a:lstStyle>
          <a:p>
            <a:r>
              <a:t>Agenda Topics</a:t>
            </a:r>
          </a:p>
          <a:p>
            <a:pPr lvl="1"/>
            <a:endParaRPr/>
          </a:p>
          <a:p>
            <a:pPr lvl="2"/>
            <a:endParaRPr/>
          </a:p>
          <a:p>
            <a:pPr lvl="3"/>
            <a:endParaRPr/>
          </a:p>
          <a:p>
            <a:pPr lvl="4"/>
            <a:endParaRPr/>
          </a:p>
        </p:txBody>
      </p:sp>
      <p:sp>
        <p:nvSpPr>
          <p:cNvPr id="90" name="Agenda Subtitle"/>
          <p:cNvSpPr txBox="1">
            <a:spLocks noGrp="1"/>
          </p:cNvSpPr>
          <p:nvPr>
            <p:ph type="body" sz="quarter" idx="21" hasCustomPrompt="1"/>
          </p:nvPr>
        </p:nvSpPr>
        <p:spPr>
          <a:xfrm>
            <a:off x="1219200" y="2387115"/>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Agenda Subtitle</a:t>
            </a:r>
          </a:p>
        </p:txBody>
      </p:sp>
      <p:sp>
        <p:nvSpPr>
          <p:cNvPr id="91"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p:nvPr>
        </p:nvSpPr>
        <p:spPr>
          <a:xfrm>
            <a:off x="1219200" y="774700"/>
            <a:ext cx="21945600" cy="1727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p:nvPr>
        </p:nvSpPr>
        <p:spPr>
          <a:xfrm>
            <a:off x="1219200" y="4013200"/>
            <a:ext cx="21948577" cy="8483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1997689" y="12700000"/>
            <a:ext cx="388621" cy="429261"/>
          </a:xfrm>
          <a:prstGeom prst="rect">
            <a:avLst/>
          </a:prstGeom>
          <a:ln w="12700">
            <a:miter lim="400000"/>
          </a:ln>
        </p:spPr>
        <p:txBody>
          <a:bodyPr wrap="none" lIns="50800" tIns="50800" rIns="50800" bIns="50800" anchor="b">
            <a:spAutoFit/>
          </a:bodyPr>
          <a:lstStyle>
            <a:lvl1pPr defTabSz="584200">
              <a:lnSpc>
                <a:spcPct val="100000"/>
              </a:lnSpc>
              <a:defRPr sz="2000">
                <a:solidFill>
                  <a:srgbClr val="5E5E5E"/>
                </a:solidFill>
                <a:latin typeface="Graphik"/>
                <a:ea typeface="Graphik"/>
                <a:cs typeface="Graphik"/>
                <a:sym typeface="Graphik"/>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1pPr>
      <a:lvl2pPr marL="0" marR="0" indent="4572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2pPr>
      <a:lvl3pPr marL="0" marR="0" indent="9144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3pPr>
      <a:lvl4pPr marL="0" marR="0" indent="13716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4pPr>
      <a:lvl5pPr marL="0" marR="0" indent="18288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5pPr>
      <a:lvl6pPr marL="0" marR="0" indent="22860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6pPr>
      <a:lvl7pPr marL="0" marR="0" indent="27432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7pPr>
      <a:lvl8pPr marL="0" marR="0" indent="32004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8pPr>
      <a:lvl9pPr marL="0" marR="0" indent="36576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9pPr>
    </p:titleStyle>
    <p:bodyStyle>
      <a:lvl1pPr marL="5461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1pPr>
      <a:lvl2pPr marL="10922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2pPr>
      <a:lvl3pPr marL="16383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3pPr>
      <a:lvl4pPr marL="21844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4pPr>
      <a:lvl5pPr marL="27305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5pPr>
      <a:lvl6pPr marL="32766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6pPr>
      <a:lvl7pPr marL="38227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7pPr>
      <a:lvl8pPr marL="43688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8pPr>
      <a:lvl9pPr marL="49149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9pPr>
    </p:bodyStyle>
    <p:otherStyle>
      <a:lvl1pPr marL="0" marR="0" indent="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1pPr>
      <a:lvl2pPr marL="0" marR="0" indent="4572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2pPr>
      <a:lvl3pPr marL="0" marR="0" indent="9144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3pPr>
      <a:lvl4pPr marL="0" marR="0" indent="13716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4pPr>
      <a:lvl5pPr marL="0" marR="0" indent="18288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5pPr>
      <a:lvl6pPr marL="0" marR="0" indent="22860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6pPr>
      <a:lvl7pPr marL="0" marR="0" indent="27432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7pPr>
      <a:lvl8pPr marL="0" marR="0" indent="32004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8pPr>
      <a:lvl9pPr marL="0" marR="0" indent="36576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hueOff val="-245591"/>
            <a:satOff val="13830"/>
            <a:lumOff val="17557"/>
          </a:schemeClr>
        </a:solidFill>
        <a:effectLst/>
      </p:bgPr>
    </p:bg>
    <p:spTree>
      <p:nvGrpSpPr>
        <p:cNvPr id="1" name=""/>
        <p:cNvGrpSpPr/>
        <p:nvPr/>
      </p:nvGrpSpPr>
      <p:grpSpPr>
        <a:xfrm>
          <a:off x="0" y="0"/>
          <a:ext cx="0" cy="0"/>
          <a:chOff x="0" y="0"/>
          <a:chExt cx="0" cy="0"/>
        </a:xfrm>
      </p:grpSpPr>
      <p:sp>
        <p:nvSpPr>
          <p:cNvPr id="151" name="Dr Chris Webb - December 2020"/>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Calibri"/>
                <a:ea typeface="Calibri"/>
                <a:cs typeface="Calibri"/>
                <a:sym typeface="Calibri"/>
              </a:defRPr>
            </a:lvl1pPr>
          </a:lstStyle>
          <a:p>
            <a:r>
              <a:t>Dr Chris Webb - December 2020</a:t>
            </a:r>
          </a:p>
        </p:txBody>
      </p:sp>
      <p:sp>
        <p:nvSpPr>
          <p:cNvPr id="152" name="Patient Satisfaction Questionnaire"/>
          <p:cNvSpPr txBox="1">
            <a:spLocks noGrp="1"/>
          </p:cNvSpPr>
          <p:nvPr>
            <p:ph type="ctrTitle"/>
          </p:nvPr>
        </p:nvSpPr>
        <p:spPr>
          <a:prstGeom prst="rect">
            <a:avLst/>
          </a:prstGeom>
        </p:spPr>
        <p:txBody>
          <a:bodyPr/>
          <a:lstStyle>
            <a:lvl1pPr>
              <a:defRPr sz="11000" b="1" spc="-110">
                <a:latin typeface="Calibri"/>
                <a:ea typeface="Calibri"/>
                <a:cs typeface="Calibri"/>
                <a:sym typeface="Calibri"/>
              </a:defRPr>
            </a:lvl1pPr>
          </a:lstStyle>
          <a:p>
            <a:r>
              <a:t>Patient Satisfaction Questionnaire</a:t>
            </a:r>
          </a:p>
        </p:txBody>
      </p:sp>
      <p:sp>
        <p:nvSpPr>
          <p:cNvPr id="153" name="PSQ"/>
          <p:cNvSpPr txBox="1">
            <a:spLocks noGrp="1"/>
          </p:cNvSpPr>
          <p:nvPr>
            <p:ph type="subTitle" sz="quarter" idx="1"/>
          </p:nvPr>
        </p:nvSpPr>
        <p:spPr>
          <a:prstGeom prst="rect">
            <a:avLst/>
          </a:prstGeom>
        </p:spPr>
        <p:txBody>
          <a:bodyPr/>
          <a:lstStyle>
            <a:lvl1pPr defTabSz="2438400">
              <a:lnSpc>
                <a:spcPct val="80000"/>
              </a:lnSpc>
              <a:defRPr>
                <a:latin typeface="Calibri"/>
                <a:ea typeface="Calibri"/>
                <a:cs typeface="Calibri"/>
                <a:sym typeface="Calibri"/>
              </a:defRPr>
            </a:lvl1pPr>
          </a:lstStyle>
          <a:p>
            <a:r>
              <a:t>PSQ</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5" name="Image" descr="Image"/>
          <p:cNvPicPr>
            <a:picLocks noChangeAspect="1"/>
          </p:cNvPicPr>
          <p:nvPr/>
        </p:nvPicPr>
        <p:blipFill>
          <a:blip r:embed="rId2">
            <a:extLst/>
          </a:blip>
          <a:stretch>
            <a:fillRect/>
          </a:stretch>
        </p:blipFill>
        <p:spPr>
          <a:xfrm>
            <a:off x="7282757" y="-81084"/>
            <a:ext cx="9818486" cy="13878168"/>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7" name="Image" descr="Image"/>
          <p:cNvPicPr>
            <a:picLocks noChangeAspect="1"/>
          </p:cNvPicPr>
          <p:nvPr/>
        </p:nvPicPr>
        <p:blipFill>
          <a:blip r:embed="rId2">
            <a:extLst/>
          </a:blip>
          <a:stretch>
            <a:fillRect/>
          </a:stretch>
        </p:blipFill>
        <p:spPr>
          <a:xfrm>
            <a:off x="6542821" y="-1137218"/>
            <a:ext cx="11298358" cy="15990436"/>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How many PSQ’s require completion?"/>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How many PSQ’s require completion?</a:t>
            </a:r>
          </a:p>
        </p:txBody>
      </p:sp>
      <p:sp>
        <p:nvSpPr>
          <p:cNvPr id="160" name="One PSQ during ST3 containing at least 34 responses"/>
          <p:cNvSpPr txBox="1">
            <a:spLocks noGrp="1"/>
          </p:cNvSpPr>
          <p:nvPr>
            <p:ph type="body" idx="1"/>
          </p:nvPr>
        </p:nvSpPr>
        <p:spPr>
          <a:prstGeom prst="rect">
            <a:avLst/>
          </a:prstGeom>
        </p:spPr>
        <p:txBody>
          <a:bodyPr/>
          <a:lstStyle>
            <a:lvl1pPr>
              <a:defRPr>
                <a:latin typeface="Graphik"/>
                <a:ea typeface="Graphik"/>
                <a:cs typeface="Graphik"/>
                <a:sym typeface="Graphik"/>
              </a:defRPr>
            </a:lvl1pPr>
          </a:lstStyle>
          <a:p>
            <a:r>
              <a:t>One PSQ during ST3 containing at least 34 responses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How is the data collected?"/>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How is the data collected?</a:t>
            </a:r>
          </a:p>
        </p:txBody>
      </p:sp>
      <p:sp>
        <p:nvSpPr>
          <p:cNvPr id="163" name="There are several ways to do this…"/>
          <p:cNvSpPr txBox="1">
            <a:spLocks noGrp="1"/>
          </p:cNvSpPr>
          <p:nvPr>
            <p:ph type="body" idx="1"/>
          </p:nvPr>
        </p:nvSpPr>
        <p:spPr>
          <a:prstGeom prst="rect">
            <a:avLst/>
          </a:prstGeom>
        </p:spPr>
        <p:txBody>
          <a:bodyPr/>
          <a:lstStyle/>
          <a:p>
            <a:pPr>
              <a:defRPr>
                <a:latin typeface="Graphik"/>
                <a:ea typeface="Graphik"/>
                <a:cs typeface="Graphik"/>
                <a:sym typeface="Graphik"/>
              </a:defRPr>
            </a:pPr>
            <a:r>
              <a:t>There are several ways to do this</a:t>
            </a:r>
          </a:p>
          <a:p>
            <a:pPr>
              <a:defRPr>
                <a:latin typeface="Graphik"/>
                <a:ea typeface="Graphik"/>
                <a:cs typeface="Graphik"/>
                <a:sym typeface="Graphik"/>
              </a:defRPr>
            </a:pPr>
            <a:r>
              <a:t>From the Portfolio the trainee can send the patient a link to complete the questionnaire online or they can download a paper copy and ask reception staff to hand out the questionnaire to patients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Uploading paper form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Uploading paper forms</a:t>
            </a:r>
          </a:p>
        </p:txBody>
      </p:sp>
      <p:sp>
        <p:nvSpPr>
          <p:cNvPr id="166" name="The paper forms should be collected by an administrator (not the trainee)…"/>
          <p:cNvSpPr txBox="1">
            <a:spLocks noGrp="1"/>
          </p:cNvSpPr>
          <p:nvPr>
            <p:ph type="body" idx="1"/>
          </p:nvPr>
        </p:nvSpPr>
        <p:spPr>
          <a:prstGeom prst="rect">
            <a:avLst/>
          </a:prstGeom>
        </p:spPr>
        <p:txBody>
          <a:bodyPr/>
          <a:lstStyle/>
          <a:p>
            <a:pPr>
              <a:defRPr>
                <a:latin typeface="Graphik"/>
                <a:ea typeface="Graphik"/>
                <a:cs typeface="Graphik"/>
                <a:sym typeface="Graphik"/>
              </a:defRPr>
            </a:pPr>
            <a:r>
              <a:t>The paper forms should be collected by an administrator (not the trainee)</a:t>
            </a:r>
          </a:p>
          <a:p>
            <a:pPr>
              <a:defRPr>
                <a:latin typeface="Graphik"/>
                <a:ea typeface="Graphik"/>
                <a:cs typeface="Graphik"/>
                <a:sym typeface="Graphik"/>
              </a:defRPr>
            </a:pPr>
            <a:r>
              <a:t>The trainee will need to invite an administrator to enter the data to the Portfolio. To invite an administrator, go to the survey and scroll to the bottom of the page, where the section for printed forms is located. There are instructions explaining how the paper forms can be uploaded to the system. The trainee can email the instructions to an administrator who will be able to add the PSQ forms for them using the provided ID and password</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8" name="Image" descr="Image"/>
          <p:cNvPicPr>
            <a:picLocks noChangeAspect="1"/>
          </p:cNvPicPr>
          <p:nvPr/>
        </p:nvPicPr>
        <p:blipFill>
          <a:blip r:embed="rId2">
            <a:extLst/>
          </a:blip>
          <a:stretch>
            <a:fillRect/>
          </a:stretch>
        </p:blipFill>
        <p:spPr>
          <a:xfrm>
            <a:off x="1077703" y="3747737"/>
            <a:ext cx="22228594" cy="6220526"/>
          </a:xfrm>
          <a:prstGeom prst="rect">
            <a:avLst/>
          </a:prstGeom>
          <a:ln w="12700">
            <a:miter lim="400000"/>
          </a:ln>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Completion of the PSQ"/>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Completion of the PSQ</a:t>
            </a:r>
          </a:p>
        </p:txBody>
      </p:sp>
      <p:sp>
        <p:nvSpPr>
          <p:cNvPr id="171" name="A number count is displayed on the survey page in the Portfolio so the trainee knows how many have been returned…"/>
          <p:cNvSpPr txBox="1">
            <a:spLocks noGrp="1"/>
          </p:cNvSpPr>
          <p:nvPr>
            <p:ph type="body" idx="1"/>
          </p:nvPr>
        </p:nvSpPr>
        <p:spPr>
          <a:prstGeom prst="rect">
            <a:avLst/>
          </a:prstGeom>
        </p:spPr>
        <p:txBody>
          <a:bodyPr/>
          <a:lstStyle/>
          <a:p>
            <a:pPr>
              <a:defRPr>
                <a:latin typeface="Graphik"/>
                <a:ea typeface="Graphik"/>
                <a:cs typeface="Graphik"/>
                <a:sym typeface="Graphik"/>
              </a:defRPr>
            </a:pPr>
            <a:r>
              <a:t>A number count is displayed on the survey page in the Portfolio so the trainee knows how many have been returned</a:t>
            </a:r>
          </a:p>
          <a:p>
            <a:pPr>
              <a:defRPr>
                <a:latin typeface="Graphik"/>
                <a:ea typeface="Graphik"/>
                <a:cs typeface="Graphik"/>
                <a:sym typeface="Graphik"/>
              </a:defRPr>
            </a:pPr>
            <a:r>
              <a:t>The administrator is able to add paper forms. Any forms uploaded by an administrator will be added to the questionnaires completed electronically</a:t>
            </a:r>
          </a:p>
          <a:p>
            <a:pPr>
              <a:defRPr>
                <a:latin typeface="Graphik"/>
                <a:ea typeface="Graphik"/>
                <a:cs typeface="Graphik"/>
                <a:sym typeface="Graphik"/>
              </a:defRPr>
            </a:pPr>
            <a:r>
              <a:t>The trainee receives an email notification when they have obtained the minimum of 34 responses, which is when they can close the survey. To close the PSQ, go to your survey and click "close survey" in the "your progress" section. This will send the PSQ results to the Supervisor for analysis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The result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The results</a:t>
            </a:r>
          </a:p>
        </p:txBody>
      </p:sp>
      <p:sp>
        <p:nvSpPr>
          <p:cNvPr id="174" name="Once the trainee has closed their PSQ, the results will be released to the Supervisor…"/>
          <p:cNvSpPr txBox="1">
            <a:spLocks noGrp="1"/>
          </p:cNvSpPr>
          <p:nvPr>
            <p:ph type="body" idx="1"/>
          </p:nvPr>
        </p:nvSpPr>
        <p:spPr>
          <a:prstGeom prst="rect">
            <a:avLst/>
          </a:prstGeom>
        </p:spPr>
        <p:txBody>
          <a:bodyPr/>
          <a:lstStyle/>
          <a:p>
            <a:pPr>
              <a:defRPr>
                <a:latin typeface="Graphik"/>
                <a:ea typeface="Graphik"/>
                <a:cs typeface="Graphik"/>
                <a:sym typeface="Graphik"/>
              </a:defRPr>
            </a:pPr>
            <a:r>
              <a:t>Once the trainee has closed their PSQ, the results will be released to the Supervisor</a:t>
            </a:r>
          </a:p>
          <a:p>
            <a:pPr>
              <a:defRPr>
                <a:latin typeface="Graphik"/>
                <a:ea typeface="Graphik"/>
                <a:cs typeface="Graphik"/>
                <a:sym typeface="Graphik"/>
              </a:defRPr>
            </a:pPr>
            <a:r>
              <a:t>They will then be able to review the results, comment on these and release them to the trainee</a:t>
            </a:r>
          </a:p>
        </p:txBody>
      </p:sp>
    </p:spTree>
  </p:cSld>
  <p:clrMapOvr>
    <a:masterClrMapping/>
  </p:clrMapOvr>
  <p:transition spd="med"/>
</p:sld>
</file>

<file path=ppt/theme/theme1.xml><?xml version="1.0" encoding="utf-8"?>
<a:theme xmlns:a="http://schemas.openxmlformats.org/drawingml/2006/main"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1303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1303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317</Words>
  <Application>Microsoft Office PowerPoint</Application>
  <PresentationFormat>Custom</PresentationFormat>
  <Paragraphs>18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23_ClassicWhite</vt:lpstr>
      <vt:lpstr>Patient Satisfaction Questionnaire</vt:lpstr>
      <vt:lpstr>PowerPoint Presentation</vt:lpstr>
      <vt:lpstr>PowerPoint Presentation</vt:lpstr>
      <vt:lpstr>How many PSQ’s require completion?</vt:lpstr>
      <vt:lpstr>How is the data collected?</vt:lpstr>
      <vt:lpstr>Uploading paper forms</vt:lpstr>
      <vt:lpstr>PowerPoint Presentation</vt:lpstr>
      <vt:lpstr>Completion of the PSQ</vt:lpstr>
      <vt:lpstr>The results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Satisfaction Questionnaire</dc:title>
  <dc:creator>Chris Webb</dc:creator>
  <cp:lastModifiedBy>Chris Webb</cp:lastModifiedBy>
  <cp:revision>1</cp:revision>
  <dcterms:modified xsi:type="dcterms:W3CDTF">2021-02-14T12:52:17Z</dcterms:modified>
</cp:coreProperties>
</file>