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9"/>
  </p:notesMasterIdLst>
  <p:sldIdLst>
    <p:sldId id="260" r:id="rId2"/>
    <p:sldId id="256" r:id="rId3"/>
    <p:sldId id="262" r:id="rId4"/>
    <p:sldId id="263" r:id="rId5"/>
    <p:sldId id="265" r:id="rId6"/>
    <p:sldId id="264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4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D8292-4D52-CC41-A4E4-104C3CC4D0B6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136F-A98C-E347-8952-3B7492DD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78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26/07/18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hoto 4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" b="-14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146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22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6926"/>
            <a:ext cx="8229600" cy="6307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Intended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5558"/>
            <a:ext cx="8229600" cy="3820605"/>
          </a:xfrm>
        </p:spPr>
        <p:txBody>
          <a:bodyPr/>
          <a:lstStyle/>
          <a:p>
            <a:r>
              <a:rPr lang="en-US" sz="2800" dirty="0" smtClean="0"/>
              <a:t>To gain a deeper understanding of what we mean by reflection and the reflective learning cycle.</a:t>
            </a:r>
          </a:p>
          <a:p>
            <a:r>
              <a:rPr lang="en-US" sz="2800" dirty="0" smtClean="0"/>
              <a:t>To apply that understanding </a:t>
            </a:r>
            <a:r>
              <a:rPr lang="en-US" sz="2800" smtClean="0"/>
              <a:t>to reflective writing.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589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Johns</a:t>
            </a:r>
          </a:p>
          <a:p>
            <a:r>
              <a:rPr lang="en-US" dirty="0" smtClean="0"/>
              <a:t>Reflection is a personal process which enables the practitioner to assess, understand and learn through their experiences. This results in some change for the individual in their perspective of a situation or creates new learning for the individual.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3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4 Areas:</a:t>
            </a:r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 information; enough to paint a picture of the events</a:t>
            </a:r>
          </a:p>
          <a:p>
            <a:pPr marL="0" indent="0">
              <a:buNone/>
            </a:pPr>
            <a:r>
              <a:rPr lang="en-US" dirty="0" smtClean="0"/>
              <a:t>2 self awareness; open and honest about what occurred</a:t>
            </a:r>
          </a:p>
          <a:p>
            <a:pPr marL="0" indent="0">
              <a:buNone/>
            </a:pPr>
            <a:r>
              <a:rPr lang="en-US" dirty="0" smtClean="0"/>
              <a:t>3 critical analysis; looking at the bigger picture and then analysing the smaller parts to understand the whole</a:t>
            </a:r>
          </a:p>
          <a:p>
            <a:pPr marL="0" indent="0">
              <a:buNone/>
            </a:pPr>
            <a:r>
              <a:rPr lang="en-US" dirty="0" smtClean="0"/>
              <a:t>4 evidence of learning; synthesis, judgment and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1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17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Gibbs </a:t>
            </a:r>
            <a:r>
              <a:rPr lang="en-US" dirty="0"/>
              <a:t>R</a:t>
            </a:r>
            <a:r>
              <a:rPr lang="en-US" dirty="0" smtClean="0"/>
              <a:t>eflective </a:t>
            </a:r>
            <a:r>
              <a:rPr lang="en-US" dirty="0"/>
              <a:t>C</a:t>
            </a:r>
            <a:r>
              <a:rPr lang="en-US" dirty="0" smtClean="0"/>
              <a:t>ycle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60272" r="-60272"/>
          <a:stretch>
            <a:fillRect/>
          </a:stretch>
        </p:blipFill>
        <p:spPr>
          <a:xfrm>
            <a:off x="-1753218" y="1173488"/>
            <a:ext cx="12327748" cy="4952675"/>
          </a:xfrm>
        </p:spPr>
      </p:pic>
    </p:spTree>
    <p:extLst>
      <p:ext uri="{BB962C8B-B14F-4D97-AF65-F5344CB8AC3E}">
        <p14:creationId xmlns:p14="http://schemas.microsoft.com/office/powerpoint/2010/main" val="143233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0077_1_1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139" r="-77905"/>
          <a:stretch/>
        </p:blipFill>
        <p:spPr>
          <a:xfrm>
            <a:off x="1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00681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554</TotalTime>
  <Words>131</Words>
  <Application>Microsoft Macintosh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</vt:lpstr>
      <vt:lpstr>PowerPoint Presentation</vt:lpstr>
      <vt:lpstr>Reflection</vt:lpstr>
      <vt:lpstr>Intended Learning Outcomes</vt:lpstr>
      <vt:lpstr>Definition</vt:lpstr>
      <vt:lpstr>Levels of Reflection</vt:lpstr>
      <vt:lpstr>Gibbs Reflective Cycle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</dc:title>
  <dc:creator>Lucy Clark</dc:creator>
  <cp:lastModifiedBy>Nicholas Price</cp:lastModifiedBy>
  <cp:revision>8</cp:revision>
  <dcterms:created xsi:type="dcterms:W3CDTF">2013-08-13T11:13:03Z</dcterms:created>
  <dcterms:modified xsi:type="dcterms:W3CDTF">2018-07-26T12:25:02Z</dcterms:modified>
</cp:coreProperties>
</file>