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6" r:id="rId12"/>
    <p:sldId id="264" r:id="rId13"/>
    <p:sldId id="276" r:id="rId14"/>
    <p:sldId id="277" r:id="rId15"/>
    <p:sldId id="265" r:id="rId16"/>
    <p:sldId id="278" r:id="rId17"/>
    <p:sldId id="268" r:id="rId18"/>
    <p:sldId id="271" r:id="rId19"/>
    <p:sldId id="26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31125-1D33-41B1-94B4-B25EAA305322}" v="2" dt="2019-12-04T16:43:14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9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54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11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6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8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7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25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39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49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96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9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0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7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8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C7E4C4-7CB0-420F-8EAD-44790B98F180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7FBB00-6CE6-46B0-96F7-5A8A4E06D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2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15509"/>
            <a:ext cx="6815669" cy="1515533"/>
          </a:xfrm>
        </p:spPr>
        <p:txBody>
          <a:bodyPr/>
          <a:lstStyle/>
          <a:p>
            <a:r>
              <a:rPr lang="en-GB" sz="6600" dirty="0"/>
              <a:t>Leadership Fellow, is it worth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98227"/>
            <a:ext cx="6815669" cy="1320802"/>
          </a:xfrm>
        </p:spPr>
        <p:txBody>
          <a:bodyPr>
            <a:normAutofit/>
          </a:bodyPr>
          <a:lstStyle/>
          <a:p>
            <a:r>
              <a:rPr lang="en-GB" sz="4400" dirty="0"/>
              <a:t>Dr Ryan Dias</a:t>
            </a:r>
          </a:p>
        </p:txBody>
      </p:sp>
    </p:spTree>
    <p:extLst>
      <p:ext uri="{BB962C8B-B14F-4D97-AF65-F5344CB8AC3E}">
        <p14:creationId xmlns:p14="http://schemas.microsoft.com/office/powerpoint/2010/main" val="286855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Physical activity positives impact on mental health</a:t>
            </a:r>
          </a:p>
          <a:p>
            <a:r>
              <a:rPr lang="en-GB" dirty="0"/>
              <a:t>Football / Rugby clubs power of the badge</a:t>
            </a:r>
          </a:p>
          <a:p>
            <a:r>
              <a:rPr lang="en-GB" dirty="0"/>
              <a:t>Away from “hospital environment”.</a:t>
            </a:r>
          </a:p>
          <a:p>
            <a:r>
              <a:rPr lang="en-GB" dirty="0"/>
              <a:t>8 week group run between CAMHS and a Professional Sports Club </a:t>
            </a:r>
          </a:p>
          <a:p>
            <a:r>
              <a:rPr lang="en-GB" dirty="0"/>
              <a:t>Each therapy group runs for 2 hours after school in term time, the first hour focussing on physical activity (run by the football club) and the second hour focusing on psychoeducation, run by CAMHS staff.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42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hesterfield football club"/>
          <p:cNvSpPr>
            <a:spLocks noChangeAspect="1" noChangeArrowheads="1"/>
          </p:cNvSpPr>
          <p:nvPr/>
        </p:nvSpPr>
        <p:spPr bwMode="auto">
          <a:xfrm>
            <a:off x="4172446" y="3967200"/>
            <a:ext cx="221152" cy="2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Image result for chesterfield football clu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00" y="3579486"/>
            <a:ext cx="2031505" cy="24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arnsley football club ba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37" y="3521416"/>
            <a:ext cx="2467394" cy="24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otherham football club bad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69" y="3579486"/>
            <a:ext cx="1914514" cy="25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heffield wednesday football club bad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5" y="628305"/>
            <a:ext cx="1700321" cy="24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8" descr="Image result for huddersfield town fc badge"/>
          <p:cNvSpPr>
            <a:spLocks noChangeAspect="1" noChangeArrowheads="1"/>
          </p:cNvSpPr>
          <p:nvPr/>
        </p:nvSpPr>
        <p:spPr bwMode="auto">
          <a:xfrm>
            <a:off x="-5090193" y="3951159"/>
            <a:ext cx="147968" cy="1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0" descr="Image result for huddersfield town fc badge"/>
          <p:cNvSpPr>
            <a:spLocks noChangeAspect="1" noChangeArrowheads="1"/>
          </p:cNvSpPr>
          <p:nvPr/>
        </p:nvSpPr>
        <p:spPr bwMode="auto">
          <a:xfrm>
            <a:off x="-3019715" y="2275996"/>
            <a:ext cx="883184" cy="12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2" descr="Image result for huddersfield town football club badge"/>
          <p:cNvSpPr>
            <a:spLocks noChangeAspect="1" noChangeArrowheads="1"/>
          </p:cNvSpPr>
          <p:nvPr/>
        </p:nvSpPr>
        <p:spPr bwMode="auto">
          <a:xfrm>
            <a:off x="4822" y="-144463"/>
            <a:ext cx="455553" cy="4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4" name="Picture 26" descr="Huddersfield Town A.F.C.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09" y="560491"/>
            <a:ext cx="1852151" cy="25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mage result for bradford football club bad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820" y="491132"/>
            <a:ext cx="1796863" cy="26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 result for doncaster rovers bad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9" y="3505028"/>
            <a:ext cx="3484855" cy="24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Image result for wales fa ba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24" y="628305"/>
            <a:ext cx="2406752" cy="27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Learnt how to spread it across multiple sites</a:t>
            </a:r>
          </a:p>
          <a:p>
            <a:r>
              <a:rPr lang="en-GB" dirty="0"/>
              <a:t>Understanding how to collaborate between NHS and external organisations</a:t>
            </a:r>
          </a:p>
          <a:p>
            <a:r>
              <a:rPr lang="en-GB" dirty="0"/>
              <a:t>Turning it into a research project</a:t>
            </a:r>
          </a:p>
          <a:p>
            <a:r>
              <a:rPr lang="en-GB" dirty="0"/>
              <a:t>Using skills learnt from courses and implementing them directly</a:t>
            </a:r>
          </a:p>
        </p:txBody>
      </p:sp>
    </p:spTree>
    <p:extLst>
      <p:ext uri="{BB962C8B-B14F-4D97-AF65-F5344CB8AC3E}">
        <p14:creationId xmlns:p14="http://schemas.microsoft.com/office/powerpoint/2010/main" val="13739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val Callout 3"/>
          <p:cNvSpPr/>
          <p:nvPr/>
        </p:nvSpPr>
        <p:spPr>
          <a:xfrm>
            <a:off x="5733243" y="409977"/>
            <a:ext cx="3601792" cy="23568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“ </a:t>
            </a:r>
            <a:r>
              <a:rPr lang="en-GB" sz="2800" i="1" dirty="0"/>
              <a:t>the last 8-week period this has been a godsend</a:t>
            </a:r>
            <a:r>
              <a:rPr lang="en-GB" sz="2800" dirty="0"/>
              <a:t>.”.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068354" y="2766811"/>
            <a:ext cx="4533363" cy="30394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“</a:t>
            </a:r>
            <a:r>
              <a:rPr lang="en-GB" sz="2800" i="1" dirty="0"/>
              <a:t>you come here to get help with your difficulties but you get help with it in a  different way and its really effective</a:t>
            </a:r>
            <a:r>
              <a:rPr lang="en-GB" sz="2800" dirty="0"/>
              <a:t>”.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57708" y="487251"/>
            <a:ext cx="4187780" cy="25650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“</a:t>
            </a:r>
            <a:r>
              <a:rPr lang="en-GB" sz="2800" i="1" dirty="0"/>
              <a:t>I honestly have not seen her so motivated or proud of being part of something for a long time</a:t>
            </a:r>
            <a:r>
              <a:rPr lang="en-GB" sz="2800" dirty="0"/>
              <a:t>”.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009104" y="3052293"/>
            <a:ext cx="4561266" cy="31500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“</a:t>
            </a:r>
            <a:r>
              <a:rPr lang="en-GB" sz="2400" i="1" dirty="0"/>
              <a:t>enjoyed the physical activity  and has been more physically active - been going out more on bike, going out and playing football with friends</a:t>
            </a:r>
            <a:r>
              <a:rPr lang="en-GB" sz="32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143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SuppoRTT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Supported Return to Training (</a:t>
            </a:r>
            <a:r>
              <a:rPr lang="en-GB" dirty="0" err="1"/>
              <a:t>SuppoRTT</a:t>
            </a:r>
            <a:r>
              <a:rPr lang="en-GB" dirty="0"/>
              <a:t>) is a centrally funded Health Education England (HEE) programme which aims to support </a:t>
            </a:r>
            <a:r>
              <a:rPr lang="en-GB" b="1" dirty="0"/>
              <a:t>ALL</a:t>
            </a:r>
            <a:r>
              <a:rPr lang="en-GB" dirty="0"/>
              <a:t> trainees to safely and confidently return to training after a sustained period of absence</a:t>
            </a:r>
          </a:p>
          <a:p>
            <a:r>
              <a:rPr lang="en-GB" dirty="0"/>
              <a:t>Offer a variety of courses that you can do</a:t>
            </a:r>
          </a:p>
          <a:p>
            <a:r>
              <a:rPr lang="en-GB" dirty="0"/>
              <a:t>Sheffield Conference Monday 25</a:t>
            </a:r>
            <a:r>
              <a:rPr lang="en-GB" baseline="30000" dirty="0"/>
              <a:t>th</a:t>
            </a:r>
            <a:r>
              <a:rPr lang="en-GB" dirty="0"/>
              <a:t> and Tuesday 26</a:t>
            </a:r>
            <a:r>
              <a:rPr lang="en-GB" baseline="30000" dirty="0"/>
              <a:t>th</a:t>
            </a:r>
            <a:r>
              <a:rPr lang="en-GB" dirty="0"/>
              <a:t> November</a:t>
            </a:r>
          </a:p>
        </p:txBody>
      </p:sp>
    </p:spTree>
    <p:extLst>
      <p:ext uri="{BB962C8B-B14F-4D97-AF65-F5344CB8AC3E}">
        <p14:creationId xmlns:p14="http://schemas.microsoft.com/office/powerpoint/2010/main" val="89851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SuppoRTT</a:t>
            </a:r>
            <a:r>
              <a:rPr lang="en-GB" dirty="0"/>
              <a:t> for New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Difficulties returning the work after parental leave</a:t>
            </a:r>
          </a:p>
          <a:p>
            <a:r>
              <a:rPr lang="en-GB" dirty="0"/>
              <a:t>Possibly not aware of </a:t>
            </a:r>
            <a:r>
              <a:rPr lang="en-GB" dirty="0" err="1"/>
              <a:t>whats</a:t>
            </a:r>
            <a:r>
              <a:rPr lang="en-GB" dirty="0"/>
              <a:t> on offer while you are out of training</a:t>
            </a:r>
          </a:p>
          <a:p>
            <a:r>
              <a:rPr lang="en-GB" dirty="0"/>
              <a:t>Co-developed with O &amp; G trainees</a:t>
            </a:r>
          </a:p>
          <a:p>
            <a:r>
              <a:rPr lang="en-GB" dirty="0"/>
              <a:t>Have a network of peers to engage with</a:t>
            </a:r>
          </a:p>
          <a:p>
            <a:r>
              <a:rPr lang="en-GB" dirty="0"/>
              <a:t>Learn about caring for a child as a new parent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86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 than Fulltime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Did it at 60%</a:t>
            </a:r>
          </a:p>
          <a:p>
            <a:r>
              <a:rPr lang="en-GB" dirty="0"/>
              <a:t>Challenging due to arranging meetings on non working days</a:t>
            </a:r>
          </a:p>
          <a:p>
            <a:r>
              <a:rPr lang="en-GB" dirty="0"/>
              <a:t>Still have flexibility but need to be adaptable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up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Shadow Clinics</a:t>
            </a:r>
          </a:p>
          <a:p>
            <a:r>
              <a:rPr lang="en-GB" dirty="0"/>
              <a:t>Reading</a:t>
            </a:r>
          </a:p>
          <a:p>
            <a:r>
              <a:rPr lang="en-GB" dirty="0"/>
              <a:t>Teaching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482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Invaluable experience</a:t>
            </a:r>
          </a:p>
          <a:p>
            <a:r>
              <a:rPr lang="en-GB" dirty="0"/>
              <a:t>Develop skills you don’t get from just doing clinical work</a:t>
            </a:r>
          </a:p>
          <a:p>
            <a:r>
              <a:rPr lang="en-GB" dirty="0"/>
              <a:t>Understand how NHS works </a:t>
            </a:r>
          </a:p>
          <a:p>
            <a:r>
              <a:rPr lang="en-GB" dirty="0"/>
              <a:t>Gain networks of contacts for future opportunities</a:t>
            </a:r>
          </a:p>
          <a:p>
            <a:r>
              <a:rPr lang="en-GB" dirty="0"/>
              <a:t>Extremely rewarding and enjoyable</a:t>
            </a:r>
          </a:p>
        </p:txBody>
      </p:sp>
    </p:spTree>
    <p:extLst>
      <p:ext uri="{BB962C8B-B14F-4D97-AF65-F5344CB8AC3E}">
        <p14:creationId xmlns:p14="http://schemas.microsoft.com/office/powerpoint/2010/main" val="159779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August 2020 Recruitment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Application window closes 4pm today!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61" t="38493" r="33494" b="21675"/>
          <a:stretch/>
        </p:blipFill>
        <p:spPr>
          <a:xfrm>
            <a:off x="838201" y="2473305"/>
            <a:ext cx="10528496" cy="407609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5835203" y="3657599"/>
            <a:ext cx="3679065" cy="462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2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Future Leaders Programme?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Opportunities for trainees and qualified Allied Health Professionals to do a one year Leadership Fellowship</a:t>
            </a:r>
          </a:p>
          <a:p>
            <a:r>
              <a:rPr lang="en-GB" dirty="0"/>
              <a:t>Grow and develop their personal leadership skills</a:t>
            </a:r>
          </a:p>
          <a:p>
            <a:r>
              <a:rPr lang="en-GB" dirty="0"/>
              <a:t>Fellowships are available from education and simulation, to patient safety and quality improvement.  </a:t>
            </a:r>
          </a:p>
          <a:p>
            <a:r>
              <a:rPr lang="en-GB" dirty="0"/>
              <a:t>Take on live projects, one year in length</a:t>
            </a:r>
          </a:p>
          <a:p>
            <a:r>
              <a:rPr lang="en-GB" dirty="0"/>
              <a:t>Responsible for their design and development under the supervision of an experienced clinical leader.</a:t>
            </a:r>
          </a:p>
        </p:txBody>
      </p:sp>
    </p:spTree>
    <p:extLst>
      <p:ext uri="{BB962C8B-B14F-4D97-AF65-F5344CB8AC3E}">
        <p14:creationId xmlns:p14="http://schemas.microsoft.com/office/powerpoint/2010/main" val="329778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62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it allow me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Build a network of expert contacts with medical and NHS management leaders.</a:t>
            </a:r>
          </a:p>
          <a:p>
            <a:r>
              <a:rPr lang="en-GB" dirty="0"/>
              <a:t>Enhance skills and competencies that are essential to be a future medical leaders.</a:t>
            </a:r>
          </a:p>
          <a:p>
            <a:r>
              <a:rPr lang="en-GB" dirty="0"/>
              <a:t>Develop and deliver a project that is relevant to the specific needs of the NHS.</a:t>
            </a:r>
          </a:p>
          <a:p>
            <a:r>
              <a:rPr lang="en-GB" dirty="0"/>
              <a:t>Opportunity to undertake a one year postgraduate qualification e.g.. in leadership or medical education</a:t>
            </a:r>
          </a:p>
          <a:p>
            <a:r>
              <a:rPr lang="en-GB" dirty="0"/>
              <a:t>Gain practical and academic experience in clinical leadership from local experts in the field</a:t>
            </a:r>
          </a:p>
        </p:txBody>
      </p:sp>
    </p:spTree>
    <p:extLst>
      <p:ext uri="{BB962C8B-B14F-4D97-AF65-F5344CB8AC3E}">
        <p14:creationId xmlns:p14="http://schemas.microsoft.com/office/powerpoint/2010/main" val="123260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than just doing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 Leadership Fellows meet regularly </a:t>
            </a:r>
          </a:p>
          <a:p>
            <a:r>
              <a:rPr lang="en-GB" dirty="0"/>
              <a:t>Organise the annual Future Leaders Conference – </a:t>
            </a:r>
          </a:p>
          <a:p>
            <a:pPr lvl="1"/>
            <a:r>
              <a:rPr lang="en-GB" dirty="0"/>
              <a:t>Tuesday 10</a:t>
            </a:r>
            <a:r>
              <a:rPr lang="en-GB" baseline="30000" dirty="0"/>
              <a:t>th</a:t>
            </a:r>
            <a:r>
              <a:rPr lang="en-GB" dirty="0"/>
              <a:t> March, Royal Victoria Hotel, Sheffield  </a:t>
            </a:r>
          </a:p>
          <a:p>
            <a:r>
              <a:rPr lang="en-GB" dirty="0"/>
              <a:t>Development opportunities </a:t>
            </a:r>
          </a:p>
          <a:p>
            <a:pPr lvl="1"/>
            <a:r>
              <a:rPr lang="en-GB" dirty="0"/>
              <a:t>Myers Briggs Type Indicator feedback</a:t>
            </a:r>
          </a:p>
          <a:p>
            <a:pPr lvl="1"/>
            <a:r>
              <a:rPr lang="en-GB" dirty="0"/>
              <a:t>360 appraisal</a:t>
            </a:r>
          </a:p>
          <a:p>
            <a:pPr lvl="1"/>
            <a:r>
              <a:rPr lang="en-GB" dirty="0"/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362383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August 2020 Recruitment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Application window closes 4pm today!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61" t="38493" r="33494" b="21675"/>
          <a:stretch/>
        </p:blipFill>
        <p:spPr>
          <a:xfrm>
            <a:off x="838201" y="2408349"/>
            <a:ext cx="10877964" cy="421139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5835203" y="3657599"/>
            <a:ext cx="3679065" cy="462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8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experience on the FLP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Leadership Fellow in Physical Health and Mental Health Quality Improvement</a:t>
            </a:r>
          </a:p>
          <a:p>
            <a:r>
              <a:rPr lang="en-GB" dirty="0"/>
              <a:t>Working Less than Fulltime at 60%</a:t>
            </a:r>
          </a:p>
          <a:p>
            <a:r>
              <a:rPr lang="en-GB" dirty="0"/>
              <a:t>Postgraduate Certificate in Leadership and Management in Health and Social Care</a:t>
            </a:r>
          </a:p>
          <a:p>
            <a:r>
              <a:rPr lang="en-GB" dirty="0"/>
              <a:t>Future Leaders Conference organising committee</a:t>
            </a:r>
          </a:p>
          <a:p>
            <a:r>
              <a:rPr lang="en-GB" dirty="0"/>
              <a:t>Coaching</a:t>
            </a:r>
          </a:p>
          <a:p>
            <a:r>
              <a:rPr lang="en-GB" dirty="0"/>
              <a:t>Deanery Courses</a:t>
            </a:r>
          </a:p>
          <a:p>
            <a:r>
              <a:rPr lang="en-GB" dirty="0"/>
              <a:t>External Leadership courses and conferences</a:t>
            </a:r>
          </a:p>
        </p:txBody>
      </p:sp>
    </p:spTree>
    <p:extLst>
      <p:ext uri="{BB962C8B-B14F-4D97-AF65-F5344CB8AC3E}">
        <p14:creationId xmlns:p14="http://schemas.microsoft.com/office/powerpoint/2010/main" val="1137281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Bitesized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Started 2014 in Chesterfield</a:t>
            </a:r>
          </a:p>
          <a:p>
            <a:r>
              <a:rPr lang="en-GB" dirty="0"/>
              <a:t>10 minute teaching sessions for Mental health staff on Physical Health Topics</a:t>
            </a:r>
          </a:p>
          <a:p>
            <a:r>
              <a:rPr lang="en-GB" dirty="0"/>
              <a:t>Now a national initiative run through HEE</a:t>
            </a:r>
          </a:p>
          <a:p>
            <a:r>
              <a:rPr lang="en-GB" dirty="0"/>
              <a:t>FLP has given me the time to develop it and spread it further</a:t>
            </a:r>
          </a:p>
          <a:p>
            <a:r>
              <a:rPr lang="en-GB" dirty="0"/>
              <a:t>Flipping it so Mental Health topics are being delivered to Physical Health staff</a:t>
            </a:r>
          </a:p>
          <a:p>
            <a:r>
              <a:rPr lang="en-GB" dirty="0"/>
              <a:t>Learnt how to spread it more efficiently</a:t>
            </a:r>
          </a:p>
          <a:p>
            <a:r>
              <a:rPr lang="en-GB" dirty="0"/>
              <a:t>Learnt how to deliver the message quickly and effectively for a variety of Audiences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90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Bitesized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Putting together funding bids</a:t>
            </a:r>
          </a:p>
          <a:p>
            <a:r>
              <a:rPr lang="en-GB" dirty="0"/>
              <a:t>Finding ways to implement it into organisations</a:t>
            </a:r>
          </a:p>
          <a:p>
            <a:r>
              <a:rPr lang="en-GB" dirty="0"/>
              <a:t>Learning about how to share the vision of it for the future with others</a:t>
            </a:r>
          </a:p>
        </p:txBody>
      </p:sp>
      <p:pic>
        <p:nvPicPr>
          <p:cNvPr id="1026" name="Picture 2" descr="https://content.hee.nhs.uk/bitesized-teaching/assets/img/B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4" y="4184651"/>
            <a:ext cx="30289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9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Idea stemmed from Dr Rowlands work between Chesterfield FC and Chesterfield CMHT - The </a:t>
            </a:r>
            <a:r>
              <a:rPr lang="en-GB" dirty="0" err="1"/>
              <a:t>Spireites</a:t>
            </a:r>
            <a:r>
              <a:rPr lang="en-GB" dirty="0"/>
              <a:t> Active for Life programme</a:t>
            </a:r>
          </a:p>
          <a:p>
            <a:r>
              <a:rPr lang="en-US" dirty="0"/>
              <a:t>There is currently a long internal wait for therapy</a:t>
            </a:r>
          </a:p>
          <a:p>
            <a:r>
              <a:rPr lang="en-US" dirty="0"/>
              <a:t>No treatment for young people while they wait for a therapy to help with anxiety or depression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044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032D2E3E5F44C88F02890E51E64BF" ma:contentTypeVersion="5" ma:contentTypeDescription="Create a new document." ma:contentTypeScope="" ma:versionID="0e0baae3d13e987b23a9d954ef92a834">
  <xsd:schema xmlns:xsd="http://www.w3.org/2001/XMLSchema" xmlns:xs="http://www.w3.org/2001/XMLSchema" xmlns:p="http://schemas.microsoft.com/office/2006/metadata/properties" xmlns:ns3="3ebc16e6-2187-49ac-a2fa-7c384f62b36f" targetNamespace="http://schemas.microsoft.com/office/2006/metadata/properties" ma:root="true" ma:fieldsID="ac43b68e0ae1be4dbd7f9f8d3b4739eb" ns3:_="">
    <xsd:import namespace="3ebc16e6-2187-49ac-a2fa-7c384f62b3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c16e6-2187-49ac-a2fa-7c384f62b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91A315-8279-44D8-9026-35C9B8A25862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3ebc16e6-2187-49ac-a2fa-7c384f62b36f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0F44F01-1760-4B70-BEF5-0BC98846E5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129A1F-9AF3-4E63-B478-60733D658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c16e6-2187-49ac-a2fa-7c384f62b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587</TotalTime>
  <Words>768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Leadership Fellow, is it worth it?</vt:lpstr>
      <vt:lpstr>What is the Future Leaders Programme?</vt:lpstr>
      <vt:lpstr>What does it allow me to do?</vt:lpstr>
      <vt:lpstr>More than just doing a project</vt:lpstr>
      <vt:lpstr>August 2020 Recruitment Timeline</vt:lpstr>
      <vt:lpstr>My experience on the FLP</vt:lpstr>
      <vt:lpstr>Bitesized Teaching</vt:lpstr>
      <vt:lpstr>Bitesized Teaching</vt:lpstr>
      <vt:lpstr>Safety Nets</vt:lpstr>
      <vt:lpstr>Safety Nets</vt:lpstr>
      <vt:lpstr>PowerPoint Presentation</vt:lpstr>
      <vt:lpstr>Safety Nets</vt:lpstr>
      <vt:lpstr>PowerPoint Presentation</vt:lpstr>
      <vt:lpstr>SuppoRTT</vt:lpstr>
      <vt:lpstr>SuppoRTT for New Parents</vt:lpstr>
      <vt:lpstr>Less than Fulltime</vt:lpstr>
      <vt:lpstr>Keeping up to date</vt:lpstr>
      <vt:lpstr>Overall</vt:lpstr>
      <vt:lpstr>August 2020 Recruitment Timeline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Leaders Programme</dc:title>
  <dc:creator>bryan dias</dc:creator>
  <cp:lastModifiedBy>Stephanie Tindall</cp:lastModifiedBy>
  <cp:revision>20</cp:revision>
  <dcterms:created xsi:type="dcterms:W3CDTF">2019-11-04T07:48:01Z</dcterms:created>
  <dcterms:modified xsi:type="dcterms:W3CDTF">2019-12-04T16:43:14Z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0x01010068A032D2E3E5F44C88F02890E51E64BF</vt:lpwstr>
  </property>
</Properties>
</file>