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3961" autoAdjust="0"/>
  </p:normalViewPr>
  <p:slideViewPr>
    <p:cSldViewPr snapToGrid="0" snapToObjects="1">
      <p:cViewPr varScale="1">
        <p:scale>
          <a:sx n="80" d="100"/>
          <a:sy n="80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pratcommittee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22" y="1461826"/>
            <a:ext cx="8674049" cy="58649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400" u="sng" dirty="0">
                <a:latin typeface="Arial Black" panose="020B0A04020102020204" pitchFamily="34" charset="0"/>
              </a:rPr>
              <a:t>Chronic disease and Transition</a:t>
            </a:r>
            <a:br>
              <a:rPr lang="en-GB" sz="2400" u="sng" dirty="0">
                <a:latin typeface="Arial Black" panose="020B0A04020102020204" pitchFamily="34" charset="0"/>
              </a:rPr>
            </a:br>
            <a:r>
              <a:rPr lang="en-GB" sz="1600" b="0" dirty="0">
                <a:latin typeface="Arial Black" panose="020B0A04020102020204" pitchFamily="34" charset="0"/>
              </a:rPr>
              <a:t>Sheffield Children’s Hospital, Clinical Skills and Education Centre</a:t>
            </a:r>
            <a:br>
              <a:rPr lang="en-GB" sz="1600" dirty="0">
                <a:solidFill>
                  <a:schemeClr val="tx2"/>
                </a:solidFill>
                <a:latin typeface="+mn-lt"/>
              </a:rPr>
            </a:br>
            <a:r>
              <a:rPr lang="en-GB" sz="1600" dirty="0">
                <a:solidFill>
                  <a:schemeClr val="tx2"/>
                </a:solidFill>
                <a:latin typeface="+mn-lt"/>
              </a:rPr>
              <a:t>Wednesday 17</a:t>
            </a:r>
            <a:r>
              <a:rPr lang="en-GB" sz="1600" baseline="30000" dirty="0">
                <a:solidFill>
                  <a:schemeClr val="tx2"/>
                </a:solidFill>
                <a:latin typeface="+mn-lt"/>
              </a:rPr>
              <a:t>th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 July 0930-1630</a:t>
            </a:r>
            <a:br>
              <a:rPr lang="en-GB" sz="2800" u="sng" dirty="0">
                <a:latin typeface="Arial Black" panose="020B0A04020102020204" pitchFamily="34" charset="0"/>
              </a:rPr>
            </a:b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0A170-014B-4424-B0F6-24431CDF8F43}"/>
              </a:ext>
            </a:extLst>
          </p:cNvPr>
          <p:cNvSpPr/>
          <p:nvPr/>
        </p:nvSpPr>
        <p:spPr>
          <a:xfrm>
            <a:off x="340057" y="2943104"/>
            <a:ext cx="4107289" cy="989053"/>
          </a:xfrm>
          <a:prstGeom prst="rect">
            <a:avLst/>
          </a:prstGeom>
          <a:ln>
            <a:solidFill>
              <a:srgbClr val="A0005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i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sz="14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Lisa Dunkley and Sarah </a:t>
            </a:r>
            <a:r>
              <a:rPr lang="en-US" sz="1400" b="1" i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Hawnt</a:t>
            </a:r>
            <a:endParaRPr lang="en-US" sz="14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 Rheumatologist and Diabetes SN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and associated challenges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A2F0AF-2A4E-4F2E-B05A-E644F36735D3}"/>
              </a:ext>
            </a:extLst>
          </p:cNvPr>
          <p:cNvSpPr/>
          <p:nvPr/>
        </p:nvSpPr>
        <p:spPr>
          <a:xfrm>
            <a:off x="340057" y="4107168"/>
            <a:ext cx="8550550" cy="989053"/>
          </a:xfrm>
          <a:prstGeom prst="rect">
            <a:avLst/>
          </a:prstGeom>
          <a:ln>
            <a:solidFill>
              <a:srgbClr val="A0005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John Goddard, Barbara </a:t>
            </a:r>
            <a:r>
              <a:rPr lang="en-US" sz="1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Goodchild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Jane Robinson, Paul Manning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Pain Team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pain 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D2BFE-9175-403F-B7E7-17BA96312961}"/>
              </a:ext>
            </a:extLst>
          </p:cNvPr>
          <p:cNvSpPr txBox="1"/>
          <p:nvPr/>
        </p:nvSpPr>
        <p:spPr>
          <a:xfrm>
            <a:off x="0" y="6390655"/>
            <a:ext cx="9109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Register via Eventbrite via HEE              Y&amp;H </a:t>
            </a:r>
            <a:r>
              <a:rPr lang="en-GB" sz="1400" dirty="0">
                <a:hlinkClick r:id="rId2"/>
              </a:rPr>
              <a:t>spratcommittee@gmail.com</a:t>
            </a:r>
            <a:r>
              <a:rPr lang="en-GB" sz="1400" dirty="0"/>
              <a:t>                                        #SPRATYH</a:t>
            </a:r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7BA994-8DA1-4A56-9D45-2E0844838EC0}"/>
              </a:ext>
            </a:extLst>
          </p:cNvPr>
          <p:cNvSpPr txBox="1"/>
          <p:nvPr/>
        </p:nvSpPr>
        <p:spPr>
          <a:xfrm>
            <a:off x="125242" y="5253419"/>
            <a:ext cx="89090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00054"/>
                </a:solidFill>
              </a:rPr>
              <a:t>Covers Progress Curriculum domains</a:t>
            </a:r>
          </a:p>
          <a:p>
            <a:r>
              <a:rPr lang="en-US" sz="1400" b="1" dirty="0">
                <a:solidFill>
                  <a:srgbClr val="A00054"/>
                </a:solidFill>
              </a:rPr>
              <a:t>2. Communication  4. Patient management  5. Health promotion  6. Leadership and Team working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" y="212156"/>
            <a:ext cx="3130760" cy="1213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4946" y="2935973"/>
            <a:ext cx="4335661" cy="989053"/>
          </a:xfrm>
          <a:prstGeom prst="rect">
            <a:avLst/>
          </a:prstGeom>
          <a:ln>
            <a:solidFill>
              <a:srgbClr val="A00054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</a:t>
            </a:r>
            <a:r>
              <a:rPr lang="en-US" sz="1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Rolley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Charlotte Merriman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</a:t>
            </a:r>
            <a:r>
              <a:rPr lang="en-US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Psychologist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Chronic Fatigue service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Fatigue Syndrome</a:t>
            </a:r>
          </a:p>
        </p:txBody>
      </p:sp>
    </p:spTree>
    <p:extLst>
      <p:ext uri="{BB962C8B-B14F-4D97-AF65-F5344CB8AC3E}">
        <p14:creationId xmlns:p14="http://schemas.microsoft.com/office/powerpoint/2010/main" val="4095478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Master slide deck 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Master slide deck v2 (2)</Template>
  <TotalTime>3281</TotalTime>
  <Words>88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TEMPLATE - Master slide deck v2 (2)</vt:lpstr>
      <vt:lpstr>Chronic disease and Transition Sheffield Children’s Hospital, Clinical Skills and Education Centre Wednesday 17th July 0930-1630 </vt:lpstr>
    </vt:vector>
  </TitlesOfParts>
  <Company>Health Education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Bower</dc:creator>
  <cp:lastModifiedBy>Blyth</cp:lastModifiedBy>
  <cp:revision>47</cp:revision>
  <dcterms:created xsi:type="dcterms:W3CDTF">2018-08-06T17:32:04Z</dcterms:created>
  <dcterms:modified xsi:type="dcterms:W3CDTF">2019-06-27T09:37:01Z</dcterms:modified>
</cp:coreProperties>
</file>