
<file path=[Content_Types].xml><?xml version="1.0" encoding="utf-8"?>
<Types xmlns="http://schemas.openxmlformats.org/package/2006/content-types">
  <Default Extension="png" ContentType="image/png"/>
  <Default Extension="bmp" ContentType="image/bmp"/>
  <Default Extension="pdf" ContentType="application/pdf"/>
  <Default Extension="rels" ContentType="application/vnd.openxmlformats-package.relationships+xml"/>
  <Default Extension="jpeg" ContentType="image/jpg"/>
  <Default Extension="mov" ContentType="application/movie"/>
  <Default Extension="xml" ContentType="application/xml"/>
  <Default Extension="gif" ContentType="image/gif"/>
  <Default Extension="tif" ContentType="image/tif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Graphik Medium"/>
        <a:ea typeface="Graphik Medium"/>
        <a:cs typeface="Graphik Medium"/>
        <a:sym typeface="Graphik Medium"/>
      </a:defRPr>
    </a:lvl1pPr>
    <a:lvl2pPr marL="0" marR="0" indent="45720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Graphik Medium"/>
        <a:ea typeface="Graphik Medium"/>
        <a:cs typeface="Graphik Medium"/>
        <a:sym typeface="Graphik Medium"/>
      </a:defRPr>
    </a:lvl2pPr>
    <a:lvl3pPr marL="0" marR="0" indent="91440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Graphik Medium"/>
        <a:ea typeface="Graphik Medium"/>
        <a:cs typeface="Graphik Medium"/>
        <a:sym typeface="Graphik Medium"/>
      </a:defRPr>
    </a:lvl3pPr>
    <a:lvl4pPr marL="0" marR="0" indent="137160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Graphik Medium"/>
        <a:ea typeface="Graphik Medium"/>
        <a:cs typeface="Graphik Medium"/>
        <a:sym typeface="Graphik Medium"/>
      </a:defRPr>
    </a:lvl4pPr>
    <a:lvl5pPr marL="0" marR="0" indent="182880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Graphik Medium"/>
        <a:ea typeface="Graphik Medium"/>
        <a:cs typeface="Graphik Medium"/>
        <a:sym typeface="Graphik Medium"/>
      </a:defRPr>
    </a:lvl5pPr>
    <a:lvl6pPr marL="0" marR="0" indent="228600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Graphik Medium"/>
        <a:ea typeface="Graphik Medium"/>
        <a:cs typeface="Graphik Medium"/>
        <a:sym typeface="Graphik Medium"/>
      </a:defRPr>
    </a:lvl6pPr>
    <a:lvl7pPr marL="0" marR="0" indent="274320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Graphik Medium"/>
        <a:ea typeface="Graphik Medium"/>
        <a:cs typeface="Graphik Medium"/>
        <a:sym typeface="Graphik Medium"/>
      </a:defRPr>
    </a:lvl7pPr>
    <a:lvl8pPr marL="0" marR="0" indent="320040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Graphik Medium"/>
        <a:ea typeface="Graphik Medium"/>
        <a:cs typeface="Graphik Medium"/>
        <a:sym typeface="Graphik Medium"/>
      </a:defRPr>
    </a:lvl8pPr>
    <a:lvl9pPr marL="0" marR="0" indent="365760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Graphik Medium"/>
        <a:ea typeface="Graphik Medium"/>
        <a:cs typeface="Graphik Medium"/>
        <a:sym typeface="Graphik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84F64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84F64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084F64"/>
              </a:solidFill>
              <a:prstDash val="solid"/>
              <a:miter lim="400000"/>
            </a:ln>
          </a:left>
          <a:right>
            <a:ln w="12700" cap="flat">
              <a:solidFill>
                <a:srgbClr val="084F64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84F64"/>
              </a:solidFill>
              <a:prstDash val="solid"/>
              <a:miter lim="400000"/>
            </a:ln>
          </a:bottom>
          <a:insideH>
            <a:ln w="12700" cap="flat">
              <a:solidFill>
                <a:srgbClr val="084F64"/>
              </a:solidFill>
              <a:prstDash val="solid"/>
              <a:miter lim="400000"/>
            </a:ln>
          </a:insideH>
          <a:insideV>
            <a:ln w="12700" cap="flat">
              <a:solidFill>
                <a:srgbClr val="084F64"/>
              </a:solidFill>
              <a:prstDash val="solid"/>
              <a:miter lim="400000"/>
            </a:ln>
          </a:insideV>
        </a:tcBdr>
        <a:fill>
          <a:solidFill>
            <a:schemeClr val="accent1">
              <a:satOff val="3942"/>
              <a:lumOff val="17322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 Medium"/>
          <a:ea typeface="Graphik Medium"/>
          <a:cs typeface="Graphik Medium"/>
        </a:font>
        <a:schemeClr val="accent6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0EAF0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chemeClr val="accent6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84F64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 Medium"/>
          <a:ea typeface="Graphik Medium"/>
          <a:cs typeface="Graphik Medium"/>
        </a:font>
        <a:schemeClr val="accent6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84F64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chemeClr val="accent6"/>
        </a:fontRef>
        <a:schemeClr val="accent6"/>
      </a:tcTxStyle>
      <a:tcStyle>
        <a:tcBdr>
          <a:left>
            <a:ln w="12700" cap="flat">
              <a:solidFill>
                <a:srgbClr val="084F64"/>
              </a:solidFill>
              <a:prstDash val="solid"/>
              <a:miter lim="400000"/>
            </a:ln>
          </a:left>
          <a:right>
            <a:ln w="12700" cap="flat">
              <a:solidFill>
                <a:srgbClr val="084F64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84F64"/>
              </a:solidFill>
              <a:prstDash val="solid"/>
              <a:miter lim="400000"/>
            </a:ln>
          </a:bottom>
          <a:insideH>
            <a:ln w="12700" cap="flat">
              <a:solidFill>
                <a:srgbClr val="084F64"/>
              </a:solidFill>
              <a:prstDash val="solid"/>
              <a:miter lim="400000"/>
            </a:ln>
          </a:insideH>
          <a:insideV>
            <a:ln w="12700" cap="flat">
              <a:solidFill>
                <a:srgbClr val="084F64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35454"/>
              <a:satOff val="2115"/>
              <a:lumOff val="45487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 Medium"/>
          <a:ea typeface="Graphik Medium"/>
          <a:cs typeface="Graphik Medium"/>
        </a:font>
        <a:srgbClr val="2E4E61"/>
      </a:tcTxStyle>
      <a:tcStyle>
        <a:tcBdr>
          <a:left>
            <a:ln w="12700" cap="flat">
              <a:solidFill>
                <a:srgbClr val="3D3E3E"/>
              </a:solidFill>
              <a:prstDash val="solid"/>
              <a:miter lim="400000"/>
            </a:ln>
          </a:left>
          <a:right>
            <a:ln w="12700" cap="flat">
              <a:solidFill>
                <a:srgbClr val="3D3E3E"/>
              </a:solidFill>
              <a:prstDash val="solid"/>
              <a:miter lim="400000"/>
            </a:ln>
          </a:right>
          <a:top>
            <a:ln w="12700" cap="flat">
              <a:solidFill>
                <a:srgbClr val="3D3E3E"/>
              </a:solidFill>
              <a:prstDash val="solid"/>
              <a:miter lim="400000"/>
            </a:ln>
          </a:top>
          <a:bottom>
            <a:ln w="12700" cap="flat">
              <a:solidFill>
                <a:srgbClr val="3D3E3E"/>
              </a:solidFill>
              <a:prstDash val="solid"/>
              <a:miter lim="400000"/>
            </a:ln>
          </a:bottom>
          <a:insideH>
            <a:ln w="12700" cap="flat">
              <a:solidFill>
                <a:srgbClr val="3D3E3E"/>
              </a:solidFill>
              <a:prstDash val="solid"/>
              <a:miter lim="400000"/>
            </a:ln>
          </a:insideH>
          <a:insideV>
            <a:ln w="12700" cap="flat">
              <a:solidFill>
                <a:srgbClr val="3D3E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2E4E61"/>
      </a:tcTxStyle>
      <a:tcStyle>
        <a:tcBdr>
          <a:left>
            <a:ln w="12700" cap="flat">
              <a:solidFill>
                <a:srgbClr val="3D3E3E"/>
              </a:solidFill>
              <a:prstDash val="solid"/>
              <a:miter lim="400000"/>
            </a:ln>
          </a:left>
          <a:right>
            <a:ln w="25400" cap="flat">
              <a:solidFill>
                <a:srgbClr val="3D3E3E"/>
              </a:solidFill>
              <a:prstDash val="solid"/>
              <a:miter lim="400000"/>
            </a:ln>
          </a:right>
          <a:top>
            <a:ln w="12700" cap="flat">
              <a:solidFill>
                <a:srgbClr val="3D3E3E"/>
              </a:solidFill>
              <a:prstDash val="solid"/>
              <a:miter lim="400000"/>
            </a:ln>
          </a:top>
          <a:bottom>
            <a:ln w="12700" cap="flat">
              <a:solidFill>
                <a:srgbClr val="3D3E3E"/>
              </a:solidFill>
              <a:prstDash val="solid"/>
              <a:miter lim="400000"/>
            </a:ln>
          </a:bottom>
          <a:insideH>
            <a:ln w="12700" cap="flat">
              <a:solidFill>
                <a:srgbClr val="3D3E3E"/>
              </a:solidFill>
              <a:prstDash val="solid"/>
              <a:miter lim="400000"/>
            </a:ln>
          </a:insideH>
          <a:insideV>
            <a:ln w="12700" cap="flat">
              <a:solidFill>
                <a:srgbClr val="3D3E3E"/>
              </a:solidFill>
              <a:prstDash val="solid"/>
              <a:miter lim="400000"/>
            </a:ln>
          </a:insideV>
        </a:tcBdr>
        <a:fill>
          <a:solidFill>
            <a:srgbClr val="DBE6A5"/>
          </a:solidFill>
        </a:fill>
      </a:tcStyle>
    </a:firstCol>
    <a:lastRow>
      <a:tcTxStyle b="off" i="off">
        <a:font>
          <a:latin typeface="Graphik Medium"/>
          <a:ea typeface="Graphik Medium"/>
          <a:cs typeface="Graphik Medium"/>
        </a:font>
        <a:srgbClr val="2E4E61"/>
      </a:tcTxStyle>
      <a:tcStyle>
        <a:tcBdr>
          <a:left>
            <a:ln w="12700" cap="flat">
              <a:solidFill>
                <a:srgbClr val="3D3E3E"/>
              </a:solidFill>
              <a:prstDash val="solid"/>
              <a:miter lim="400000"/>
            </a:ln>
          </a:left>
          <a:right>
            <a:ln w="12700" cap="flat">
              <a:solidFill>
                <a:srgbClr val="3D3E3E"/>
              </a:solidFill>
              <a:prstDash val="solid"/>
              <a:miter lim="400000"/>
            </a:ln>
          </a:right>
          <a:top>
            <a:ln w="25400" cap="flat">
              <a:solidFill>
                <a:srgbClr val="3D3E3E"/>
              </a:solidFill>
              <a:prstDash val="solid"/>
              <a:miter lim="400000"/>
            </a:ln>
          </a:top>
          <a:bottom>
            <a:ln w="12700" cap="flat">
              <a:solidFill>
                <a:srgbClr val="3D3E3E"/>
              </a:solidFill>
              <a:prstDash val="solid"/>
              <a:miter lim="400000"/>
            </a:ln>
          </a:bottom>
          <a:insideH>
            <a:ln w="12700" cap="flat">
              <a:solidFill>
                <a:srgbClr val="3D3E3E"/>
              </a:solidFill>
              <a:prstDash val="solid"/>
              <a:miter lim="400000"/>
            </a:ln>
          </a:insideH>
          <a:insideV>
            <a:ln w="12700" cap="flat">
              <a:solidFill>
                <a:srgbClr val="3D3E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2E4E61"/>
      </a:tcTxStyle>
      <a:tcStyle>
        <a:tcBdr>
          <a:left>
            <a:ln w="12700" cap="flat">
              <a:solidFill>
                <a:srgbClr val="3D3E3E"/>
              </a:solidFill>
              <a:prstDash val="solid"/>
              <a:miter lim="400000"/>
            </a:ln>
          </a:left>
          <a:right>
            <a:ln w="12700" cap="flat">
              <a:solidFill>
                <a:srgbClr val="3D3E3E"/>
              </a:solidFill>
              <a:prstDash val="solid"/>
              <a:miter lim="400000"/>
            </a:ln>
          </a:right>
          <a:top>
            <a:ln w="12700" cap="flat">
              <a:solidFill>
                <a:srgbClr val="3D3E3E"/>
              </a:solidFill>
              <a:prstDash val="solid"/>
              <a:miter lim="400000"/>
            </a:ln>
          </a:top>
          <a:bottom>
            <a:ln w="25400" cap="flat">
              <a:solidFill>
                <a:srgbClr val="3D3E3E"/>
              </a:solidFill>
              <a:prstDash val="solid"/>
              <a:miter lim="400000"/>
            </a:ln>
          </a:bottom>
          <a:insideH>
            <a:ln w="12700" cap="flat">
              <a:solidFill>
                <a:srgbClr val="3D3E3E"/>
              </a:solidFill>
              <a:prstDash val="solid"/>
              <a:miter lim="400000"/>
            </a:ln>
          </a:insideH>
          <a:insideV>
            <a:ln w="12700" cap="flat">
              <a:solidFill>
                <a:srgbClr val="3D3E3E"/>
              </a:solidFill>
              <a:prstDash val="solid"/>
              <a:miter lim="400000"/>
            </a:ln>
          </a:insideV>
        </a:tcBdr>
        <a:fill>
          <a:solidFill>
            <a:srgbClr val="DBE6A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5C526A"/>
              </a:solidFill>
              <a:prstDash val="solid"/>
              <a:miter lim="400000"/>
            </a:ln>
          </a:left>
          <a:right>
            <a:ln w="254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CB5B2"/>
          </a:solidFill>
        </a:fill>
      </a:tcStyle>
    </a:firstCol>
    <a:lastRow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C526A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3B3B3B"/>
              </a:solidFill>
              <a:prstDash val="solid"/>
              <a:miter lim="400000"/>
            </a:ln>
          </a:left>
          <a:right>
            <a:ln w="12700" cap="flat">
              <a:solidFill>
                <a:srgbClr val="3B3B3B"/>
              </a:solidFill>
              <a:prstDash val="solid"/>
              <a:miter lim="400000"/>
            </a:ln>
          </a:right>
          <a:top>
            <a:ln w="12700" cap="flat">
              <a:solidFill>
                <a:srgbClr val="5C526A"/>
              </a:solidFill>
              <a:prstDash val="solid"/>
              <a:miter lim="400000"/>
            </a:ln>
          </a:top>
          <a:bottom>
            <a:ln w="25400" cap="flat">
              <a:solidFill>
                <a:srgbClr val="3B3B3B"/>
              </a:solidFill>
              <a:prstDash val="solid"/>
              <a:miter lim="400000"/>
            </a:ln>
          </a:bottom>
          <a:insideH>
            <a:ln w="12700" cap="flat">
              <a:solidFill>
                <a:srgbClr val="3B3B3B"/>
              </a:solidFill>
              <a:prstDash val="solid"/>
              <a:miter lim="400000"/>
            </a:ln>
          </a:insideH>
          <a:insideV>
            <a:ln w="12700" cap="flat">
              <a:solidFill>
                <a:srgbClr val="3B3B3B"/>
              </a:solidFill>
              <a:prstDash val="solid"/>
              <a:miter lim="400000"/>
            </a:ln>
          </a:insideV>
        </a:tcBdr>
        <a:fill>
          <a:solidFill>
            <a:srgbClr val="C16E6A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CDCECC"/>
          </a:solidFill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D2F24"/>
          </a:solidFill>
        </a:fill>
      </a:tcStyle>
    </a:firstCol>
    <a:la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ommentAuthors" Target="commentAuthors.xml"/><Relationship Id="rId21" Type="http://schemas.openxmlformats.org/officeDocument/2006/relationships/slide" Target="slides/slide14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ustomXml" Target="../customXml/item2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ustomXml" Target="../customXml/item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customXml" Target="../customXml/item3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hape 17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ic"/>
          <p:cNvSpPr txBox="1"/>
          <p:nvPr>
            <p:ph type="body" sz="quarter" idx="21" hasCustomPrompt="1"/>
          </p:nvPr>
        </p:nvSpPr>
        <p:spPr>
          <a:xfrm>
            <a:off x="1181100" y="12364718"/>
            <a:ext cx="4965700" cy="467107"/>
          </a:xfrm>
          <a:prstGeom prst="rect">
            <a:avLst/>
          </a:prstGeom>
        </p:spPr>
        <p:txBody>
          <a:bodyPr anchor="t"/>
          <a:lstStyle>
            <a:lvl1pPr>
              <a:defRPr b="0" cap="all" spc="88" sz="2200"/>
            </a:lvl1pPr>
          </a:lstStyle>
          <a:p>
            <a:pPr/>
            <a:r>
              <a:t>Topic</a:t>
            </a:r>
          </a:p>
        </p:txBody>
      </p:sp>
      <p:sp>
        <p:nvSpPr>
          <p:cNvPr id="16" name="Location"/>
          <p:cNvSpPr txBox="1"/>
          <p:nvPr>
            <p:ph type="body" sz="quarter" idx="22" hasCustomPrompt="1"/>
          </p:nvPr>
        </p:nvSpPr>
        <p:spPr>
          <a:xfrm>
            <a:off x="18237200" y="12364718"/>
            <a:ext cx="4965700" cy="467107"/>
          </a:xfrm>
          <a:prstGeom prst="rect">
            <a:avLst/>
          </a:prstGeom>
        </p:spPr>
        <p:txBody>
          <a:bodyPr anchor="t"/>
          <a:lstStyle>
            <a:lvl1pPr>
              <a:defRPr b="0" cap="all" spc="88" sz="2200"/>
            </a:lvl1pPr>
          </a:lstStyle>
          <a:p>
            <a:pPr/>
            <a:r>
              <a:t>Location</a:t>
            </a:r>
          </a:p>
        </p:txBody>
      </p:sp>
      <p:sp>
        <p:nvSpPr>
          <p:cNvPr id="17" name="Author and Date"/>
          <p:cNvSpPr txBox="1"/>
          <p:nvPr>
            <p:ph type="body" sz="quarter" idx="23" hasCustomPrompt="1"/>
          </p:nvPr>
        </p:nvSpPr>
        <p:spPr>
          <a:xfrm>
            <a:off x="6946900" y="12233909"/>
            <a:ext cx="10490200" cy="706629"/>
          </a:xfrm>
          <a:prstGeom prst="rect">
            <a:avLst/>
          </a:prstGeom>
        </p:spPr>
        <p:txBody>
          <a:bodyPr anchor="t"/>
          <a:lstStyle/>
          <a:p>
            <a:pPr/>
            <a:r>
              <a:t>Author and Date</a:t>
            </a:r>
          </a:p>
        </p:txBody>
      </p:sp>
      <p:sp>
        <p:nvSpPr>
          <p:cNvPr id="18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19" name="Body Level One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tatement">
    <p:bg>
      <p:bgPr>
        <a:solidFill>
          <a:srgbClr val="F3F5B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Body Level One…"/>
          <p:cNvSpPr txBox="1"/>
          <p:nvPr>
            <p:ph type="body" sz="half" idx="1" hasCustomPrompt="1"/>
          </p:nvPr>
        </p:nvSpPr>
        <p:spPr>
          <a:xfrm>
            <a:off x="2082800" y="4337484"/>
            <a:ext cx="20205700" cy="46990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cap="all" spc="270" sz="9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>
              <a:lnSpc>
                <a:spcPct val="90000"/>
              </a:lnSpc>
              <a:defRPr cap="all" spc="270" sz="9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>
              <a:lnSpc>
                <a:spcPct val="90000"/>
              </a:lnSpc>
              <a:defRPr cap="all" spc="270" sz="9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>
              <a:lnSpc>
                <a:spcPct val="90000"/>
              </a:lnSpc>
              <a:defRPr cap="all" spc="270" sz="9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>
              <a:lnSpc>
                <a:spcPct val="90000"/>
              </a:lnSpc>
              <a:defRPr cap="all" spc="270" sz="9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2" name="Line"/>
          <p:cNvSpPr/>
          <p:nvPr/>
        </p:nvSpPr>
        <p:spPr>
          <a:xfrm>
            <a:off x="766879" y="952500"/>
            <a:ext cx="22850242" cy="0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23" name="Line"/>
          <p:cNvSpPr/>
          <p:nvPr/>
        </p:nvSpPr>
        <p:spPr>
          <a:xfrm>
            <a:off x="757217" y="12603828"/>
            <a:ext cx="22862943" cy="1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24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 Fact">
    <p:bg>
      <p:bgPr>
        <a:solidFill>
          <a:srgbClr val="F3F5B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Body Level One…"/>
          <p:cNvSpPr txBox="1"/>
          <p:nvPr>
            <p:ph type="body" idx="1" hasCustomPrompt="1"/>
          </p:nvPr>
        </p:nvSpPr>
        <p:spPr>
          <a:xfrm>
            <a:off x="2082800" y="1509784"/>
            <a:ext cx="20205700" cy="685229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cap="all" spc="750" sz="2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>
              <a:lnSpc>
                <a:spcPct val="90000"/>
              </a:lnSpc>
              <a:defRPr cap="all" spc="750" sz="2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>
              <a:lnSpc>
                <a:spcPct val="90000"/>
              </a:lnSpc>
              <a:defRPr cap="all" spc="750" sz="2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>
              <a:lnSpc>
                <a:spcPct val="90000"/>
              </a:lnSpc>
              <a:defRPr cap="all" spc="750" sz="2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>
              <a:lnSpc>
                <a:spcPct val="90000"/>
              </a:lnSpc>
              <a:defRPr cap="all" spc="750" sz="2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2" name="Fact information"/>
          <p:cNvSpPr txBox="1"/>
          <p:nvPr>
            <p:ph type="body" sz="quarter" idx="21" hasCustomPrompt="1"/>
          </p:nvPr>
        </p:nvSpPr>
        <p:spPr>
          <a:xfrm>
            <a:off x="2082800" y="8407994"/>
            <a:ext cx="20205700" cy="694056"/>
          </a:xfrm>
          <a:prstGeom prst="rect">
            <a:avLst/>
          </a:prstGeom>
        </p:spPr>
        <p:txBody>
          <a:bodyPr anchor="t"/>
          <a:lstStyle>
            <a:lvl1pPr>
              <a:defRPr spc="104" sz="3500">
                <a:solidFill>
                  <a:schemeClr val="accent1"/>
                </a:solidFill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33" name="Line"/>
          <p:cNvSpPr/>
          <p:nvPr/>
        </p:nvSpPr>
        <p:spPr>
          <a:xfrm flipV="1">
            <a:off x="762000" y="952499"/>
            <a:ext cx="22860001" cy="2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34" name="Line"/>
          <p:cNvSpPr/>
          <p:nvPr/>
        </p:nvSpPr>
        <p:spPr>
          <a:xfrm>
            <a:off x="766879" y="12598400"/>
            <a:ext cx="22850242" cy="0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bg>
      <p:bgPr>
        <a:solidFill>
          <a:srgbClr val="FFCB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Attribution"/>
          <p:cNvSpPr txBox="1"/>
          <p:nvPr>
            <p:ph type="body" sz="quarter" idx="21" hasCustomPrompt="1"/>
          </p:nvPr>
        </p:nvSpPr>
        <p:spPr>
          <a:xfrm>
            <a:off x="2088436" y="11375561"/>
            <a:ext cx="20207127" cy="70662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43" name="Line"/>
          <p:cNvSpPr/>
          <p:nvPr/>
        </p:nvSpPr>
        <p:spPr>
          <a:xfrm flipV="1">
            <a:off x="762000" y="952499"/>
            <a:ext cx="22860001" cy="2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44" name="Line"/>
          <p:cNvSpPr/>
          <p:nvPr/>
        </p:nvSpPr>
        <p:spPr>
          <a:xfrm>
            <a:off x="762000" y="12598400"/>
            <a:ext cx="22860001" cy="0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45" name="Body Level One…"/>
          <p:cNvSpPr txBox="1"/>
          <p:nvPr>
            <p:ph type="body" sz="half" idx="1" hasCustomPrompt="1"/>
          </p:nvPr>
        </p:nvSpPr>
        <p:spPr>
          <a:xfrm>
            <a:off x="2088436" y="4298870"/>
            <a:ext cx="20207128" cy="46990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cap="all" spc="190" sz="9500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>
              <a:lnSpc>
                <a:spcPct val="90000"/>
              </a:lnSpc>
              <a:defRPr cap="all" spc="190" sz="9500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>
              <a:lnSpc>
                <a:spcPct val="90000"/>
              </a:lnSpc>
              <a:defRPr cap="all" spc="190" sz="9500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>
              <a:lnSpc>
                <a:spcPct val="90000"/>
              </a:lnSpc>
              <a:defRPr cap="all" spc="190" sz="9500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>
              <a:lnSpc>
                <a:spcPct val="90000"/>
              </a:lnSpc>
              <a:defRPr cap="all" spc="190" sz="9500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6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ink typewriter on a pink three-drawer dresser in front of a pink wall"/>
          <p:cNvSpPr/>
          <p:nvPr>
            <p:ph type="pic" idx="21"/>
          </p:nvPr>
        </p:nvSpPr>
        <p:spPr>
          <a:xfrm>
            <a:off x="-609600" y="431800"/>
            <a:ext cx="21514742" cy="12103100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4" name="Bright turquoise cassette tape on a pink background"/>
          <p:cNvSpPr/>
          <p:nvPr>
            <p:ph type="pic" sz="quarter" idx="22"/>
          </p:nvPr>
        </p:nvSpPr>
        <p:spPr>
          <a:xfrm>
            <a:off x="15836900" y="-203200"/>
            <a:ext cx="7747000" cy="7747000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5" name="Small retro clock on a green shelf against a yellow background"/>
          <p:cNvSpPr/>
          <p:nvPr>
            <p:ph type="pic" idx="23"/>
          </p:nvPr>
        </p:nvSpPr>
        <p:spPr>
          <a:xfrm>
            <a:off x="10769600" y="-6083300"/>
            <a:ext cx="17881600" cy="23842133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6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Four vintage television sets in a row with fluorescent colours: pink, blue, orange and green"/>
          <p:cNvSpPr/>
          <p:nvPr>
            <p:ph type="pic" idx="21"/>
          </p:nvPr>
        </p:nvSpPr>
        <p:spPr>
          <a:xfrm>
            <a:off x="760214" y="279400"/>
            <a:ext cx="22863633" cy="12866707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64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w of seven small retro clocks on a green shelf against a yellow background"/>
          <p:cNvSpPr/>
          <p:nvPr>
            <p:ph type="pic" idx="21"/>
          </p:nvPr>
        </p:nvSpPr>
        <p:spPr>
          <a:xfrm>
            <a:off x="0" y="-2757142"/>
            <a:ext cx="24384000" cy="1923028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8" name="Topic"/>
          <p:cNvSpPr txBox="1"/>
          <p:nvPr>
            <p:ph type="body" sz="quarter" idx="22" hasCustomPrompt="1"/>
          </p:nvPr>
        </p:nvSpPr>
        <p:spPr>
          <a:xfrm>
            <a:off x="1181100" y="12364718"/>
            <a:ext cx="4965700" cy="467107"/>
          </a:xfrm>
          <a:prstGeom prst="rect">
            <a:avLst/>
          </a:prstGeom>
        </p:spPr>
        <p:txBody>
          <a:bodyPr anchor="t"/>
          <a:lstStyle>
            <a:lvl1pPr>
              <a:defRPr b="0" cap="all" spc="88" sz="2200">
                <a:solidFill>
                  <a:srgbClr val="FFFFFF"/>
                </a:solidFill>
              </a:defRPr>
            </a:lvl1pPr>
          </a:lstStyle>
          <a:p>
            <a:pPr/>
            <a:r>
              <a:t>Topic</a:t>
            </a:r>
          </a:p>
        </p:txBody>
      </p:sp>
      <p:sp>
        <p:nvSpPr>
          <p:cNvPr id="29" name="Location"/>
          <p:cNvSpPr txBox="1"/>
          <p:nvPr>
            <p:ph type="body" sz="quarter" idx="23" hasCustomPrompt="1"/>
          </p:nvPr>
        </p:nvSpPr>
        <p:spPr>
          <a:xfrm>
            <a:off x="18237200" y="12364718"/>
            <a:ext cx="4965700" cy="467107"/>
          </a:xfrm>
          <a:prstGeom prst="rect">
            <a:avLst/>
          </a:prstGeom>
        </p:spPr>
        <p:txBody>
          <a:bodyPr anchor="t"/>
          <a:lstStyle>
            <a:lvl1pPr>
              <a:defRPr b="0" cap="all" spc="88" sz="2200">
                <a:solidFill>
                  <a:srgbClr val="FFFFFF"/>
                </a:solidFill>
              </a:defRPr>
            </a:lvl1pPr>
          </a:lstStyle>
          <a:p>
            <a:pPr/>
            <a:r>
              <a:t>Location</a:t>
            </a:r>
          </a:p>
        </p:txBody>
      </p:sp>
      <p:sp>
        <p:nvSpPr>
          <p:cNvPr id="30" name="Author and Date"/>
          <p:cNvSpPr txBox="1"/>
          <p:nvPr>
            <p:ph type="body" sz="quarter" idx="24" hasCustomPrompt="1"/>
          </p:nvPr>
        </p:nvSpPr>
        <p:spPr>
          <a:xfrm>
            <a:off x="6946900" y="12233909"/>
            <a:ext cx="10490200" cy="70662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31" name="Line"/>
          <p:cNvSpPr/>
          <p:nvPr/>
        </p:nvSpPr>
        <p:spPr>
          <a:xfrm>
            <a:off x="766879" y="12060766"/>
            <a:ext cx="22850240" cy="1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32" name="Line"/>
          <p:cNvSpPr/>
          <p:nvPr/>
        </p:nvSpPr>
        <p:spPr>
          <a:xfrm flipV="1">
            <a:off x="6527799" y="12034558"/>
            <a:ext cx="1" cy="1114983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33" name="Line"/>
          <p:cNvSpPr/>
          <p:nvPr/>
        </p:nvSpPr>
        <p:spPr>
          <a:xfrm flipV="1">
            <a:off x="17856201" y="12034558"/>
            <a:ext cx="1" cy="1114983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34" name="Line"/>
          <p:cNvSpPr/>
          <p:nvPr/>
        </p:nvSpPr>
        <p:spPr>
          <a:xfrm>
            <a:off x="766879" y="952500"/>
            <a:ext cx="22850242" cy="1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35" name="Body Level One…"/>
          <p:cNvSpPr txBox="1"/>
          <p:nvPr>
            <p:ph type="body" sz="quarter" idx="1" hasCustomPrompt="1"/>
          </p:nvPr>
        </p:nvSpPr>
        <p:spPr>
          <a:xfrm>
            <a:off x="2082800" y="3492500"/>
            <a:ext cx="20205700" cy="161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 Alt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 txBox="1"/>
          <p:nvPr>
            <p:ph type="body" sz="quarter" idx="1" hasCustomPrompt="1"/>
          </p:nvPr>
        </p:nvSpPr>
        <p:spPr>
          <a:xfrm>
            <a:off x="1270000" y="8015916"/>
            <a:ext cx="11785600" cy="3848101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8AACB9"/>
                </a:solidFill>
              </a:defRPr>
            </a:lvl1pPr>
            <a:lvl2pPr>
              <a:defRPr>
                <a:solidFill>
                  <a:srgbClr val="8AACB9"/>
                </a:solidFill>
              </a:defRPr>
            </a:lvl2pPr>
            <a:lvl3pPr>
              <a:defRPr>
                <a:solidFill>
                  <a:srgbClr val="8AACB9"/>
                </a:solidFill>
              </a:defRPr>
            </a:lvl3pPr>
            <a:lvl4pPr>
              <a:defRPr>
                <a:solidFill>
                  <a:srgbClr val="8AACB9"/>
                </a:solidFill>
              </a:defRPr>
            </a:lvl4pPr>
            <a:lvl5pPr>
              <a:defRPr>
                <a:solidFill>
                  <a:srgbClr val="8AACB9"/>
                </a:solidFill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Title"/>
          <p:cNvSpPr txBox="1"/>
          <p:nvPr>
            <p:ph type="title" hasCustomPrompt="1"/>
          </p:nvPr>
        </p:nvSpPr>
        <p:spPr>
          <a:xfrm>
            <a:off x="1270000" y="4925417"/>
            <a:ext cx="11785600" cy="2933701"/>
          </a:xfrm>
          <a:prstGeom prst="rect">
            <a:avLst/>
          </a:prstGeom>
        </p:spPr>
        <p:txBody>
          <a:bodyPr anchor="b"/>
          <a:lstStyle>
            <a:lvl1pPr>
              <a:defRPr spc="270" sz="9000">
                <a:solidFill>
                  <a:schemeClr val="accent6"/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46" name="Pink typewriter on a pink three-drawer dresser in front of a pink wall"/>
          <p:cNvSpPr/>
          <p:nvPr>
            <p:ph type="pic" idx="21"/>
          </p:nvPr>
        </p:nvSpPr>
        <p:spPr>
          <a:xfrm>
            <a:off x="12801600" y="1895696"/>
            <a:ext cx="17642204" cy="9924608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7" name="Line"/>
          <p:cNvSpPr/>
          <p:nvPr/>
        </p:nvSpPr>
        <p:spPr>
          <a:xfrm>
            <a:off x="757217" y="12603828"/>
            <a:ext cx="22862943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48" name="Line"/>
          <p:cNvSpPr/>
          <p:nvPr/>
        </p:nvSpPr>
        <p:spPr>
          <a:xfrm flipV="1">
            <a:off x="762000" y="952499"/>
            <a:ext cx="22860003" cy="2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Body Level One…"/>
          <p:cNvSpPr txBox="1"/>
          <p:nvPr>
            <p:ph type="body" sz="half" idx="1" hasCustomPrompt="1"/>
          </p:nvPr>
        </p:nvSpPr>
        <p:spPr>
          <a:xfrm>
            <a:off x="2082800" y="4195233"/>
            <a:ext cx="20207127" cy="6282059"/>
          </a:xfrm>
          <a:prstGeom prst="rect">
            <a:avLst/>
          </a:prstGeom>
        </p:spPr>
        <p:txBody>
          <a:bodyPr anchor="t"/>
          <a:lstStyle>
            <a:lvl1pPr marL="63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 marL="1270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 marL="190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 marL="2540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 marL="317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7" name="Line"/>
          <p:cNvSpPr/>
          <p:nvPr/>
        </p:nvSpPr>
        <p:spPr>
          <a:xfrm>
            <a:off x="766879" y="952500"/>
            <a:ext cx="22850242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58" name="Line"/>
          <p:cNvSpPr/>
          <p:nvPr/>
        </p:nvSpPr>
        <p:spPr>
          <a:xfrm>
            <a:off x="757217" y="12603828"/>
            <a:ext cx="22862943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59" name="Slide Title"/>
          <p:cNvSpPr txBox="1"/>
          <p:nvPr>
            <p:ph type="title" hasCustomPrompt="1"/>
          </p:nvPr>
        </p:nvSpPr>
        <p:spPr>
          <a:xfrm>
            <a:off x="2088436" y="1282700"/>
            <a:ext cx="20207128" cy="1649711"/>
          </a:xfrm>
          <a:prstGeom prst="rect">
            <a:avLst/>
          </a:prstGeom>
        </p:spPr>
        <p:txBody>
          <a:bodyPr/>
          <a:lstStyle>
            <a:lvl1pPr>
              <a:defRPr spc="270" sz="9000">
                <a:solidFill>
                  <a:schemeClr val="accent6"/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Body Level One…"/>
          <p:cNvSpPr txBox="1"/>
          <p:nvPr>
            <p:ph type="body" sz="half" idx="1" hasCustomPrompt="1"/>
          </p:nvPr>
        </p:nvSpPr>
        <p:spPr>
          <a:xfrm>
            <a:off x="2082800" y="4195233"/>
            <a:ext cx="20207127" cy="6282059"/>
          </a:xfrm>
          <a:prstGeom prst="rect">
            <a:avLst/>
          </a:prstGeom>
        </p:spPr>
        <p:txBody>
          <a:bodyPr numCol="2" spcCol="1289181" anchor="t"/>
          <a:lstStyle>
            <a:lvl1pPr marL="63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 marL="1270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 marL="190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 marL="2540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 marL="317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8" name="Line"/>
          <p:cNvSpPr/>
          <p:nvPr/>
        </p:nvSpPr>
        <p:spPr>
          <a:xfrm>
            <a:off x="766879" y="952500"/>
            <a:ext cx="22850242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69" name="Line"/>
          <p:cNvSpPr/>
          <p:nvPr/>
        </p:nvSpPr>
        <p:spPr>
          <a:xfrm>
            <a:off x="757217" y="12603828"/>
            <a:ext cx="22862943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Title"/>
          <p:cNvSpPr txBox="1"/>
          <p:nvPr>
            <p:ph type="title" hasCustomPrompt="1"/>
          </p:nvPr>
        </p:nvSpPr>
        <p:spPr>
          <a:xfrm>
            <a:off x="1270000" y="1851223"/>
            <a:ext cx="11785600" cy="4084936"/>
          </a:xfrm>
          <a:prstGeom prst="rect">
            <a:avLst/>
          </a:prstGeom>
        </p:spPr>
        <p:txBody>
          <a:bodyPr anchor="b"/>
          <a:lstStyle>
            <a:lvl1pPr>
              <a:defRPr spc="270" sz="9000">
                <a:solidFill>
                  <a:schemeClr val="accent6"/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78" name="Body Level One…"/>
          <p:cNvSpPr txBox="1"/>
          <p:nvPr>
            <p:ph type="body" sz="quarter" idx="1" hasCustomPrompt="1"/>
          </p:nvPr>
        </p:nvSpPr>
        <p:spPr>
          <a:xfrm>
            <a:off x="2088435" y="6720284"/>
            <a:ext cx="10972801" cy="5467169"/>
          </a:xfrm>
          <a:prstGeom prst="rect">
            <a:avLst/>
          </a:prstGeom>
        </p:spPr>
        <p:txBody>
          <a:bodyPr anchor="t"/>
          <a:lstStyle>
            <a:lvl1pPr marL="63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 marL="1270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 marL="190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 marL="2540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 marL="317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9" name="Vintage television in front of yellow patterned wallpaper"/>
          <p:cNvSpPr/>
          <p:nvPr>
            <p:ph type="pic" idx="21"/>
          </p:nvPr>
        </p:nvSpPr>
        <p:spPr>
          <a:xfrm>
            <a:off x="12661900" y="-2501900"/>
            <a:ext cx="11077576" cy="14770100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Line"/>
          <p:cNvSpPr/>
          <p:nvPr/>
        </p:nvSpPr>
        <p:spPr>
          <a:xfrm flipV="1">
            <a:off x="762000" y="952499"/>
            <a:ext cx="22860003" cy="2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81" name="Line"/>
          <p:cNvSpPr/>
          <p:nvPr/>
        </p:nvSpPr>
        <p:spPr>
          <a:xfrm>
            <a:off x="762000" y="12598400"/>
            <a:ext cx="22860001" cy="0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ection Title"/>
          <p:cNvSpPr txBox="1"/>
          <p:nvPr>
            <p:ph type="title" hasCustomPrompt="1"/>
          </p:nvPr>
        </p:nvSpPr>
        <p:spPr>
          <a:xfrm>
            <a:off x="2086106" y="4292600"/>
            <a:ext cx="20205701" cy="56515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0" name="Line"/>
          <p:cNvSpPr/>
          <p:nvPr/>
        </p:nvSpPr>
        <p:spPr>
          <a:xfrm flipV="1">
            <a:off x="762000" y="952499"/>
            <a:ext cx="22860001" cy="2"/>
          </a:xfrm>
          <a:prstGeom prst="line">
            <a:avLst/>
          </a:prstGeom>
          <a:ln w="762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91" name="Line"/>
          <p:cNvSpPr/>
          <p:nvPr/>
        </p:nvSpPr>
        <p:spPr>
          <a:xfrm>
            <a:off x="762000" y="12598400"/>
            <a:ext cx="22860001" cy="0"/>
          </a:xfrm>
          <a:prstGeom prst="line">
            <a:avLst/>
          </a:prstGeom>
          <a:ln w="762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Line"/>
          <p:cNvSpPr/>
          <p:nvPr/>
        </p:nvSpPr>
        <p:spPr>
          <a:xfrm flipV="1">
            <a:off x="762000" y="952499"/>
            <a:ext cx="22860003" cy="2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00" name="Line"/>
          <p:cNvSpPr/>
          <p:nvPr/>
        </p:nvSpPr>
        <p:spPr>
          <a:xfrm>
            <a:off x="757217" y="12603828"/>
            <a:ext cx="22862943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01" name="Slide Title"/>
          <p:cNvSpPr txBox="1"/>
          <p:nvPr>
            <p:ph type="title" hasCustomPrompt="1"/>
          </p:nvPr>
        </p:nvSpPr>
        <p:spPr>
          <a:xfrm>
            <a:off x="2082800" y="1282700"/>
            <a:ext cx="20205700" cy="1651000"/>
          </a:xfrm>
          <a:prstGeom prst="rect">
            <a:avLst/>
          </a:prstGeom>
        </p:spPr>
        <p:txBody>
          <a:bodyPr/>
          <a:lstStyle>
            <a:lvl1pPr>
              <a:defRPr spc="270" sz="9000">
                <a:solidFill>
                  <a:schemeClr val="accent6"/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102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genda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2082800" y="2795091"/>
            <a:ext cx="20205700" cy="60502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rgbClr val="8AACB9"/>
                </a:solidFill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xfrm>
            <a:off x="2082800" y="4055764"/>
            <a:ext cx="20205700" cy="6731001"/>
          </a:xfrm>
          <a:prstGeom prst="rect">
            <a:avLst/>
          </a:prstGeom>
        </p:spPr>
        <p:txBody>
          <a:bodyPr anchor="t"/>
          <a:lstStyle>
            <a:lvl1pPr marL="177800" indent="-177800" defTabSz="2641600">
              <a:lnSpc>
                <a:spcPct val="100000"/>
              </a:lnSpc>
              <a:spcBef>
                <a:spcPts val="4400"/>
              </a:spcBef>
              <a:tabLst>
                <a:tab pos="5384800" algn="l"/>
              </a:tabLst>
              <a:defRPr spc="0" sz="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 marL="177800" indent="279400" defTabSz="2641600">
              <a:lnSpc>
                <a:spcPct val="100000"/>
              </a:lnSpc>
              <a:spcBef>
                <a:spcPts val="4400"/>
              </a:spcBef>
              <a:tabLst>
                <a:tab pos="5384800" algn="l"/>
              </a:tabLst>
              <a:defRPr spc="0" sz="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 marL="177800" indent="736600" defTabSz="2641600">
              <a:lnSpc>
                <a:spcPct val="100000"/>
              </a:lnSpc>
              <a:spcBef>
                <a:spcPts val="4400"/>
              </a:spcBef>
              <a:tabLst>
                <a:tab pos="5384800" algn="l"/>
              </a:tabLst>
              <a:defRPr spc="0" sz="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 marL="177800" indent="1193800" defTabSz="2641600">
              <a:lnSpc>
                <a:spcPct val="100000"/>
              </a:lnSpc>
              <a:spcBef>
                <a:spcPts val="4400"/>
              </a:spcBef>
              <a:tabLst>
                <a:tab pos="5384800" algn="l"/>
              </a:tabLst>
              <a:defRPr spc="0" sz="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 marL="177800" indent="1651000" defTabSz="2641600">
              <a:lnSpc>
                <a:spcPct val="100000"/>
              </a:lnSpc>
              <a:spcBef>
                <a:spcPts val="4400"/>
              </a:spcBef>
              <a:tabLst>
                <a:tab pos="5384800" algn="l"/>
              </a:tabLst>
              <a:defRPr spc="0" sz="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Agenda Title"/>
          <p:cNvSpPr txBox="1"/>
          <p:nvPr>
            <p:ph type="title" hasCustomPrompt="1"/>
          </p:nvPr>
        </p:nvSpPr>
        <p:spPr>
          <a:xfrm>
            <a:off x="2082800" y="1282700"/>
            <a:ext cx="20205700" cy="1651000"/>
          </a:xfrm>
          <a:prstGeom prst="rect">
            <a:avLst/>
          </a:prstGeom>
        </p:spPr>
        <p:txBody>
          <a:bodyPr/>
          <a:lstStyle>
            <a:lvl1pPr>
              <a:defRPr spc="270" sz="9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</a:lstStyle>
          <a:p>
            <a:pPr/>
            <a:r>
              <a:t>Agenda Title</a:t>
            </a:r>
          </a:p>
        </p:txBody>
      </p:sp>
      <p:sp>
        <p:nvSpPr>
          <p:cNvPr id="112" name="Line"/>
          <p:cNvSpPr/>
          <p:nvPr/>
        </p:nvSpPr>
        <p:spPr>
          <a:xfrm>
            <a:off x="757217" y="12603828"/>
            <a:ext cx="22862943" cy="1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13" name="Line"/>
          <p:cNvSpPr/>
          <p:nvPr/>
        </p:nvSpPr>
        <p:spPr>
          <a:xfrm flipV="1">
            <a:off x="762000" y="952499"/>
            <a:ext cx="22860001" cy="2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14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/>
          <p:nvPr>
            <p:ph type="title" hasCustomPrompt="1"/>
          </p:nvPr>
        </p:nvSpPr>
        <p:spPr>
          <a:xfrm>
            <a:off x="2082800" y="4902200"/>
            <a:ext cx="20205700" cy="391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Presentation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2082800" y="3495675"/>
            <a:ext cx="20205700" cy="1614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Line"/>
          <p:cNvSpPr/>
          <p:nvPr/>
        </p:nvSpPr>
        <p:spPr>
          <a:xfrm flipV="1">
            <a:off x="766879" y="12048066"/>
            <a:ext cx="22850240" cy="12701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5" name="Line"/>
          <p:cNvSpPr/>
          <p:nvPr/>
        </p:nvSpPr>
        <p:spPr>
          <a:xfrm>
            <a:off x="766879" y="952500"/>
            <a:ext cx="22850242" cy="0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6" name="Line"/>
          <p:cNvSpPr/>
          <p:nvPr/>
        </p:nvSpPr>
        <p:spPr>
          <a:xfrm flipV="1">
            <a:off x="6527799" y="12034558"/>
            <a:ext cx="1" cy="1114983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7" name="Line"/>
          <p:cNvSpPr/>
          <p:nvPr/>
        </p:nvSpPr>
        <p:spPr>
          <a:xfrm flipV="1">
            <a:off x="17856201" y="12034558"/>
            <a:ext cx="1" cy="1114983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8" name="Slide Number"/>
          <p:cNvSpPr txBox="1"/>
          <p:nvPr>
            <p:ph type="sldNum" sz="quarter" idx="2"/>
          </p:nvPr>
        </p:nvSpPr>
        <p:spPr>
          <a:xfrm>
            <a:off x="11988800" y="12890500"/>
            <a:ext cx="416053" cy="46710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pc="0">
                <a:solidFill>
                  <a:srgbClr val="FFFFFF"/>
                </a:solidFill>
                <a:latin typeface="+mn-lt"/>
                <a:ea typeface="+mn-ea"/>
                <a:cs typeface="+mn-cs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9pPr>
    </p:titleStyle>
    <p:bodyStyle>
      <a:lvl1pPr marL="0" marR="0" indent="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Graphik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xfrm>
            <a:off x="2088436" y="5421427"/>
            <a:ext cx="20207128" cy="1649711"/>
          </a:xfrm>
          <a:prstGeom prst="rect">
            <a:avLst/>
          </a:prstGeom>
        </p:spPr>
        <p:txBody>
          <a:bodyPr/>
          <a:lstStyle>
            <a:lvl1pPr defTabSz="414781">
              <a:defRPr spc="191" sz="6390"/>
            </a:lvl1pPr>
          </a:lstStyle>
          <a:p>
            <a:pPr/>
            <a:r>
              <a:t>Making the most of novice anaesthetics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14917" t="52600" r="37198" b="27178"/>
          <a:stretch>
            <a:fillRect/>
          </a:stretch>
        </p:blipFill>
        <p:spPr>
          <a:xfrm>
            <a:off x="3048000" y="4841776"/>
            <a:ext cx="18189841" cy="43204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ontent Placeholder 2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Up to you</a:t>
            </a:r>
          </a:p>
          <a:p>
            <a:pPr>
              <a:buBlip>
                <a:blip r:embed="rId2"/>
              </a:buBlip>
            </a:pPr>
          </a:p>
          <a:p>
            <a:pPr>
              <a:buBlip>
                <a:blip r:embed="rId2"/>
              </a:buBlip>
            </a:pPr>
            <a:r>
              <a:t>Most anaesthetic departments have teaching programmes</a:t>
            </a:r>
          </a:p>
          <a:p>
            <a:pPr>
              <a:buBlip>
                <a:blip r:embed="rId2"/>
              </a:buBlip>
            </a:pPr>
            <a:r>
              <a:t>Get it organised</a:t>
            </a:r>
          </a:p>
          <a:p>
            <a:pPr>
              <a:buBlip>
                <a:blip r:embed="rId2"/>
              </a:buBlip>
            </a:pPr>
            <a:r>
              <a:t>ALS/ATLS good opportunities</a:t>
            </a:r>
          </a:p>
        </p:txBody>
      </p:sp>
      <p:sp>
        <p:nvSpPr>
          <p:cNvPr id="20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Teaching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14753" t="30330" r="37527" b="39487"/>
          <a:stretch>
            <a:fillRect/>
          </a:stretch>
        </p:blipFill>
        <p:spPr>
          <a:xfrm>
            <a:off x="3114657" y="3833664"/>
            <a:ext cx="17405663" cy="6192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ontent Placeholder 2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Any QIPs you do, just try and submit</a:t>
            </a:r>
          </a:p>
          <a:p>
            <a:pPr>
              <a:buBlip>
                <a:blip r:embed="rId2"/>
              </a:buBlip>
            </a:pPr>
            <a:r>
              <a:t>Get nice study leave trips</a:t>
            </a:r>
          </a:p>
        </p:txBody>
      </p:sp>
      <p:sp>
        <p:nvSpPr>
          <p:cNvPr id="21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Papers/presentations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14836" t="61391" r="45715" b="15017"/>
          <a:stretch>
            <a:fillRect/>
          </a:stretch>
        </p:blipFill>
        <p:spPr>
          <a:xfrm>
            <a:off x="3342958" y="3689648"/>
            <a:ext cx="17126859" cy="5760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ontent Placeholder 2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Easy points</a:t>
            </a:r>
          </a:p>
          <a:p>
            <a:pPr>
              <a:buBlip>
                <a:blip r:embed="rId2"/>
              </a:buBlip>
            </a:pPr>
          </a:p>
          <a:p>
            <a:pPr>
              <a:buBlip>
                <a:blip r:embed="rId2"/>
              </a:buBlip>
            </a:pPr>
            <a:r>
              <a:t>ALTS/PLS</a:t>
            </a:r>
          </a:p>
          <a:p>
            <a:pPr>
              <a:buBlip>
                <a:blip r:embed="rId2"/>
              </a:buBlip>
            </a:pPr>
            <a:r>
              <a:t>BASICs course</a:t>
            </a:r>
          </a:p>
          <a:p>
            <a:pPr>
              <a:buBlip>
                <a:blip r:embed="rId2"/>
              </a:buBlip>
            </a:pPr>
            <a:r>
              <a:t>MYRAG US course</a:t>
            </a:r>
          </a:p>
        </p:txBody>
      </p:sp>
      <p:sp>
        <p:nvSpPr>
          <p:cNvPr id="21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Courses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14835" t="30037" r="37032" b="34982"/>
          <a:stretch>
            <a:fillRect/>
          </a:stretch>
        </p:blipFill>
        <p:spPr>
          <a:xfrm>
            <a:off x="3517214" y="2969567"/>
            <a:ext cx="16556869" cy="6768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ontent Placeholder 2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BMA reps </a:t>
            </a:r>
          </a:p>
          <a:p>
            <a:pPr>
              <a:buBlip>
                <a:blip r:embed="rId2"/>
              </a:buBlip>
            </a:pPr>
            <a:r>
              <a:t>RCOA reps </a:t>
            </a:r>
          </a:p>
          <a:p>
            <a:pPr>
              <a:buBlip>
                <a:blip r:embed="rId2"/>
              </a:buBlip>
            </a:pPr>
            <a:r>
              <a:t>Assistant college tutors</a:t>
            </a:r>
          </a:p>
          <a:p>
            <a:pPr>
              <a:buBlip>
                <a:blip r:embed="rId2"/>
              </a:buBlip>
            </a:pPr>
            <a:r>
              <a:t>Clinical fellowships</a:t>
            </a:r>
          </a:p>
        </p:txBody>
      </p:sp>
      <p:sp>
        <p:nvSpPr>
          <p:cNvPr id="22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Leadership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 Placeholder 2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</p:txBody>
      </p:sp>
      <p:sp>
        <p:nvSpPr>
          <p:cNvPr id="22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Don’t panic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ontent Placeholder 2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In order to get ST4 jobs, have to have exam</a:t>
            </a:r>
          </a:p>
          <a:p>
            <a:pPr>
              <a:buBlip>
                <a:blip r:embed="rId2"/>
              </a:buBlip>
            </a:pPr>
            <a:r>
              <a:t>Don’t rush to sit them, this is why the curriculum changed</a:t>
            </a:r>
          </a:p>
          <a:p>
            <a:pPr>
              <a:buBlip>
                <a:blip r:embed="rId2"/>
              </a:buBlip>
            </a:pPr>
            <a:r>
              <a:t>Most people sit in ACCS CT3/core CT2</a:t>
            </a:r>
          </a:p>
          <a:p>
            <a:pPr>
              <a:buBlip>
                <a:blip r:embed="rId2"/>
              </a:buBlip>
            </a:pPr>
            <a:r>
              <a:t>Primary RCOA </a:t>
            </a:r>
          </a:p>
          <a:p>
            <a:pPr lvl="1" marL="1446388" indent="-811388">
              <a:spcBef>
                <a:spcPts val="1000"/>
              </a:spcBef>
              <a:buClr>
                <a:srgbClr val="F9B639"/>
              </a:buClr>
              <a:buBlip>
                <a:blip r:embed="rId2"/>
              </a:buBlip>
              <a:defRPr spc="45" sz="4600">
                <a:solidFill>
                  <a:srgbClr val="6C6C6C"/>
                </a:solidFill>
              </a:defRPr>
            </a:pPr>
            <a:r>
              <a:t>MCQ - £370</a:t>
            </a:r>
          </a:p>
          <a:p>
            <a:pPr lvl="1" marL="1446388" indent="-811388">
              <a:spcBef>
                <a:spcPts val="1000"/>
              </a:spcBef>
              <a:buClr>
                <a:srgbClr val="F9B639"/>
              </a:buClr>
              <a:buBlip>
                <a:blip r:embed="rId2"/>
              </a:buBlip>
              <a:defRPr spc="45" sz="4600">
                <a:solidFill>
                  <a:srgbClr val="6C6C6C"/>
                </a:solidFill>
              </a:defRPr>
            </a:pPr>
            <a:r>
              <a:t>MCQ/VIVA - £750</a:t>
            </a:r>
          </a:p>
        </p:txBody>
      </p:sp>
      <p:sp>
        <p:nvSpPr>
          <p:cNvPr id="22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ontent Placeholder 2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74649" indent="-374649" defTabSz="209803">
              <a:spcBef>
                <a:spcPts val="2500"/>
              </a:spcBef>
              <a:buBlip>
                <a:blip r:embed="rId2"/>
              </a:buBlip>
              <a:defRPr spc="21" sz="2124"/>
            </a:pPr>
            <a:r>
              <a:t>Starting in anaesthesia</a:t>
            </a:r>
          </a:p>
          <a:p>
            <a:pPr marL="374649" indent="-374649" defTabSz="209803">
              <a:spcBef>
                <a:spcPts val="2500"/>
              </a:spcBef>
              <a:buBlip>
                <a:blip r:embed="rId2"/>
              </a:buBlip>
              <a:defRPr spc="21" sz="2124"/>
            </a:pPr>
            <a:r>
              <a:t>Exam advice</a:t>
            </a:r>
          </a:p>
          <a:p>
            <a:pPr marL="374649" indent="-374649" defTabSz="209803">
              <a:spcBef>
                <a:spcPts val="2500"/>
              </a:spcBef>
              <a:buBlip>
                <a:blip r:embed="rId2"/>
              </a:buBlip>
              <a:defRPr spc="21" sz="2124"/>
            </a:pPr>
            <a:r>
              <a:t>QIPs/audit opportunities</a:t>
            </a:r>
          </a:p>
          <a:p>
            <a:pPr marL="374649" indent="-374649" defTabSz="209803">
              <a:spcBef>
                <a:spcPts val="2500"/>
              </a:spcBef>
              <a:buBlip>
                <a:blip r:embed="rId2"/>
              </a:buBlip>
              <a:defRPr spc="21" sz="2124"/>
            </a:pPr>
            <a:r>
              <a:t>Research opportunities</a:t>
            </a:r>
          </a:p>
          <a:p>
            <a:pPr marL="374649" indent="-374649" defTabSz="209803">
              <a:spcBef>
                <a:spcPts val="2500"/>
              </a:spcBef>
              <a:buBlip>
                <a:blip r:embed="rId2"/>
              </a:buBlip>
              <a:defRPr spc="21" sz="2124"/>
            </a:pPr>
            <a:r>
              <a:t>Education</a:t>
            </a:r>
          </a:p>
          <a:p>
            <a:pPr marL="374649" indent="-374649" defTabSz="209803">
              <a:spcBef>
                <a:spcPts val="2500"/>
              </a:spcBef>
              <a:buBlip>
                <a:blip r:embed="rId2"/>
              </a:buBlip>
              <a:defRPr spc="21" sz="2124"/>
            </a:pPr>
          </a:p>
          <a:p>
            <a:pPr marL="374649" indent="-374649" defTabSz="209803">
              <a:spcBef>
                <a:spcPts val="2500"/>
              </a:spcBef>
              <a:buBlip>
                <a:blip r:embed="rId2"/>
              </a:buBlip>
              <a:defRPr spc="21" sz="2124"/>
            </a:pPr>
          </a:p>
          <a:p>
            <a:pPr marL="374649" indent="-374649" defTabSz="209803">
              <a:spcBef>
                <a:spcPts val="2500"/>
              </a:spcBef>
              <a:buBlip>
                <a:blip r:embed="rId2"/>
              </a:buBlip>
              <a:defRPr spc="21" sz="2124"/>
            </a:pPr>
            <a:r>
              <a:t>What this will not cover</a:t>
            </a:r>
          </a:p>
          <a:p>
            <a:pPr lvl="1" marL="853369" indent="-478719" defTabSz="209803">
              <a:spcBef>
                <a:spcPts val="500"/>
              </a:spcBef>
              <a:buClr>
                <a:srgbClr val="F9B639"/>
              </a:buClr>
              <a:buBlip>
                <a:blip r:embed="rId2"/>
              </a:buBlip>
              <a:defRPr spc="27" sz="2714">
                <a:solidFill>
                  <a:srgbClr val="6C6C6C"/>
                </a:solidFill>
              </a:defRPr>
            </a:pPr>
            <a:r>
              <a:t>LLP</a:t>
            </a:r>
          </a:p>
          <a:p>
            <a:pPr lvl="1" marL="853369" indent="-478719" defTabSz="209803">
              <a:spcBef>
                <a:spcPts val="500"/>
              </a:spcBef>
              <a:buClr>
                <a:srgbClr val="F9B639"/>
              </a:buClr>
              <a:buBlip>
                <a:blip r:embed="rId2"/>
              </a:buBlip>
              <a:defRPr spc="27" sz="2714">
                <a:solidFill>
                  <a:srgbClr val="6C6C6C"/>
                </a:solidFill>
              </a:defRPr>
            </a:pPr>
            <a:r>
              <a:t>Log books</a:t>
            </a:r>
          </a:p>
        </p:txBody>
      </p:sp>
      <p:sp>
        <p:nvSpPr>
          <p:cNvPr id="18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this will cover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03167" y="2681535"/>
            <a:ext cx="13201467" cy="79208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 Placeholder 2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</p:txBody>
      </p:sp>
      <p:sp>
        <p:nvSpPr>
          <p:cNvPr id="18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Starting in anaesthesia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ontent Placeholder 2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  <a:p>
            <a:pPr>
              <a:buBlip>
                <a:blip r:embed="rId2"/>
              </a:buBlip>
            </a:pPr>
            <a:r>
              <a:t>Congratulations on surviving SHO acute med/ED</a:t>
            </a:r>
          </a:p>
          <a:p>
            <a:pPr>
              <a:buBlip>
                <a:blip r:embed="rId2"/>
              </a:buBlip>
            </a:pPr>
            <a:r>
              <a:t>Don’t panic</a:t>
            </a:r>
          </a:p>
          <a:p>
            <a:pPr>
              <a:buBlip>
                <a:blip r:embed="rId2"/>
              </a:buBlip>
            </a:pPr>
            <a:r>
              <a:t>Despite good intentions, everything you do will be wrong</a:t>
            </a:r>
          </a:p>
          <a:p>
            <a:pPr>
              <a:buBlip>
                <a:blip r:embed="rId2"/>
              </a:buBlip>
            </a:pPr>
            <a:r>
              <a:t>Make the most of opportunities presented</a:t>
            </a:r>
          </a:p>
        </p:txBody>
      </p:sp>
      <p:sp>
        <p:nvSpPr>
          <p:cNvPr id="18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12115" t="18755" r="48750" b="69963"/>
          <a:stretch>
            <a:fillRect/>
          </a:stretch>
        </p:blipFill>
        <p:spPr>
          <a:xfrm>
            <a:off x="3551040" y="5931194"/>
            <a:ext cx="15108760" cy="24501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14788" t="54590" r="37637" b="14138"/>
          <a:stretch>
            <a:fillRect/>
          </a:stretch>
        </p:blipFill>
        <p:spPr>
          <a:xfrm>
            <a:off x="3263007" y="4121696"/>
            <a:ext cx="16700362" cy="6174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ontent Placeholder 2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  <a:p>
            <a:pPr>
              <a:buBlip>
                <a:blip r:embed="rId2"/>
              </a:buBlip>
            </a:pPr>
            <a:r>
              <a:t>Ask your ES/ college tutor</a:t>
            </a:r>
          </a:p>
          <a:p>
            <a:pPr>
              <a:buBlip>
                <a:blip r:embed="rId2"/>
              </a:buBlip>
            </a:pPr>
            <a:r>
              <a:t>Audit lead</a:t>
            </a:r>
          </a:p>
          <a:p>
            <a:pPr>
              <a:buBlip>
                <a:blip r:embed="rId2"/>
              </a:buBlip>
            </a:pPr>
            <a:r>
              <a:t>Clinical directors</a:t>
            </a:r>
          </a:p>
          <a:p>
            <a:pPr>
              <a:buBlip>
                <a:blip r:embed="rId2"/>
              </a:buBlip>
            </a:pPr>
            <a:r>
              <a:t>ACSA lead</a:t>
            </a:r>
          </a:p>
        </p:txBody>
      </p:sp>
      <p:sp>
        <p:nvSpPr>
          <p:cNvPr id="19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QIP/audit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 Placeholder 2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</p:txBody>
      </p:sp>
      <p:sp>
        <p:nvSpPr>
          <p:cNvPr id="19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14835" t="30037" r="37451" b="46812"/>
          <a:stretch>
            <a:fillRect/>
          </a:stretch>
        </p:blipFill>
        <p:spPr>
          <a:xfrm>
            <a:off x="3263007" y="4265712"/>
            <a:ext cx="17711254" cy="483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ontent Placeholder 2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20700" indent="-520700" defTabSz="291591">
              <a:spcBef>
                <a:spcPts val="3500"/>
              </a:spcBef>
              <a:buBlip>
                <a:blip r:embed="rId2"/>
              </a:buBlip>
              <a:defRPr spc="29" sz="2952"/>
            </a:pPr>
            <a:r>
              <a:t>Harder to get involved with in anaesthetics</a:t>
            </a:r>
          </a:p>
          <a:p>
            <a:pPr marL="520700" indent="-520700" defTabSz="291591">
              <a:spcBef>
                <a:spcPts val="3500"/>
              </a:spcBef>
              <a:buBlip>
                <a:blip r:embed="rId2"/>
              </a:buBlip>
              <a:defRPr spc="29" sz="2952"/>
            </a:pPr>
            <a:r>
              <a:t>ICU will have projects going on</a:t>
            </a:r>
          </a:p>
          <a:p>
            <a:pPr marL="520700" indent="-520700" defTabSz="291591">
              <a:spcBef>
                <a:spcPts val="3500"/>
              </a:spcBef>
              <a:buBlip>
                <a:blip r:embed="rId2"/>
              </a:buBlip>
              <a:defRPr spc="29" sz="2952"/>
            </a:pPr>
            <a:r>
              <a:t>Can help in recruitment</a:t>
            </a:r>
          </a:p>
          <a:p>
            <a:pPr marL="520700" indent="-520700" defTabSz="291591">
              <a:spcBef>
                <a:spcPts val="3500"/>
              </a:spcBef>
              <a:buBlip>
                <a:blip r:embed="rId2"/>
              </a:buBlip>
              <a:defRPr spc="29" sz="2952"/>
            </a:pPr>
            <a:r>
              <a:t>Associate PI schemes through NIHR</a:t>
            </a:r>
          </a:p>
          <a:p>
            <a:pPr marL="520700" indent="-520700" defTabSz="291591">
              <a:spcBef>
                <a:spcPts val="3500"/>
              </a:spcBef>
              <a:buBlip>
                <a:blip r:embed="rId2"/>
              </a:buBlip>
              <a:defRPr spc="29" sz="2952"/>
            </a:pPr>
          </a:p>
          <a:p>
            <a:pPr marL="520700" indent="-520700" defTabSz="291591">
              <a:spcBef>
                <a:spcPts val="3500"/>
              </a:spcBef>
              <a:buBlip>
                <a:blip r:embed="rId2"/>
              </a:buBlip>
              <a:defRPr spc="29" sz="2952"/>
            </a:pPr>
          </a:p>
          <a:p>
            <a:pPr marL="520700" indent="-520700" defTabSz="291591">
              <a:spcBef>
                <a:spcPts val="3500"/>
              </a:spcBef>
              <a:buBlip>
                <a:blip r:embed="rId2"/>
              </a:buBlip>
              <a:defRPr spc="29" sz="2952"/>
            </a:pPr>
            <a:r>
              <a:t>If you want to get involved in research, do GCP (good clinical practice) through NIHR</a:t>
            </a:r>
          </a:p>
        </p:txBody>
      </p:sp>
      <p:sp>
        <p:nvSpPr>
          <p:cNvPr id="20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Research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4_Briefing">
  <a:themeElements>
    <a:clrScheme name="24_Briefing">
      <a:dk1>
        <a:srgbClr val="002C3A"/>
      </a:dk1>
      <a:lt1>
        <a:srgbClr val="54818F"/>
      </a:lt1>
      <a:dk2>
        <a:srgbClr val="5E5E5E"/>
      </a:dk2>
      <a:lt2>
        <a:srgbClr val="D5D5D5"/>
      </a:lt2>
      <a:accent1>
        <a:srgbClr val="54818F"/>
      </a:accent1>
      <a:accent2>
        <a:srgbClr val="308C8B"/>
      </a:accent2>
      <a:accent3>
        <a:srgbClr val="7A9105"/>
      </a:accent3>
      <a:accent4>
        <a:srgbClr val="C26E6A"/>
      </a:accent4>
      <a:accent5>
        <a:srgbClr val="E4E942"/>
      </a:accent5>
      <a:accent6>
        <a:srgbClr val="5B516A"/>
      </a:accent6>
      <a:hlink>
        <a:srgbClr val="0000FF"/>
      </a:hlink>
      <a:folHlink>
        <a:srgbClr val="FF00FF"/>
      </a:folHlink>
    </a:clrScheme>
    <a:fontScheme name="24_Briefing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4_Brief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76200" cap="flat">
          <a:solidFill>
            <a:schemeClr val="accent6">
              <a:hueOff val="61929"/>
              <a:satOff val="10820"/>
              <a:lumOff val="-8848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35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44" strike="noStrike" sz="2200" u="none" kumimoji="0" normalizeH="0">
            <a:ln>
              <a:noFill/>
            </a:ln>
            <a:solidFill>
              <a:schemeClr val="accent1">
                <a:satOff val="74278"/>
                <a:lumOff val="-33241"/>
              </a:schemeClr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4_Briefing">
  <a:themeElements>
    <a:clrScheme name="24_Briefing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4818F"/>
      </a:accent1>
      <a:accent2>
        <a:srgbClr val="308C8B"/>
      </a:accent2>
      <a:accent3>
        <a:srgbClr val="7A9105"/>
      </a:accent3>
      <a:accent4>
        <a:srgbClr val="C26E6A"/>
      </a:accent4>
      <a:accent5>
        <a:srgbClr val="E4E942"/>
      </a:accent5>
      <a:accent6>
        <a:srgbClr val="5B516A"/>
      </a:accent6>
      <a:hlink>
        <a:srgbClr val="0000FF"/>
      </a:hlink>
      <a:folHlink>
        <a:srgbClr val="FF00FF"/>
      </a:folHlink>
    </a:clrScheme>
    <a:fontScheme name="24_Briefing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4_Brief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76200" cap="flat">
          <a:solidFill>
            <a:schemeClr val="accent6">
              <a:hueOff val="61929"/>
              <a:satOff val="10820"/>
              <a:lumOff val="-8848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35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44" strike="noStrike" sz="2200" u="none" kumimoji="0" normalizeH="0">
            <a:ln>
              <a:noFill/>
            </a:ln>
            <a:solidFill>
              <a:schemeClr val="accent1">
                <a:satOff val="74278"/>
                <a:lumOff val="-33241"/>
              </a:schemeClr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EE1FBAA719E64CAE1811AD550CC6D8" ma:contentTypeVersion="11" ma:contentTypeDescription="Create a new document." ma:contentTypeScope="" ma:versionID="cc007afdae59745a661097f6fae5825d">
  <xsd:schema xmlns:xsd="http://www.w3.org/2001/XMLSchema" xmlns:xs="http://www.w3.org/2001/XMLSchema" xmlns:p="http://schemas.microsoft.com/office/2006/metadata/properties" xmlns:ns2="6afad450-df4e-4e75-9ff8-6f8ecbc18fc0" xmlns:ns3="8cecdbde-4e11-4cbf-b3cc-446beb51543b" targetNamespace="http://schemas.microsoft.com/office/2006/metadata/properties" ma:root="true" ma:fieldsID="0a89917d769a585f9b3129f39d2336bf" ns2:_="" ns3:_="">
    <xsd:import namespace="6afad450-df4e-4e75-9ff8-6f8ecbc18fc0"/>
    <xsd:import namespace="8cecdbde-4e11-4cbf-b3cc-446beb5154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fad450-df4e-4e75-9ff8-6f8ecbc18f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cdbde-4e11-4cbf-b3cc-446beb515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4DFA11-4FBF-4B76-B6B1-6988CCAAD089}"/>
</file>

<file path=customXml/itemProps2.xml><?xml version="1.0" encoding="utf-8"?>
<ds:datastoreItem xmlns:ds="http://schemas.openxmlformats.org/officeDocument/2006/customXml" ds:itemID="{881A2445-1E09-4B5C-9CFB-A949C4D99B61}"/>
</file>

<file path=customXml/itemProps3.xml><?xml version="1.0" encoding="utf-8"?>
<ds:datastoreItem xmlns:ds="http://schemas.openxmlformats.org/officeDocument/2006/customXml" ds:itemID="{1CF19C3C-9613-49D4-A7AA-705E9ADFDB3A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0x010100CFEE1FBAA719E64CAE1811AD550CC6D8</vt:lpwstr>
  </property>
</Properties>
</file>