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notesMasterIdLst>
    <p:notesMasterId r:id="rId41"/>
  </p:notesMasterIdLst>
  <p:sldIdLst>
    <p:sldId id="256" r:id="rId5"/>
    <p:sldId id="276" r:id="rId6"/>
    <p:sldId id="262" r:id="rId7"/>
    <p:sldId id="277" r:id="rId8"/>
    <p:sldId id="264" r:id="rId9"/>
    <p:sldId id="278" r:id="rId10"/>
    <p:sldId id="279" r:id="rId11"/>
    <p:sldId id="285" r:id="rId12"/>
    <p:sldId id="286" r:id="rId13"/>
    <p:sldId id="301" r:id="rId14"/>
    <p:sldId id="320" r:id="rId15"/>
    <p:sldId id="270" r:id="rId16"/>
    <p:sldId id="273" r:id="rId17"/>
    <p:sldId id="306" r:id="rId18"/>
    <p:sldId id="316" r:id="rId19"/>
    <p:sldId id="315" r:id="rId20"/>
    <p:sldId id="317" r:id="rId21"/>
    <p:sldId id="314" r:id="rId22"/>
    <p:sldId id="288" r:id="rId23"/>
    <p:sldId id="318" r:id="rId24"/>
    <p:sldId id="289" r:id="rId25"/>
    <p:sldId id="260" r:id="rId26"/>
    <p:sldId id="261" r:id="rId27"/>
    <p:sldId id="258" r:id="rId28"/>
    <p:sldId id="290" r:id="rId29"/>
    <p:sldId id="263" r:id="rId30"/>
    <p:sldId id="291" r:id="rId31"/>
    <p:sldId id="300" r:id="rId32"/>
    <p:sldId id="303" r:id="rId33"/>
    <p:sldId id="304" r:id="rId34"/>
    <p:sldId id="323" r:id="rId35"/>
    <p:sldId id="322" r:id="rId36"/>
    <p:sldId id="321" r:id="rId37"/>
    <p:sldId id="308" r:id="rId38"/>
    <p:sldId id="309" r:id="rId39"/>
    <p:sldId id="31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Pamphilon" initials="EP" lastIdx="1" clrIdx="0">
    <p:extLst>
      <p:ext uri="{19B8F6BF-5375-455C-9EA6-DF929625EA0E}">
        <p15:presenceInfo xmlns:p15="http://schemas.microsoft.com/office/powerpoint/2012/main" userId="Elena Pamphil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6" autoAdjust="0"/>
    <p:restoredTop sz="94660"/>
  </p:normalViewPr>
  <p:slideViewPr>
    <p:cSldViewPr snapToGrid="0">
      <p:cViewPr varScale="1">
        <p:scale>
          <a:sx n="62" d="100"/>
          <a:sy n="62" d="100"/>
        </p:scale>
        <p:origin x="143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24T23:55:08.615" idx="1">
    <p:pos x="5456" y="403"/>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2086F-88F9-4DCB-A49A-2E97B03EE44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0B79F168-53E8-454A-929F-7C9819B99B12}">
      <dgm:prSet/>
      <dgm:spPr/>
      <dgm:t>
        <a:bodyPr/>
        <a:lstStyle/>
        <a:p>
          <a:r>
            <a:rPr lang="en-GB" dirty="0"/>
            <a:t>SJT scores from application exams</a:t>
          </a:r>
          <a:endParaRPr lang="en-US" dirty="0"/>
        </a:p>
      </dgm:t>
    </dgm:pt>
    <dgm:pt modelId="{EB02CF5A-D601-4F51-B9CD-CE90CE7088F2}" type="parTrans" cxnId="{D5CC2C54-BB69-45F8-A51A-BB1A1A69EE8A}">
      <dgm:prSet/>
      <dgm:spPr/>
      <dgm:t>
        <a:bodyPr/>
        <a:lstStyle/>
        <a:p>
          <a:endParaRPr lang="en-US"/>
        </a:p>
      </dgm:t>
    </dgm:pt>
    <dgm:pt modelId="{757BD9E7-3BE1-4E7C-B0F9-C1C3E30229F8}" type="sibTrans" cxnId="{D5CC2C54-BB69-45F8-A51A-BB1A1A69EE8A}">
      <dgm:prSet/>
      <dgm:spPr/>
      <dgm:t>
        <a:bodyPr/>
        <a:lstStyle/>
        <a:p>
          <a:endParaRPr lang="en-US"/>
        </a:p>
      </dgm:t>
    </dgm:pt>
    <dgm:pt modelId="{553F1930-9012-4EF6-80FE-EDC8B07611D8}">
      <dgm:prSet/>
      <dgm:spPr/>
      <dgm:t>
        <a:bodyPr/>
        <a:lstStyle/>
        <a:p>
          <a:r>
            <a:rPr lang="en-GB"/>
            <a:t>Admin. Behaviours (Practice and scheme)</a:t>
          </a:r>
          <a:endParaRPr lang="en-US"/>
        </a:p>
      </dgm:t>
    </dgm:pt>
    <dgm:pt modelId="{EF2EB713-DD42-4E01-B6B7-A170E5E89581}" type="parTrans" cxnId="{3102F302-52CF-46F4-BC5B-52DC2ED2882B}">
      <dgm:prSet/>
      <dgm:spPr/>
      <dgm:t>
        <a:bodyPr/>
        <a:lstStyle/>
        <a:p>
          <a:endParaRPr lang="en-US"/>
        </a:p>
      </dgm:t>
    </dgm:pt>
    <dgm:pt modelId="{4034C8F4-D70B-4001-BEEE-F2B4CC26C58D}" type="sibTrans" cxnId="{3102F302-52CF-46F4-BC5B-52DC2ED2882B}">
      <dgm:prSet/>
      <dgm:spPr/>
      <dgm:t>
        <a:bodyPr/>
        <a:lstStyle/>
        <a:p>
          <a:endParaRPr lang="en-US"/>
        </a:p>
      </dgm:t>
    </dgm:pt>
    <dgm:pt modelId="{582A221E-CBCE-4516-B34B-AE43450F63A5}">
      <dgm:prSet/>
      <dgm:spPr/>
      <dgm:t>
        <a:bodyPr/>
        <a:lstStyle/>
        <a:p>
          <a:r>
            <a:rPr lang="en-GB"/>
            <a:t>NHS naivety</a:t>
          </a:r>
          <a:endParaRPr lang="en-US"/>
        </a:p>
      </dgm:t>
    </dgm:pt>
    <dgm:pt modelId="{E0000D66-F9FA-4B78-9D6D-63BAE939D17E}" type="parTrans" cxnId="{6BE3DFFD-68F6-443F-8176-F2F5875F3E47}">
      <dgm:prSet/>
      <dgm:spPr/>
      <dgm:t>
        <a:bodyPr/>
        <a:lstStyle/>
        <a:p>
          <a:endParaRPr lang="en-US"/>
        </a:p>
      </dgm:t>
    </dgm:pt>
    <dgm:pt modelId="{69F300DD-D946-49AB-91D7-2614131A11CC}" type="sibTrans" cxnId="{6BE3DFFD-68F6-443F-8176-F2F5875F3E47}">
      <dgm:prSet/>
      <dgm:spPr/>
      <dgm:t>
        <a:bodyPr/>
        <a:lstStyle/>
        <a:p>
          <a:endParaRPr lang="en-US"/>
        </a:p>
      </dgm:t>
    </dgm:pt>
    <dgm:pt modelId="{3E46D87F-4CC5-488F-988B-5F2FE670DD7B}">
      <dgm:prSet/>
      <dgm:spPr/>
      <dgm:t>
        <a:bodyPr/>
        <a:lstStyle/>
        <a:p>
          <a:r>
            <a:rPr lang="en-GB"/>
            <a:t>SUIs  (serious untoward incidents)</a:t>
          </a:r>
          <a:endParaRPr lang="en-US"/>
        </a:p>
      </dgm:t>
    </dgm:pt>
    <dgm:pt modelId="{670AE6D3-A9FF-4F9F-98DA-348101C3C5B7}" type="parTrans" cxnId="{F1983814-80B6-4416-B8E7-F7A2C393E6A6}">
      <dgm:prSet/>
      <dgm:spPr/>
      <dgm:t>
        <a:bodyPr/>
        <a:lstStyle/>
        <a:p>
          <a:endParaRPr lang="en-US"/>
        </a:p>
      </dgm:t>
    </dgm:pt>
    <dgm:pt modelId="{24158FBC-D89B-43A8-BC35-E1384C700DAD}" type="sibTrans" cxnId="{F1983814-80B6-4416-B8E7-F7A2C393E6A6}">
      <dgm:prSet/>
      <dgm:spPr/>
      <dgm:t>
        <a:bodyPr/>
        <a:lstStyle/>
        <a:p>
          <a:endParaRPr lang="en-US"/>
        </a:p>
      </dgm:t>
    </dgm:pt>
    <dgm:pt modelId="{3E83DFF8-F5E0-42C7-B6B7-8FFF3371BE39}">
      <dgm:prSet/>
      <dgm:spPr/>
      <dgm:t>
        <a:bodyPr/>
        <a:lstStyle/>
        <a:p>
          <a:r>
            <a:rPr lang="en-GB"/>
            <a:t>Other sources e.g. GMC conditions</a:t>
          </a:r>
          <a:endParaRPr lang="en-US"/>
        </a:p>
      </dgm:t>
    </dgm:pt>
    <dgm:pt modelId="{8E3FB64E-1D36-4382-893A-3CA31EAE4CAE}" type="parTrans" cxnId="{B62C2A2D-D551-4140-A18F-E4F2DEE1E9CD}">
      <dgm:prSet/>
      <dgm:spPr/>
      <dgm:t>
        <a:bodyPr/>
        <a:lstStyle/>
        <a:p>
          <a:endParaRPr lang="en-US"/>
        </a:p>
      </dgm:t>
    </dgm:pt>
    <dgm:pt modelId="{886AF769-6A2D-4E71-94ED-C0E7D660BDD8}" type="sibTrans" cxnId="{B62C2A2D-D551-4140-A18F-E4F2DEE1E9CD}">
      <dgm:prSet/>
      <dgm:spPr/>
      <dgm:t>
        <a:bodyPr/>
        <a:lstStyle/>
        <a:p>
          <a:endParaRPr lang="en-US"/>
        </a:p>
      </dgm:t>
    </dgm:pt>
    <dgm:pt modelId="{3D109DFC-2F70-4024-8523-A117702876A1}">
      <dgm:prSet/>
      <dgm:spPr/>
      <dgm:t>
        <a:bodyPr/>
        <a:lstStyle/>
        <a:p>
          <a:r>
            <a:rPr lang="en-GB"/>
            <a:t>CSR and ESR</a:t>
          </a:r>
          <a:endParaRPr lang="en-US"/>
        </a:p>
      </dgm:t>
    </dgm:pt>
    <dgm:pt modelId="{FADC2620-C290-45B2-BA12-E81EB87A6573}" type="parTrans" cxnId="{A07D092C-0DC9-4DEA-AC1E-5782CB3C651D}">
      <dgm:prSet/>
      <dgm:spPr/>
      <dgm:t>
        <a:bodyPr/>
        <a:lstStyle/>
        <a:p>
          <a:endParaRPr lang="en-US"/>
        </a:p>
      </dgm:t>
    </dgm:pt>
    <dgm:pt modelId="{9B70756C-4A55-4704-B1D8-CB3794011423}" type="sibTrans" cxnId="{A07D092C-0DC9-4DEA-AC1E-5782CB3C651D}">
      <dgm:prSet/>
      <dgm:spPr/>
      <dgm:t>
        <a:bodyPr/>
        <a:lstStyle/>
        <a:p>
          <a:endParaRPr lang="en-US"/>
        </a:p>
      </dgm:t>
    </dgm:pt>
    <dgm:pt modelId="{CC8225A9-6033-4D48-9140-B21207A06FE9}">
      <dgm:prSet/>
      <dgm:spPr/>
      <dgm:t>
        <a:bodyPr/>
        <a:lstStyle/>
        <a:p>
          <a:r>
            <a:rPr lang="en-GB"/>
            <a:t>MSF feedback</a:t>
          </a:r>
          <a:endParaRPr lang="en-US"/>
        </a:p>
      </dgm:t>
    </dgm:pt>
    <dgm:pt modelId="{2CB85791-EC74-4F51-9008-82519AE9F1C2}" type="parTrans" cxnId="{0CB8F321-D9A4-4F66-AC93-F2145D62EEA7}">
      <dgm:prSet/>
      <dgm:spPr/>
      <dgm:t>
        <a:bodyPr/>
        <a:lstStyle/>
        <a:p>
          <a:endParaRPr lang="en-US"/>
        </a:p>
      </dgm:t>
    </dgm:pt>
    <dgm:pt modelId="{DA51CDF8-2250-42C4-A165-029273FDEBDB}" type="sibTrans" cxnId="{0CB8F321-D9A4-4F66-AC93-F2145D62EEA7}">
      <dgm:prSet/>
      <dgm:spPr/>
      <dgm:t>
        <a:bodyPr/>
        <a:lstStyle/>
        <a:p>
          <a:endParaRPr lang="en-US"/>
        </a:p>
      </dgm:t>
    </dgm:pt>
    <dgm:pt modelId="{72027B46-71E3-4640-988B-BA0AA75E7131}">
      <dgm:prSet/>
      <dgm:spPr/>
      <dgm:t>
        <a:bodyPr/>
        <a:lstStyle/>
        <a:p>
          <a:r>
            <a:rPr lang="en-GB"/>
            <a:t>Health / family issues</a:t>
          </a:r>
          <a:endParaRPr lang="en-US"/>
        </a:p>
      </dgm:t>
    </dgm:pt>
    <dgm:pt modelId="{456C647F-A16C-44DD-9608-0AB407A50B75}" type="parTrans" cxnId="{87049255-140F-4605-8135-7A39766FE6F9}">
      <dgm:prSet/>
      <dgm:spPr/>
      <dgm:t>
        <a:bodyPr/>
        <a:lstStyle/>
        <a:p>
          <a:endParaRPr lang="en-US"/>
        </a:p>
      </dgm:t>
    </dgm:pt>
    <dgm:pt modelId="{DDE54FA3-F36C-43B6-9B2D-7C91B7D2414E}" type="sibTrans" cxnId="{87049255-140F-4605-8135-7A39766FE6F9}">
      <dgm:prSet/>
      <dgm:spPr/>
      <dgm:t>
        <a:bodyPr/>
        <a:lstStyle/>
        <a:p>
          <a:endParaRPr lang="en-US"/>
        </a:p>
      </dgm:t>
    </dgm:pt>
    <dgm:pt modelId="{1AB50342-A25A-41B0-8706-80AB0D91470F}" type="pres">
      <dgm:prSet presAssocID="{5B72086F-88F9-4DCB-A49A-2E97B03EE448}" presName="linear" presStyleCnt="0">
        <dgm:presLayoutVars>
          <dgm:animLvl val="lvl"/>
          <dgm:resizeHandles val="exact"/>
        </dgm:presLayoutVars>
      </dgm:prSet>
      <dgm:spPr/>
    </dgm:pt>
    <dgm:pt modelId="{1D040880-8EE7-4F48-AE10-7D1B6007A433}" type="pres">
      <dgm:prSet presAssocID="{0B79F168-53E8-454A-929F-7C9819B99B12}" presName="parentText" presStyleLbl="node1" presStyleIdx="0" presStyleCnt="8">
        <dgm:presLayoutVars>
          <dgm:chMax val="0"/>
          <dgm:bulletEnabled val="1"/>
        </dgm:presLayoutVars>
      </dgm:prSet>
      <dgm:spPr/>
    </dgm:pt>
    <dgm:pt modelId="{28DC672A-2544-4545-B442-5FD1F8874778}" type="pres">
      <dgm:prSet presAssocID="{757BD9E7-3BE1-4E7C-B0F9-C1C3E30229F8}" presName="spacer" presStyleCnt="0"/>
      <dgm:spPr/>
    </dgm:pt>
    <dgm:pt modelId="{FFB25FED-A423-478E-9171-0D0C71834F02}" type="pres">
      <dgm:prSet presAssocID="{553F1930-9012-4EF6-80FE-EDC8B07611D8}" presName="parentText" presStyleLbl="node1" presStyleIdx="1" presStyleCnt="8">
        <dgm:presLayoutVars>
          <dgm:chMax val="0"/>
          <dgm:bulletEnabled val="1"/>
        </dgm:presLayoutVars>
      </dgm:prSet>
      <dgm:spPr/>
    </dgm:pt>
    <dgm:pt modelId="{BD612FC6-6CC9-484D-B5DE-D2746B492616}" type="pres">
      <dgm:prSet presAssocID="{4034C8F4-D70B-4001-BEEE-F2B4CC26C58D}" presName="spacer" presStyleCnt="0"/>
      <dgm:spPr/>
    </dgm:pt>
    <dgm:pt modelId="{6811785C-7EF8-45BB-99DC-2DF490BA552C}" type="pres">
      <dgm:prSet presAssocID="{582A221E-CBCE-4516-B34B-AE43450F63A5}" presName="parentText" presStyleLbl="node1" presStyleIdx="2" presStyleCnt="8">
        <dgm:presLayoutVars>
          <dgm:chMax val="0"/>
          <dgm:bulletEnabled val="1"/>
        </dgm:presLayoutVars>
      </dgm:prSet>
      <dgm:spPr/>
    </dgm:pt>
    <dgm:pt modelId="{DA506733-03BB-4B39-B5C7-6DC95E3154EA}" type="pres">
      <dgm:prSet presAssocID="{69F300DD-D946-49AB-91D7-2614131A11CC}" presName="spacer" presStyleCnt="0"/>
      <dgm:spPr/>
    </dgm:pt>
    <dgm:pt modelId="{BE89BC83-292F-463C-8E7E-E3DA6F3285E3}" type="pres">
      <dgm:prSet presAssocID="{3E46D87F-4CC5-488F-988B-5F2FE670DD7B}" presName="parentText" presStyleLbl="node1" presStyleIdx="3" presStyleCnt="8">
        <dgm:presLayoutVars>
          <dgm:chMax val="0"/>
          <dgm:bulletEnabled val="1"/>
        </dgm:presLayoutVars>
      </dgm:prSet>
      <dgm:spPr/>
    </dgm:pt>
    <dgm:pt modelId="{D4A7AC55-3FF8-4C15-B367-B42081A3BBBA}" type="pres">
      <dgm:prSet presAssocID="{24158FBC-D89B-43A8-BC35-E1384C700DAD}" presName="spacer" presStyleCnt="0"/>
      <dgm:spPr/>
    </dgm:pt>
    <dgm:pt modelId="{D06F876E-3E5E-431E-8350-A0825FC5A726}" type="pres">
      <dgm:prSet presAssocID="{3E83DFF8-F5E0-42C7-B6B7-8FFF3371BE39}" presName="parentText" presStyleLbl="node1" presStyleIdx="4" presStyleCnt="8">
        <dgm:presLayoutVars>
          <dgm:chMax val="0"/>
          <dgm:bulletEnabled val="1"/>
        </dgm:presLayoutVars>
      </dgm:prSet>
      <dgm:spPr/>
    </dgm:pt>
    <dgm:pt modelId="{1A0700D9-819C-48FF-B2D4-6D2A57A002F3}" type="pres">
      <dgm:prSet presAssocID="{886AF769-6A2D-4E71-94ED-C0E7D660BDD8}" presName="spacer" presStyleCnt="0"/>
      <dgm:spPr/>
    </dgm:pt>
    <dgm:pt modelId="{E741FFB0-7123-4681-8809-A944C0240B5F}" type="pres">
      <dgm:prSet presAssocID="{3D109DFC-2F70-4024-8523-A117702876A1}" presName="parentText" presStyleLbl="node1" presStyleIdx="5" presStyleCnt="8">
        <dgm:presLayoutVars>
          <dgm:chMax val="0"/>
          <dgm:bulletEnabled val="1"/>
        </dgm:presLayoutVars>
      </dgm:prSet>
      <dgm:spPr/>
    </dgm:pt>
    <dgm:pt modelId="{1F711DD3-7D47-4CF6-8DC3-ABEAA29CC5C4}" type="pres">
      <dgm:prSet presAssocID="{9B70756C-4A55-4704-B1D8-CB3794011423}" presName="spacer" presStyleCnt="0"/>
      <dgm:spPr/>
    </dgm:pt>
    <dgm:pt modelId="{CDAE8876-D2D5-412A-885F-5186ACA0CB0F}" type="pres">
      <dgm:prSet presAssocID="{CC8225A9-6033-4D48-9140-B21207A06FE9}" presName="parentText" presStyleLbl="node1" presStyleIdx="6" presStyleCnt="8">
        <dgm:presLayoutVars>
          <dgm:chMax val="0"/>
          <dgm:bulletEnabled val="1"/>
        </dgm:presLayoutVars>
      </dgm:prSet>
      <dgm:spPr/>
    </dgm:pt>
    <dgm:pt modelId="{15867290-A1E6-4325-B831-2B89D36F4D35}" type="pres">
      <dgm:prSet presAssocID="{DA51CDF8-2250-42C4-A165-029273FDEBDB}" presName="spacer" presStyleCnt="0"/>
      <dgm:spPr/>
    </dgm:pt>
    <dgm:pt modelId="{37A2385E-BDA7-4D86-A364-DD097A16B3B2}" type="pres">
      <dgm:prSet presAssocID="{72027B46-71E3-4640-988B-BA0AA75E7131}" presName="parentText" presStyleLbl="node1" presStyleIdx="7" presStyleCnt="8">
        <dgm:presLayoutVars>
          <dgm:chMax val="0"/>
          <dgm:bulletEnabled val="1"/>
        </dgm:presLayoutVars>
      </dgm:prSet>
      <dgm:spPr/>
    </dgm:pt>
  </dgm:ptLst>
  <dgm:cxnLst>
    <dgm:cxn modelId="{3102F302-52CF-46F4-BC5B-52DC2ED2882B}" srcId="{5B72086F-88F9-4DCB-A49A-2E97B03EE448}" destId="{553F1930-9012-4EF6-80FE-EDC8B07611D8}" srcOrd="1" destOrd="0" parTransId="{EF2EB713-DD42-4E01-B6B7-A170E5E89581}" sibTransId="{4034C8F4-D70B-4001-BEEE-F2B4CC26C58D}"/>
    <dgm:cxn modelId="{F1983814-80B6-4416-B8E7-F7A2C393E6A6}" srcId="{5B72086F-88F9-4DCB-A49A-2E97B03EE448}" destId="{3E46D87F-4CC5-488F-988B-5F2FE670DD7B}" srcOrd="3" destOrd="0" parTransId="{670AE6D3-A9FF-4F9F-98DA-348101C3C5B7}" sibTransId="{24158FBC-D89B-43A8-BC35-E1384C700DAD}"/>
    <dgm:cxn modelId="{9AA24E19-52CB-4A6A-89EF-FAE2F819D3F6}" type="presOf" srcId="{582A221E-CBCE-4516-B34B-AE43450F63A5}" destId="{6811785C-7EF8-45BB-99DC-2DF490BA552C}" srcOrd="0" destOrd="0" presId="urn:microsoft.com/office/officeart/2005/8/layout/vList2"/>
    <dgm:cxn modelId="{0CB8F321-D9A4-4F66-AC93-F2145D62EEA7}" srcId="{5B72086F-88F9-4DCB-A49A-2E97B03EE448}" destId="{CC8225A9-6033-4D48-9140-B21207A06FE9}" srcOrd="6" destOrd="0" parTransId="{2CB85791-EC74-4F51-9008-82519AE9F1C2}" sibTransId="{DA51CDF8-2250-42C4-A165-029273FDEBDB}"/>
    <dgm:cxn modelId="{CBF17326-62A1-4BB0-9676-7C1A2FA87371}" type="presOf" srcId="{72027B46-71E3-4640-988B-BA0AA75E7131}" destId="{37A2385E-BDA7-4D86-A364-DD097A16B3B2}" srcOrd="0" destOrd="0" presId="urn:microsoft.com/office/officeart/2005/8/layout/vList2"/>
    <dgm:cxn modelId="{A07D092C-0DC9-4DEA-AC1E-5782CB3C651D}" srcId="{5B72086F-88F9-4DCB-A49A-2E97B03EE448}" destId="{3D109DFC-2F70-4024-8523-A117702876A1}" srcOrd="5" destOrd="0" parTransId="{FADC2620-C290-45B2-BA12-E81EB87A6573}" sibTransId="{9B70756C-4A55-4704-B1D8-CB3794011423}"/>
    <dgm:cxn modelId="{B62C2A2D-D551-4140-A18F-E4F2DEE1E9CD}" srcId="{5B72086F-88F9-4DCB-A49A-2E97B03EE448}" destId="{3E83DFF8-F5E0-42C7-B6B7-8FFF3371BE39}" srcOrd="4" destOrd="0" parTransId="{8E3FB64E-1D36-4382-893A-3CA31EAE4CAE}" sibTransId="{886AF769-6A2D-4E71-94ED-C0E7D660BDD8}"/>
    <dgm:cxn modelId="{760C6B40-DE68-4D28-8BF8-3A031FFFAC6A}" type="presOf" srcId="{3D109DFC-2F70-4024-8523-A117702876A1}" destId="{E741FFB0-7123-4681-8809-A944C0240B5F}" srcOrd="0" destOrd="0" presId="urn:microsoft.com/office/officeart/2005/8/layout/vList2"/>
    <dgm:cxn modelId="{B46FC546-6AF9-4230-8B2C-8BE3B19DC9E3}" type="presOf" srcId="{5B72086F-88F9-4DCB-A49A-2E97B03EE448}" destId="{1AB50342-A25A-41B0-8706-80AB0D91470F}" srcOrd="0" destOrd="0" presId="urn:microsoft.com/office/officeart/2005/8/layout/vList2"/>
    <dgm:cxn modelId="{4A192C6A-D4EF-457E-B59A-F581A48FA272}" type="presOf" srcId="{CC8225A9-6033-4D48-9140-B21207A06FE9}" destId="{CDAE8876-D2D5-412A-885F-5186ACA0CB0F}" srcOrd="0" destOrd="0" presId="urn:microsoft.com/office/officeart/2005/8/layout/vList2"/>
    <dgm:cxn modelId="{DE739E6B-0BAE-4798-9174-35ECA3B2CEA8}" type="presOf" srcId="{3E46D87F-4CC5-488F-988B-5F2FE670DD7B}" destId="{BE89BC83-292F-463C-8E7E-E3DA6F3285E3}" srcOrd="0" destOrd="0" presId="urn:microsoft.com/office/officeart/2005/8/layout/vList2"/>
    <dgm:cxn modelId="{D5CC2C54-BB69-45F8-A51A-BB1A1A69EE8A}" srcId="{5B72086F-88F9-4DCB-A49A-2E97B03EE448}" destId="{0B79F168-53E8-454A-929F-7C9819B99B12}" srcOrd="0" destOrd="0" parTransId="{EB02CF5A-D601-4F51-B9CD-CE90CE7088F2}" sibTransId="{757BD9E7-3BE1-4E7C-B0F9-C1C3E30229F8}"/>
    <dgm:cxn modelId="{42CC1775-5AAE-4078-A35F-850A7B9431B1}" type="presOf" srcId="{0B79F168-53E8-454A-929F-7C9819B99B12}" destId="{1D040880-8EE7-4F48-AE10-7D1B6007A433}" srcOrd="0" destOrd="0" presId="urn:microsoft.com/office/officeart/2005/8/layout/vList2"/>
    <dgm:cxn modelId="{87049255-140F-4605-8135-7A39766FE6F9}" srcId="{5B72086F-88F9-4DCB-A49A-2E97B03EE448}" destId="{72027B46-71E3-4640-988B-BA0AA75E7131}" srcOrd="7" destOrd="0" parTransId="{456C647F-A16C-44DD-9608-0AB407A50B75}" sibTransId="{DDE54FA3-F36C-43B6-9B2D-7C91B7D2414E}"/>
    <dgm:cxn modelId="{485F7FBD-3E0B-4891-863D-CB2C50DDA1CE}" type="presOf" srcId="{553F1930-9012-4EF6-80FE-EDC8B07611D8}" destId="{FFB25FED-A423-478E-9171-0D0C71834F02}" srcOrd="0" destOrd="0" presId="urn:microsoft.com/office/officeart/2005/8/layout/vList2"/>
    <dgm:cxn modelId="{158BE9F4-F4D4-4F6B-A6C3-5B2E9647C75E}" type="presOf" srcId="{3E83DFF8-F5E0-42C7-B6B7-8FFF3371BE39}" destId="{D06F876E-3E5E-431E-8350-A0825FC5A726}" srcOrd="0" destOrd="0" presId="urn:microsoft.com/office/officeart/2005/8/layout/vList2"/>
    <dgm:cxn modelId="{6BE3DFFD-68F6-443F-8176-F2F5875F3E47}" srcId="{5B72086F-88F9-4DCB-A49A-2E97B03EE448}" destId="{582A221E-CBCE-4516-B34B-AE43450F63A5}" srcOrd="2" destOrd="0" parTransId="{E0000D66-F9FA-4B78-9D6D-63BAE939D17E}" sibTransId="{69F300DD-D946-49AB-91D7-2614131A11CC}"/>
    <dgm:cxn modelId="{68FD7F99-6EA0-4ADE-929B-7C54E491DEE5}" type="presParOf" srcId="{1AB50342-A25A-41B0-8706-80AB0D91470F}" destId="{1D040880-8EE7-4F48-AE10-7D1B6007A433}" srcOrd="0" destOrd="0" presId="urn:microsoft.com/office/officeart/2005/8/layout/vList2"/>
    <dgm:cxn modelId="{CD73015F-B36C-49E0-9B91-56F9406E12FE}" type="presParOf" srcId="{1AB50342-A25A-41B0-8706-80AB0D91470F}" destId="{28DC672A-2544-4545-B442-5FD1F8874778}" srcOrd="1" destOrd="0" presId="urn:microsoft.com/office/officeart/2005/8/layout/vList2"/>
    <dgm:cxn modelId="{5B9FAF95-713E-4C79-BC1E-0DBD3EA66640}" type="presParOf" srcId="{1AB50342-A25A-41B0-8706-80AB0D91470F}" destId="{FFB25FED-A423-478E-9171-0D0C71834F02}" srcOrd="2" destOrd="0" presId="urn:microsoft.com/office/officeart/2005/8/layout/vList2"/>
    <dgm:cxn modelId="{FECF1E07-1C26-4E26-9D68-6853860CD557}" type="presParOf" srcId="{1AB50342-A25A-41B0-8706-80AB0D91470F}" destId="{BD612FC6-6CC9-484D-B5DE-D2746B492616}" srcOrd="3" destOrd="0" presId="urn:microsoft.com/office/officeart/2005/8/layout/vList2"/>
    <dgm:cxn modelId="{6932A995-D04B-4818-AF55-79B278469A06}" type="presParOf" srcId="{1AB50342-A25A-41B0-8706-80AB0D91470F}" destId="{6811785C-7EF8-45BB-99DC-2DF490BA552C}" srcOrd="4" destOrd="0" presId="urn:microsoft.com/office/officeart/2005/8/layout/vList2"/>
    <dgm:cxn modelId="{92E813E5-654D-4AAE-ABEA-798ADD8C7134}" type="presParOf" srcId="{1AB50342-A25A-41B0-8706-80AB0D91470F}" destId="{DA506733-03BB-4B39-B5C7-6DC95E3154EA}" srcOrd="5" destOrd="0" presId="urn:microsoft.com/office/officeart/2005/8/layout/vList2"/>
    <dgm:cxn modelId="{C0BA1830-CB51-48FE-90BE-523F16ED6762}" type="presParOf" srcId="{1AB50342-A25A-41B0-8706-80AB0D91470F}" destId="{BE89BC83-292F-463C-8E7E-E3DA6F3285E3}" srcOrd="6" destOrd="0" presId="urn:microsoft.com/office/officeart/2005/8/layout/vList2"/>
    <dgm:cxn modelId="{46B022C4-F090-462E-A673-BC94A04BD97D}" type="presParOf" srcId="{1AB50342-A25A-41B0-8706-80AB0D91470F}" destId="{D4A7AC55-3FF8-4C15-B367-B42081A3BBBA}" srcOrd="7" destOrd="0" presId="urn:microsoft.com/office/officeart/2005/8/layout/vList2"/>
    <dgm:cxn modelId="{994CFDBB-9FC5-4B9A-8112-F2FFA3FC95B0}" type="presParOf" srcId="{1AB50342-A25A-41B0-8706-80AB0D91470F}" destId="{D06F876E-3E5E-431E-8350-A0825FC5A726}" srcOrd="8" destOrd="0" presId="urn:microsoft.com/office/officeart/2005/8/layout/vList2"/>
    <dgm:cxn modelId="{CB9BDA3A-A465-4344-9877-F3B5A04DA9F7}" type="presParOf" srcId="{1AB50342-A25A-41B0-8706-80AB0D91470F}" destId="{1A0700D9-819C-48FF-B2D4-6D2A57A002F3}" srcOrd="9" destOrd="0" presId="urn:microsoft.com/office/officeart/2005/8/layout/vList2"/>
    <dgm:cxn modelId="{12D58F0E-6F5E-4943-B92B-29222715BD86}" type="presParOf" srcId="{1AB50342-A25A-41B0-8706-80AB0D91470F}" destId="{E741FFB0-7123-4681-8809-A944C0240B5F}" srcOrd="10" destOrd="0" presId="urn:microsoft.com/office/officeart/2005/8/layout/vList2"/>
    <dgm:cxn modelId="{FF819D76-90B1-4B3D-B1CB-286101E25A2C}" type="presParOf" srcId="{1AB50342-A25A-41B0-8706-80AB0D91470F}" destId="{1F711DD3-7D47-4CF6-8DC3-ABEAA29CC5C4}" srcOrd="11" destOrd="0" presId="urn:microsoft.com/office/officeart/2005/8/layout/vList2"/>
    <dgm:cxn modelId="{759C5055-C191-4DB6-BB30-75C45264482C}" type="presParOf" srcId="{1AB50342-A25A-41B0-8706-80AB0D91470F}" destId="{CDAE8876-D2D5-412A-885F-5186ACA0CB0F}" srcOrd="12" destOrd="0" presId="urn:microsoft.com/office/officeart/2005/8/layout/vList2"/>
    <dgm:cxn modelId="{83AC9D99-B121-4FC5-8FC9-8DE8B9C3C9BD}" type="presParOf" srcId="{1AB50342-A25A-41B0-8706-80AB0D91470F}" destId="{15867290-A1E6-4325-B831-2B89D36F4D35}" srcOrd="13" destOrd="0" presId="urn:microsoft.com/office/officeart/2005/8/layout/vList2"/>
    <dgm:cxn modelId="{60C6F7B8-960A-47E0-9543-0EC9965436CE}" type="presParOf" srcId="{1AB50342-A25A-41B0-8706-80AB0D91470F}" destId="{37A2385E-BDA7-4D86-A364-DD097A16B3B2}"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4DB476-767F-4E67-9772-5A516C2C0163}"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85FBB74-A855-44E3-A10D-995F3ED7A2E7}">
      <dgm:prSet custT="1"/>
      <dgm:spPr/>
      <dgm:t>
        <a:bodyPr/>
        <a:lstStyle/>
        <a:p>
          <a:pPr rtl="0"/>
          <a:r>
            <a:rPr lang="en-GB" sz="2400" dirty="0"/>
            <a:t>Many courses</a:t>
          </a:r>
          <a:r>
            <a:rPr lang="en-GB" sz="2400" dirty="0">
              <a:latin typeface="Gill Sans MT" panose="020B0502020104020203"/>
            </a:rPr>
            <a:t>  </a:t>
          </a:r>
          <a:r>
            <a:rPr lang="en-GB" sz="2400" dirty="0"/>
            <a:t> -</a:t>
          </a:r>
          <a:r>
            <a:rPr lang="en-GB" sz="2400" dirty="0">
              <a:latin typeface="Gill Sans MT" panose="020B0502020104020203"/>
            </a:rPr>
            <a:t>, </a:t>
          </a:r>
          <a:r>
            <a:rPr lang="en-GB" sz="2400" dirty="0"/>
            <a:t> enhanced induction programme, Booster course Study skills for busy doctors, study skills for AKT, RCA/SCA support, Coaching sessions</a:t>
          </a:r>
          <a:endParaRPr lang="en-US" sz="2400" dirty="0"/>
        </a:p>
      </dgm:t>
    </dgm:pt>
    <dgm:pt modelId="{5132E23E-9D31-42C2-99D6-0FD69E26746C}" type="parTrans" cxnId="{0EF4ACF6-C852-4211-B59D-2E9235876541}">
      <dgm:prSet/>
      <dgm:spPr/>
      <dgm:t>
        <a:bodyPr/>
        <a:lstStyle/>
        <a:p>
          <a:endParaRPr lang="en-US"/>
        </a:p>
      </dgm:t>
    </dgm:pt>
    <dgm:pt modelId="{83C339AE-26DC-4CAA-ABF8-1EC28483C1DB}" type="sibTrans" cxnId="{0EF4ACF6-C852-4211-B59D-2E9235876541}">
      <dgm:prSet/>
      <dgm:spPr/>
      <dgm:t>
        <a:bodyPr/>
        <a:lstStyle/>
        <a:p>
          <a:endParaRPr lang="en-US"/>
        </a:p>
      </dgm:t>
    </dgm:pt>
    <dgm:pt modelId="{FC5F1AC6-3A37-4EB8-940F-D35A0D93AA28}">
      <dgm:prSet custT="1"/>
      <dgm:spPr/>
      <dgm:t>
        <a:bodyPr/>
        <a:lstStyle/>
        <a:p>
          <a:r>
            <a:rPr lang="en-GB" sz="2400" dirty="0"/>
            <a:t>Neurodiversity screening/testing– free self screening. Paid full screening if positive.</a:t>
          </a:r>
          <a:r>
            <a:rPr lang="en-US" sz="2400" dirty="0"/>
            <a:t> </a:t>
          </a:r>
        </a:p>
      </dgm:t>
    </dgm:pt>
    <dgm:pt modelId="{29936A0A-BD28-4285-807D-FDC6734ED38E}" type="parTrans" cxnId="{CDCEF43B-104D-4046-BDAB-CCF3934B476D}">
      <dgm:prSet/>
      <dgm:spPr/>
      <dgm:t>
        <a:bodyPr/>
        <a:lstStyle/>
        <a:p>
          <a:endParaRPr lang="en-US"/>
        </a:p>
      </dgm:t>
    </dgm:pt>
    <dgm:pt modelId="{E31CA79F-DDAC-454B-B7AD-192C1C5ACCCE}" type="sibTrans" cxnId="{CDCEF43B-104D-4046-BDAB-CCF3934B476D}">
      <dgm:prSet/>
      <dgm:spPr/>
      <dgm:t>
        <a:bodyPr/>
        <a:lstStyle/>
        <a:p>
          <a:endParaRPr lang="en-US"/>
        </a:p>
      </dgm:t>
    </dgm:pt>
    <dgm:pt modelId="{E0EA8F76-7CE7-4CAE-8F5C-62A94DAF525B}">
      <dgm:prSet custT="1"/>
      <dgm:spPr/>
      <dgm:t>
        <a:bodyPr/>
        <a:lstStyle/>
        <a:p>
          <a:r>
            <a:rPr lang="en-GB" sz="2400"/>
            <a:t>One to one meetings</a:t>
          </a:r>
          <a:endParaRPr lang="en-US" sz="2400"/>
        </a:p>
      </dgm:t>
    </dgm:pt>
    <dgm:pt modelId="{BAAB24DE-8539-4863-B4B8-783513FBB141}" type="parTrans" cxnId="{2E01B362-F6EE-4CDF-B25D-166E7CFE5570}">
      <dgm:prSet/>
      <dgm:spPr/>
      <dgm:t>
        <a:bodyPr/>
        <a:lstStyle/>
        <a:p>
          <a:endParaRPr lang="en-US"/>
        </a:p>
      </dgm:t>
    </dgm:pt>
    <dgm:pt modelId="{6E800064-F30A-4B9F-AC11-6DB2B607C977}" type="sibTrans" cxnId="{2E01B362-F6EE-4CDF-B25D-166E7CFE5570}">
      <dgm:prSet/>
      <dgm:spPr/>
      <dgm:t>
        <a:bodyPr/>
        <a:lstStyle/>
        <a:p>
          <a:endParaRPr lang="en-US"/>
        </a:p>
      </dgm:t>
    </dgm:pt>
    <dgm:pt modelId="{2C635D76-CEEA-4C0E-8C15-76B63BF7A849}" type="pres">
      <dgm:prSet presAssocID="{854DB476-767F-4E67-9772-5A516C2C0163}" presName="linear" presStyleCnt="0">
        <dgm:presLayoutVars>
          <dgm:animLvl val="lvl"/>
          <dgm:resizeHandles val="exact"/>
        </dgm:presLayoutVars>
      </dgm:prSet>
      <dgm:spPr/>
    </dgm:pt>
    <dgm:pt modelId="{6725627B-1992-44A3-9224-435A74FAB47A}" type="pres">
      <dgm:prSet presAssocID="{285FBB74-A855-44E3-A10D-995F3ED7A2E7}" presName="parentText" presStyleLbl="node1" presStyleIdx="0" presStyleCnt="3" custScaleY="118024">
        <dgm:presLayoutVars>
          <dgm:chMax val="0"/>
          <dgm:bulletEnabled val="1"/>
        </dgm:presLayoutVars>
      </dgm:prSet>
      <dgm:spPr/>
    </dgm:pt>
    <dgm:pt modelId="{04E1B406-1946-4E8A-8CC3-32389FD8D70F}" type="pres">
      <dgm:prSet presAssocID="{83C339AE-26DC-4CAA-ABF8-1EC28483C1DB}" presName="spacer" presStyleCnt="0"/>
      <dgm:spPr/>
    </dgm:pt>
    <dgm:pt modelId="{23F7E179-D8B9-4A37-A31D-C3F21E3E145A}" type="pres">
      <dgm:prSet presAssocID="{FC5F1AC6-3A37-4EB8-940F-D35A0D93AA28}" presName="parentText" presStyleLbl="node1" presStyleIdx="1" presStyleCnt="3" custScaleY="78076">
        <dgm:presLayoutVars>
          <dgm:chMax val="0"/>
          <dgm:bulletEnabled val="1"/>
        </dgm:presLayoutVars>
      </dgm:prSet>
      <dgm:spPr/>
    </dgm:pt>
    <dgm:pt modelId="{DF878B63-7B3A-4029-B763-267B7177B8E4}" type="pres">
      <dgm:prSet presAssocID="{E31CA79F-DDAC-454B-B7AD-192C1C5ACCCE}" presName="spacer" presStyleCnt="0"/>
      <dgm:spPr/>
    </dgm:pt>
    <dgm:pt modelId="{D9E32480-5F3A-4412-8A22-865F14E7E8C7}" type="pres">
      <dgm:prSet presAssocID="{E0EA8F76-7CE7-4CAE-8F5C-62A94DAF525B}" presName="parentText" presStyleLbl="node1" presStyleIdx="2" presStyleCnt="3" custScaleY="53752">
        <dgm:presLayoutVars>
          <dgm:chMax val="0"/>
          <dgm:bulletEnabled val="1"/>
        </dgm:presLayoutVars>
      </dgm:prSet>
      <dgm:spPr/>
    </dgm:pt>
  </dgm:ptLst>
  <dgm:cxnLst>
    <dgm:cxn modelId="{A4C99D09-AE40-4168-B757-B71837A75D50}" type="presOf" srcId="{E0EA8F76-7CE7-4CAE-8F5C-62A94DAF525B}" destId="{D9E32480-5F3A-4412-8A22-865F14E7E8C7}" srcOrd="0" destOrd="0" presId="urn:microsoft.com/office/officeart/2005/8/layout/vList2"/>
    <dgm:cxn modelId="{CDCEF43B-104D-4046-BDAB-CCF3934B476D}" srcId="{854DB476-767F-4E67-9772-5A516C2C0163}" destId="{FC5F1AC6-3A37-4EB8-940F-D35A0D93AA28}" srcOrd="1" destOrd="0" parTransId="{29936A0A-BD28-4285-807D-FDC6734ED38E}" sibTransId="{E31CA79F-DDAC-454B-B7AD-192C1C5ACCCE}"/>
    <dgm:cxn modelId="{8FEEE260-C42E-47E2-B191-AB06F77374D4}" type="presOf" srcId="{854DB476-767F-4E67-9772-5A516C2C0163}" destId="{2C635D76-CEEA-4C0E-8C15-76B63BF7A849}" srcOrd="0" destOrd="0" presId="urn:microsoft.com/office/officeart/2005/8/layout/vList2"/>
    <dgm:cxn modelId="{2E01B362-F6EE-4CDF-B25D-166E7CFE5570}" srcId="{854DB476-767F-4E67-9772-5A516C2C0163}" destId="{E0EA8F76-7CE7-4CAE-8F5C-62A94DAF525B}" srcOrd="2" destOrd="0" parTransId="{BAAB24DE-8539-4863-B4B8-783513FBB141}" sibTransId="{6E800064-F30A-4B9F-AC11-6DB2B607C977}"/>
    <dgm:cxn modelId="{C2665EA1-5298-4550-A1F9-6F2C44D63982}" type="presOf" srcId="{FC5F1AC6-3A37-4EB8-940F-D35A0D93AA28}" destId="{23F7E179-D8B9-4A37-A31D-C3F21E3E145A}" srcOrd="0" destOrd="0" presId="urn:microsoft.com/office/officeart/2005/8/layout/vList2"/>
    <dgm:cxn modelId="{039CC2A9-3D13-4D9D-8345-3BB02C490FC7}" type="presOf" srcId="{285FBB74-A855-44E3-A10D-995F3ED7A2E7}" destId="{6725627B-1992-44A3-9224-435A74FAB47A}" srcOrd="0" destOrd="0" presId="urn:microsoft.com/office/officeart/2005/8/layout/vList2"/>
    <dgm:cxn modelId="{0EF4ACF6-C852-4211-B59D-2E9235876541}" srcId="{854DB476-767F-4E67-9772-5A516C2C0163}" destId="{285FBB74-A855-44E3-A10D-995F3ED7A2E7}" srcOrd="0" destOrd="0" parTransId="{5132E23E-9D31-42C2-99D6-0FD69E26746C}" sibTransId="{83C339AE-26DC-4CAA-ABF8-1EC28483C1DB}"/>
    <dgm:cxn modelId="{1B030F0E-B911-42DA-BA12-7E023A1298F6}" type="presParOf" srcId="{2C635D76-CEEA-4C0E-8C15-76B63BF7A849}" destId="{6725627B-1992-44A3-9224-435A74FAB47A}" srcOrd="0" destOrd="0" presId="urn:microsoft.com/office/officeart/2005/8/layout/vList2"/>
    <dgm:cxn modelId="{2C1C5E8E-AAE5-4C2A-BF87-071529BE8A9E}" type="presParOf" srcId="{2C635D76-CEEA-4C0E-8C15-76B63BF7A849}" destId="{04E1B406-1946-4E8A-8CC3-32389FD8D70F}" srcOrd="1" destOrd="0" presId="urn:microsoft.com/office/officeart/2005/8/layout/vList2"/>
    <dgm:cxn modelId="{3DD78863-358F-44F2-92D7-C61B8CBEB746}" type="presParOf" srcId="{2C635D76-CEEA-4C0E-8C15-76B63BF7A849}" destId="{23F7E179-D8B9-4A37-A31D-C3F21E3E145A}" srcOrd="2" destOrd="0" presId="urn:microsoft.com/office/officeart/2005/8/layout/vList2"/>
    <dgm:cxn modelId="{6263C568-254E-4F11-B4A3-BE458A410AA0}" type="presParOf" srcId="{2C635D76-CEEA-4C0E-8C15-76B63BF7A849}" destId="{DF878B63-7B3A-4029-B763-267B7177B8E4}" srcOrd="3" destOrd="0" presId="urn:microsoft.com/office/officeart/2005/8/layout/vList2"/>
    <dgm:cxn modelId="{98478AEF-C2A9-41D7-A70D-930545BECB1B}" type="presParOf" srcId="{2C635D76-CEEA-4C0E-8C15-76B63BF7A849}" destId="{D9E32480-5F3A-4412-8A22-865F14E7E8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734BC3-F83A-4601-AA39-4D5B7E1A2FE5}"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42EF3087-0912-41B2-8441-1B97C8B9699A}">
      <dgm:prSet/>
      <dgm:spPr/>
      <dgm:t>
        <a:bodyPr/>
        <a:lstStyle/>
        <a:p>
          <a:r>
            <a:rPr lang="en-GB"/>
            <a:t>Workshop support from peers</a:t>
          </a:r>
          <a:endParaRPr lang="en-US"/>
        </a:p>
      </dgm:t>
    </dgm:pt>
    <dgm:pt modelId="{E267AC5D-33BF-4C86-A733-E4B5704DA6F3}" type="parTrans" cxnId="{A2717D44-E407-4FBA-A54E-ED938E8C8C97}">
      <dgm:prSet/>
      <dgm:spPr/>
      <dgm:t>
        <a:bodyPr/>
        <a:lstStyle/>
        <a:p>
          <a:endParaRPr lang="en-US"/>
        </a:p>
      </dgm:t>
    </dgm:pt>
    <dgm:pt modelId="{7BDF2BB5-DA68-4E3F-90B3-EF5037376D5E}" type="sibTrans" cxnId="{A2717D44-E407-4FBA-A54E-ED938E8C8C97}">
      <dgm:prSet/>
      <dgm:spPr/>
      <dgm:t>
        <a:bodyPr/>
        <a:lstStyle/>
        <a:p>
          <a:endParaRPr lang="en-US"/>
        </a:p>
      </dgm:t>
    </dgm:pt>
    <dgm:pt modelId="{B4A5D75B-B6CE-4CFD-B4E4-E828B2EA18F5}">
      <dgm:prSet/>
      <dgm:spPr/>
      <dgm:t>
        <a:bodyPr/>
        <a:lstStyle/>
        <a:p>
          <a:r>
            <a:rPr lang="en-GB" dirty="0"/>
            <a:t>TPD support. SUPPORT team support.</a:t>
          </a:r>
          <a:endParaRPr lang="en-US" dirty="0"/>
        </a:p>
      </dgm:t>
    </dgm:pt>
    <dgm:pt modelId="{57CCF18A-E745-4E72-A20E-0AF7AF944ECC}" type="parTrans" cxnId="{9AF28CA0-2A78-4C80-8C28-D6D1023A710B}">
      <dgm:prSet/>
      <dgm:spPr/>
      <dgm:t>
        <a:bodyPr/>
        <a:lstStyle/>
        <a:p>
          <a:endParaRPr lang="en-US"/>
        </a:p>
      </dgm:t>
    </dgm:pt>
    <dgm:pt modelId="{B71CFF40-C2E3-48B4-A038-0763D8CAF17F}" type="sibTrans" cxnId="{9AF28CA0-2A78-4C80-8C28-D6D1023A710B}">
      <dgm:prSet/>
      <dgm:spPr/>
      <dgm:t>
        <a:bodyPr/>
        <a:lstStyle/>
        <a:p>
          <a:endParaRPr lang="en-US"/>
        </a:p>
      </dgm:t>
    </dgm:pt>
    <dgm:pt modelId="{CCB6680F-7A8B-4A12-911F-ED4A9B7BE267}">
      <dgm:prSet/>
      <dgm:spPr/>
      <dgm:t>
        <a:bodyPr/>
        <a:lstStyle/>
        <a:p>
          <a:r>
            <a:rPr lang="en-GB"/>
            <a:t>Sessions at Spring and Autumn school</a:t>
          </a:r>
          <a:endParaRPr lang="en-US"/>
        </a:p>
      </dgm:t>
    </dgm:pt>
    <dgm:pt modelId="{84785402-CDD1-47E7-8540-9C983BE5CE76}" type="parTrans" cxnId="{011BD1B1-8155-41F0-9257-BE8BECBCB8CA}">
      <dgm:prSet/>
      <dgm:spPr/>
      <dgm:t>
        <a:bodyPr/>
        <a:lstStyle/>
        <a:p>
          <a:endParaRPr lang="en-US"/>
        </a:p>
      </dgm:t>
    </dgm:pt>
    <dgm:pt modelId="{E15CFA56-6FD9-4A31-9EDE-AA6C961D2E58}" type="sibTrans" cxnId="{011BD1B1-8155-41F0-9257-BE8BECBCB8CA}">
      <dgm:prSet/>
      <dgm:spPr/>
      <dgm:t>
        <a:bodyPr/>
        <a:lstStyle/>
        <a:p>
          <a:endParaRPr lang="en-US"/>
        </a:p>
      </dgm:t>
    </dgm:pt>
    <dgm:pt modelId="{A687BFE2-2088-412F-A328-89221CCE1C74}">
      <dgm:prSet/>
      <dgm:spPr/>
      <dgm:t>
        <a:bodyPr/>
        <a:lstStyle/>
        <a:p>
          <a:pPr rtl="0"/>
          <a:r>
            <a:rPr lang="en-GB"/>
            <a:t>Trainer plenaries</a:t>
          </a:r>
          <a:r>
            <a:rPr lang="en-GB">
              <a:latin typeface="Gill Sans MT" panose="020B0502020104020203"/>
            </a:rPr>
            <a:t> / workshops</a:t>
          </a:r>
          <a:endParaRPr lang="en-US"/>
        </a:p>
      </dgm:t>
    </dgm:pt>
    <dgm:pt modelId="{B4D328AB-09D1-4396-B3DB-4FED7FFE3131}" type="parTrans" cxnId="{D8FB4E13-5889-4E38-8CEB-439345B3BA0A}">
      <dgm:prSet/>
      <dgm:spPr/>
      <dgm:t>
        <a:bodyPr/>
        <a:lstStyle/>
        <a:p>
          <a:endParaRPr lang="en-US"/>
        </a:p>
      </dgm:t>
    </dgm:pt>
    <dgm:pt modelId="{CA283E3B-2658-4454-A2C3-54096817D94B}" type="sibTrans" cxnId="{D8FB4E13-5889-4E38-8CEB-439345B3BA0A}">
      <dgm:prSet/>
      <dgm:spPr/>
      <dgm:t>
        <a:bodyPr/>
        <a:lstStyle/>
        <a:p>
          <a:endParaRPr lang="en-US"/>
        </a:p>
      </dgm:t>
    </dgm:pt>
    <dgm:pt modelId="{F25940C0-4CFC-41D7-A121-C84BBA60FD0A}">
      <dgm:prSet/>
      <dgm:spPr/>
      <dgm:t>
        <a:bodyPr/>
        <a:lstStyle/>
        <a:p>
          <a:pPr rtl="0"/>
          <a:r>
            <a:rPr lang="en-GB" dirty="0">
              <a:latin typeface="Gill Sans MT" panose="020B0502020104020203"/>
            </a:rPr>
            <a:t>Trainer</a:t>
          </a:r>
          <a:r>
            <a:rPr lang="en-GB" dirty="0"/>
            <a:t> resources </a:t>
          </a:r>
          <a:endParaRPr lang="en-US" dirty="0"/>
        </a:p>
      </dgm:t>
    </dgm:pt>
    <dgm:pt modelId="{F7416DF1-95E0-4F1C-837E-2C7B3F56A3E2}" type="parTrans" cxnId="{09489CFB-FD99-4613-A418-1BF7F77845FA}">
      <dgm:prSet/>
      <dgm:spPr/>
      <dgm:t>
        <a:bodyPr/>
        <a:lstStyle/>
        <a:p>
          <a:endParaRPr lang="en-US"/>
        </a:p>
      </dgm:t>
    </dgm:pt>
    <dgm:pt modelId="{3C71CA63-DEAE-4450-9105-5B867133DEB7}" type="sibTrans" cxnId="{09489CFB-FD99-4613-A418-1BF7F77845FA}">
      <dgm:prSet/>
      <dgm:spPr/>
      <dgm:t>
        <a:bodyPr/>
        <a:lstStyle/>
        <a:p>
          <a:endParaRPr lang="en-US"/>
        </a:p>
      </dgm:t>
    </dgm:pt>
    <dgm:pt modelId="{35FC60B9-8B5F-434F-993E-63E71727A0CC}">
      <dgm:prSet/>
      <dgm:spPr/>
      <dgm:t>
        <a:bodyPr/>
        <a:lstStyle/>
        <a:p>
          <a:pPr rtl="0"/>
          <a:r>
            <a:rPr lang="en-GB">
              <a:latin typeface="Gill Sans MT" panose="020B0502020104020203"/>
            </a:rPr>
            <a:t>Enhanced</a:t>
          </a:r>
          <a:r>
            <a:rPr lang="en-GB"/>
            <a:t> training grant</a:t>
          </a:r>
          <a:r>
            <a:rPr lang="en-GB">
              <a:latin typeface="Gill Sans MT" panose="020B0502020104020203"/>
            </a:rPr>
            <a:t> where applicable</a:t>
          </a:r>
          <a:endParaRPr lang="en-US"/>
        </a:p>
      </dgm:t>
    </dgm:pt>
    <dgm:pt modelId="{6A71AA27-A5DE-4149-A987-37CDD330C2BB}" type="parTrans" cxnId="{AFC1C82B-5ED7-4695-9A24-BB7C741F391F}">
      <dgm:prSet/>
      <dgm:spPr/>
      <dgm:t>
        <a:bodyPr/>
        <a:lstStyle/>
        <a:p>
          <a:endParaRPr lang="en-US"/>
        </a:p>
      </dgm:t>
    </dgm:pt>
    <dgm:pt modelId="{BC940A72-1984-47D8-A7E8-2DBCEBFB52AA}" type="sibTrans" cxnId="{AFC1C82B-5ED7-4695-9A24-BB7C741F391F}">
      <dgm:prSet/>
      <dgm:spPr/>
      <dgm:t>
        <a:bodyPr/>
        <a:lstStyle/>
        <a:p>
          <a:endParaRPr lang="en-US"/>
        </a:p>
      </dgm:t>
    </dgm:pt>
    <dgm:pt modelId="{4301B137-F1F1-4352-9422-0B9D2F300F1F}" type="pres">
      <dgm:prSet presAssocID="{07734BC3-F83A-4601-AA39-4D5B7E1A2FE5}" presName="linear" presStyleCnt="0">
        <dgm:presLayoutVars>
          <dgm:animLvl val="lvl"/>
          <dgm:resizeHandles val="exact"/>
        </dgm:presLayoutVars>
      </dgm:prSet>
      <dgm:spPr/>
    </dgm:pt>
    <dgm:pt modelId="{176C1D01-BEF5-4B6C-95F3-ABA844D5E75B}" type="pres">
      <dgm:prSet presAssocID="{42EF3087-0912-41B2-8441-1B97C8B9699A}" presName="parentText" presStyleLbl="node1" presStyleIdx="0" presStyleCnt="6">
        <dgm:presLayoutVars>
          <dgm:chMax val="0"/>
          <dgm:bulletEnabled val="1"/>
        </dgm:presLayoutVars>
      </dgm:prSet>
      <dgm:spPr/>
    </dgm:pt>
    <dgm:pt modelId="{DBDCADD5-6C52-4D0C-8381-0C2F853E2C89}" type="pres">
      <dgm:prSet presAssocID="{7BDF2BB5-DA68-4E3F-90B3-EF5037376D5E}" presName="spacer" presStyleCnt="0"/>
      <dgm:spPr/>
    </dgm:pt>
    <dgm:pt modelId="{5A330F4A-130D-46CB-BF56-9FAAF4C5CC85}" type="pres">
      <dgm:prSet presAssocID="{B4A5D75B-B6CE-4CFD-B4E4-E828B2EA18F5}" presName="parentText" presStyleLbl="node1" presStyleIdx="1" presStyleCnt="6">
        <dgm:presLayoutVars>
          <dgm:chMax val="0"/>
          <dgm:bulletEnabled val="1"/>
        </dgm:presLayoutVars>
      </dgm:prSet>
      <dgm:spPr/>
    </dgm:pt>
    <dgm:pt modelId="{AFC1E867-774F-4C99-A3AB-7D0D7D327E00}" type="pres">
      <dgm:prSet presAssocID="{B71CFF40-C2E3-48B4-A038-0763D8CAF17F}" presName="spacer" presStyleCnt="0"/>
      <dgm:spPr/>
    </dgm:pt>
    <dgm:pt modelId="{B8152832-5B49-49CC-99D1-00D4A90E23BB}" type="pres">
      <dgm:prSet presAssocID="{CCB6680F-7A8B-4A12-911F-ED4A9B7BE267}" presName="parentText" presStyleLbl="node1" presStyleIdx="2" presStyleCnt="6">
        <dgm:presLayoutVars>
          <dgm:chMax val="0"/>
          <dgm:bulletEnabled val="1"/>
        </dgm:presLayoutVars>
      </dgm:prSet>
      <dgm:spPr/>
    </dgm:pt>
    <dgm:pt modelId="{F726DFD5-BAD4-4FBB-83B8-C27E7502D787}" type="pres">
      <dgm:prSet presAssocID="{E15CFA56-6FD9-4A31-9EDE-AA6C961D2E58}" presName="spacer" presStyleCnt="0"/>
      <dgm:spPr/>
    </dgm:pt>
    <dgm:pt modelId="{511E618D-2510-466C-B57E-6FFC92A0B453}" type="pres">
      <dgm:prSet presAssocID="{A687BFE2-2088-412F-A328-89221CCE1C74}" presName="parentText" presStyleLbl="node1" presStyleIdx="3" presStyleCnt="6">
        <dgm:presLayoutVars>
          <dgm:chMax val="0"/>
          <dgm:bulletEnabled val="1"/>
        </dgm:presLayoutVars>
      </dgm:prSet>
      <dgm:spPr/>
    </dgm:pt>
    <dgm:pt modelId="{8F491773-6F64-4D4C-9892-E46753C048B6}" type="pres">
      <dgm:prSet presAssocID="{CA283E3B-2658-4454-A2C3-54096817D94B}" presName="spacer" presStyleCnt="0"/>
      <dgm:spPr/>
    </dgm:pt>
    <dgm:pt modelId="{2185FFDC-BEB0-46A8-A2E6-E5E9CC718E99}" type="pres">
      <dgm:prSet presAssocID="{F25940C0-4CFC-41D7-A121-C84BBA60FD0A}" presName="parentText" presStyleLbl="node1" presStyleIdx="4" presStyleCnt="6">
        <dgm:presLayoutVars>
          <dgm:chMax val="0"/>
          <dgm:bulletEnabled val="1"/>
        </dgm:presLayoutVars>
      </dgm:prSet>
      <dgm:spPr/>
    </dgm:pt>
    <dgm:pt modelId="{115442E0-25FC-41A5-AF91-64D3C88D474E}" type="pres">
      <dgm:prSet presAssocID="{3C71CA63-DEAE-4450-9105-5B867133DEB7}" presName="spacer" presStyleCnt="0"/>
      <dgm:spPr/>
    </dgm:pt>
    <dgm:pt modelId="{97982B4A-F8B1-45EB-B5C5-13970CB2E6AC}" type="pres">
      <dgm:prSet presAssocID="{35FC60B9-8B5F-434F-993E-63E71727A0CC}" presName="parentText" presStyleLbl="node1" presStyleIdx="5" presStyleCnt="6">
        <dgm:presLayoutVars>
          <dgm:chMax val="0"/>
          <dgm:bulletEnabled val="1"/>
        </dgm:presLayoutVars>
      </dgm:prSet>
      <dgm:spPr/>
    </dgm:pt>
  </dgm:ptLst>
  <dgm:cxnLst>
    <dgm:cxn modelId="{F0D0B505-C8E0-4FF8-B97B-CFE58F108C89}" type="presOf" srcId="{F25940C0-4CFC-41D7-A121-C84BBA60FD0A}" destId="{2185FFDC-BEB0-46A8-A2E6-E5E9CC718E99}" srcOrd="0" destOrd="0" presId="urn:microsoft.com/office/officeart/2005/8/layout/vList2"/>
    <dgm:cxn modelId="{A832B60A-BC04-4115-BA57-AC547C62C3BB}" type="presOf" srcId="{07734BC3-F83A-4601-AA39-4D5B7E1A2FE5}" destId="{4301B137-F1F1-4352-9422-0B9D2F300F1F}" srcOrd="0" destOrd="0" presId="urn:microsoft.com/office/officeart/2005/8/layout/vList2"/>
    <dgm:cxn modelId="{3AFA7610-6E97-45B8-BA3E-08DA81132377}" type="presOf" srcId="{35FC60B9-8B5F-434F-993E-63E71727A0CC}" destId="{97982B4A-F8B1-45EB-B5C5-13970CB2E6AC}" srcOrd="0" destOrd="0" presId="urn:microsoft.com/office/officeart/2005/8/layout/vList2"/>
    <dgm:cxn modelId="{D8FB4E13-5889-4E38-8CEB-439345B3BA0A}" srcId="{07734BC3-F83A-4601-AA39-4D5B7E1A2FE5}" destId="{A687BFE2-2088-412F-A328-89221CCE1C74}" srcOrd="3" destOrd="0" parTransId="{B4D328AB-09D1-4396-B3DB-4FED7FFE3131}" sibTransId="{CA283E3B-2658-4454-A2C3-54096817D94B}"/>
    <dgm:cxn modelId="{AFC1C82B-5ED7-4695-9A24-BB7C741F391F}" srcId="{07734BC3-F83A-4601-AA39-4D5B7E1A2FE5}" destId="{35FC60B9-8B5F-434F-993E-63E71727A0CC}" srcOrd="5" destOrd="0" parTransId="{6A71AA27-A5DE-4149-A987-37CDD330C2BB}" sibTransId="{BC940A72-1984-47D8-A7E8-2DBCEBFB52AA}"/>
    <dgm:cxn modelId="{A2717D44-E407-4FBA-A54E-ED938E8C8C97}" srcId="{07734BC3-F83A-4601-AA39-4D5B7E1A2FE5}" destId="{42EF3087-0912-41B2-8441-1B97C8B9699A}" srcOrd="0" destOrd="0" parTransId="{E267AC5D-33BF-4C86-A733-E4B5704DA6F3}" sibTransId="{7BDF2BB5-DA68-4E3F-90B3-EF5037376D5E}"/>
    <dgm:cxn modelId="{D779C56A-50CF-4E58-9882-AF9A83B1DACE}" type="presOf" srcId="{CCB6680F-7A8B-4A12-911F-ED4A9B7BE267}" destId="{B8152832-5B49-49CC-99D1-00D4A90E23BB}" srcOrd="0" destOrd="0" presId="urn:microsoft.com/office/officeart/2005/8/layout/vList2"/>
    <dgm:cxn modelId="{ECC7155A-62F8-4E24-AE10-5C0DA1EB3BBC}" type="presOf" srcId="{B4A5D75B-B6CE-4CFD-B4E4-E828B2EA18F5}" destId="{5A330F4A-130D-46CB-BF56-9FAAF4C5CC85}" srcOrd="0" destOrd="0" presId="urn:microsoft.com/office/officeart/2005/8/layout/vList2"/>
    <dgm:cxn modelId="{0CB50D97-B1CD-4256-A267-BE47BA6B2E3E}" type="presOf" srcId="{A687BFE2-2088-412F-A328-89221CCE1C74}" destId="{511E618D-2510-466C-B57E-6FFC92A0B453}" srcOrd="0" destOrd="0" presId="urn:microsoft.com/office/officeart/2005/8/layout/vList2"/>
    <dgm:cxn modelId="{9AF28CA0-2A78-4C80-8C28-D6D1023A710B}" srcId="{07734BC3-F83A-4601-AA39-4D5B7E1A2FE5}" destId="{B4A5D75B-B6CE-4CFD-B4E4-E828B2EA18F5}" srcOrd="1" destOrd="0" parTransId="{57CCF18A-E745-4E72-A20E-0AF7AF944ECC}" sibTransId="{B71CFF40-C2E3-48B4-A038-0763D8CAF17F}"/>
    <dgm:cxn modelId="{011BD1B1-8155-41F0-9257-BE8BECBCB8CA}" srcId="{07734BC3-F83A-4601-AA39-4D5B7E1A2FE5}" destId="{CCB6680F-7A8B-4A12-911F-ED4A9B7BE267}" srcOrd="2" destOrd="0" parTransId="{84785402-CDD1-47E7-8540-9C983BE5CE76}" sibTransId="{E15CFA56-6FD9-4A31-9EDE-AA6C961D2E58}"/>
    <dgm:cxn modelId="{09489CFB-FD99-4613-A418-1BF7F77845FA}" srcId="{07734BC3-F83A-4601-AA39-4D5B7E1A2FE5}" destId="{F25940C0-4CFC-41D7-A121-C84BBA60FD0A}" srcOrd="4" destOrd="0" parTransId="{F7416DF1-95E0-4F1C-837E-2C7B3F56A3E2}" sibTransId="{3C71CA63-DEAE-4450-9105-5B867133DEB7}"/>
    <dgm:cxn modelId="{D082EDFC-B614-44D3-826B-FF84E68ADDBD}" type="presOf" srcId="{42EF3087-0912-41B2-8441-1B97C8B9699A}" destId="{176C1D01-BEF5-4B6C-95F3-ABA844D5E75B}" srcOrd="0" destOrd="0" presId="urn:microsoft.com/office/officeart/2005/8/layout/vList2"/>
    <dgm:cxn modelId="{5CA34822-AA42-4301-90B8-41081F7057DF}" type="presParOf" srcId="{4301B137-F1F1-4352-9422-0B9D2F300F1F}" destId="{176C1D01-BEF5-4B6C-95F3-ABA844D5E75B}" srcOrd="0" destOrd="0" presId="urn:microsoft.com/office/officeart/2005/8/layout/vList2"/>
    <dgm:cxn modelId="{DFF151FA-E1C9-4B56-91C4-2BF4C082C3F4}" type="presParOf" srcId="{4301B137-F1F1-4352-9422-0B9D2F300F1F}" destId="{DBDCADD5-6C52-4D0C-8381-0C2F853E2C89}" srcOrd="1" destOrd="0" presId="urn:microsoft.com/office/officeart/2005/8/layout/vList2"/>
    <dgm:cxn modelId="{D8269D94-5EC7-4754-A62E-8C688C31825C}" type="presParOf" srcId="{4301B137-F1F1-4352-9422-0B9D2F300F1F}" destId="{5A330F4A-130D-46CB-BF56-9FAAF4C5CC85}" srcOrd="2" destOrd="0" presId="urn:microsoft.com/office/officeart/2005/8/layout/vList2"/>
    <dgm:cxn modelId="{3851C91B-2E53-48F1-900D-AB757CA2E26C}" type="presParOf" srcId="{4301B137-F1F1-4352-9422-0B9D2F300F1F}" destId="{AFC1E867-774F-4C99-A3AB-7D0D7D327E00}" srcOrd="3" destOrd="0" presId="urn:microsoft.com/office/officeart/2005/8/layout/vList2"/>
    <dgm:cxn modelId="{72A7AF33-1674-4D4D-8A2C-A02BCBA5C451}" type="presParOf" srcId="{4301B137-F1F1-4352-9422-0B9D2F300F1F}" destId="{B8152832-5B49-49CC-99D1-00D4A90E23BB}" srcOrd="4" destOrd="0" presId="urn:microsoft.com/office/officeart/2005/8/layout/vList2"/>
    <dgm:cxn modelId="{64A5C48F-5076-4DAB-A595-BE6941ECC318}" type="presParOf" srcId="{4301B137-F1F1-4352-9422-0B9D2F300F1F}" destId="{F726DFD5-BAD4-4FBB-83B8-C27E7502D787}" srcOrd="5" destOrd="0" presId="urn:microsoft.com/office/officeart/2005/8/layout/vList2"/>
    <dgm:cxn modelId="{25634B47-FE55-466D-A8A2-2FF37A210B45}" type="presParOf" srcId="{4301B137-F1F1-4352-9422-0B9D2F300F1F}" destId="{511E618D-2510-466C-B57E-6FFC92A0B453}" srcOrd="6" destOrd="0" presId="urn:microsoft.com/office/officeart/2005/8/layout/vList2"/>
    <dgm:cxn modelId="{047FAE27-4BF7-4E3A-9A54-CD4D134931D7}" type="presParOf" srcId="{4301B137-F1F1-4352-9422-0B9D2F300F1F}" destId="{8F491773-6F64-4D4C-9892-E46753C048B6}" srcOrd="7" destOrd="0" presId="urn:microsoft.com/office/officeart/2005/8/layout/vList2"/>
    <dgm:cxn modelId="{33E1E55E-339C-436E-9CC2-561782CB9EC8}" type="presParOf" srcId="{4301B137-F1F1-4352-9422-0B9D2F300F1F}" destId="{2185FFDC-BEB0-46A8-A2E6-E5E9CC718E99}" srcOrd="8" destOrd="0" presId="urn:microsoft.com/office/officeart/2005/8/layout/vList2"/>
    <dgm:cxn modelId="{7C79A11C-27B8-4F90-8768-C5D57F9EC9A8}" type="presParOf" srcId="{4301B137-F1F1-4352-9422-0B9D2F300F1F}" destId="{115442E0-25FC-41A5-AF91-64D3C88D474E}" srcOrd="9" destOrd="0" presId="urn:microsoft.com/office/officeart/2005/8/layout/vList2"/>
    <dgm:cxn modelId="{BE9C87BC-4F48-4C9B-B5B0-DCEA96D47082}" type="presParOf" srcId="{4301B137-F1F1-4352-9422-0B9D2F300F1F}" destId="{97982B4A-F8B1-45EB-B5C5-13970CB2E6A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9537C9-FC91-4E46-85DB-A5514C4318B3}"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D9EF346B-492F-49AF-AFD2-1F7334723DA2}">
      <dgm:prSet/>
      <dgm:spPr/>
      <dgm:t>
        <a:bodyPr/>
        <a:lstStyle/>
        <a:p>
          <a:r>
            <a:rPr lang="en-GB"/>
            <a:t>Taking it at the wrong time</a:t>
          </a:r>
          <a:endParaRPr lang="en-US"/>
        </a:p>
      </dgm:t>
    </dgm:pt>
    <dgm:pt modelId="{105C0656-BA44-4F48-8C00-389C1C40C49C}" type="parTrans" cxnId="{FF485EC4-67BD-456A-9F60-D4368AD7D8AB}">
      <dgm:prSet/>
      <dgm:spPr/>
      <dgm:t>
        <a:bodyPr/>
        <a:lstStyle/>
        <a:p>
          <a:endParaRPr lang="en-US"/>
        </a:p>
      </dgm:t>
    </dgm:pt>
    <dgm:pt modelId="{D8470E4D-DE50-4364-A15D-63B37D62D92E}" type="sibTrans" cxnId="{FF485EC4-67BD-456A-9F60-D4368AD7D8AB}">
      <dgm:prSet/>
      <dgm:spPr/>
      <dgm:t>
        <a:bodyPr/>
        <a:lstStyle/>
        <a:p>
          <a:endParaRPr lang="en-US"/>
        </a:p>
      </dgm:t>
    </dgm:pt>
    <dgm:pt modelId="{1A45A102-5D84-4899-90E2-778B99A33F78}">
      <dgm:prSet/>
      <dgm:spPr/>
      <dgm:t>
        <a:bodyPr/>
        <a:lstStyle/>
        <a:p>
          <a:r>
            <a:rPr lang="en-GB"/>
            <a:t>Poorly prepared</a:t>
          </a:r>
          <a:endParaRPr lang="en-US"/>
        </a:p>
      </dgm:t>
    </dgm:pt>
    <dgm:pt modelId="{4A2E9A47-B2E7-4EBF-BE6E-97DA05300874}" type="parTrans" cxnId="{39D33F13-D4D8-4B19-9B1E-CF68BB256624}">
      <dgm:prSet/>
      <dgm:spPr/>
      <dgm:t>
        <a:bodyPr/>
        <a:lstStyle/>
        <a:p>
          <a:endParaRPr lang="en-US"/>
        </a:p>
      </dgm:t>
    </dgm:pt>
    <dgm:pt modelId="{AB9FF653-E3E4-46AD-92B5-81A2B1D4B960}" type="sibTrans" cxnId="{39D33F13-D4D8-4B19-9B1E-CF68BB256624}">
      <dgm:prSet/>
      <dgm:spPr/>
      <dgm:t>
        <a:bodyPr/>
        <a:lstStyle/>
        <a:p>
          <a:endParaRPr lang="en-US"/>
        </a:p>
      </dgm:t>
    </dgm:pt>
    <dgm:pt modelId="{1A3A5EFF-0BF1-480E-A7B8-57C27C405D75}">
      <dgm:prSet/>
      <dgm:spPr/>
      <dgm:t>
        <a:bodyPr/>
        <a:lstStyle/>
        <a:p>
          <a:r>
            <a:rPr lang="en-GB"/>
            <a:t>Poor technique</a:t>
          </a:r>
          <a:endParaRPr lang="en-US"/>
        </a:p>
      </dgm:t>
    </dgm:pt>
    <dgm:pt modelId="{745D8CBA-CD9C-4270-9470-B32DA46DE693}" type="parTrans" cxnId="{04726895-7C63-4D71-A468-71C6A5C37BE2}">
      <dgm:prSet/>
      <dgm:spPr/>
      <dgm:t>
        <a:bodyPr/>
        <a:lstStyle/>
        <a:p>
          <a:endParaRPr lang="en-US"/>
        </a:p>
      </dgm:t>
    </dgm:pt>
    <dgm:pt modelId="{7F64F736-28F5-4AAA-8001-F588DBE7314C}" type="sibTrans" cxnId="{04726895-7C63-4D71-A468-71C6A5C37BE2}">
      <dgm:prSet/>
      <dgm:spPr/>
      <dgm:t>
        <a:bodyPr/>
        <a:lstStyle/>
        <a:p>
          <a:endParaRPr lang="en-US"/>
        </a:p>
      </dgm:t>
    </dgm:pt>
    <dgm:pt modelId="{087460CF-4461-4BAA-9774-73FE3D094A21}">
      <dgm:prSet/>
      <dgm:spPr/>
      <dgm:t>
        <a:bodyPr/>
        <a:lstStyle/>
        <a:p>
          <a:r>
            <a:rPr lang="en-GB"/>
            <a:t>Health issues/anxiety</a:t>
          </a:r>
          <a:endParaRPr lang="en-US"/>
        </a:p>
      </dgm:t>
    </dgm:pt>
    <dgm:pt modelId="{5EE208B7-C26C-4FE0-9EE7-C9F241A8801C}" type="parTrans" cxnId="{E48B61E7-E8A8-4932-BD26-C3EC83CC4056}">
      <dgm:prSet/>
      <dgm:spPr/>
      <dgm:t>
        <a:bodyPr/>
        <a:lstStyle/>
        <a:p>
          <a:endParaRPr lang="en-US"/>
        </a:p>
      </dgm:t>
    </dgm:pt>
    <dgm:pt modelId="{53FA7DE9-66F1-4A40-AF36-46D0DDB75506}" type="sibTrans" cxnId="{E48B61E7-E8A8-4932-BD26-C3EC83CC4056}">
      <dgm:prSet/>
      <dgm:spPr/>
      <dgm:t>
        <a:bodyPr/>
        <a:lstStyle/>
        <a:p>
          <a:endParaRPr lang="en-US"/>
        </a:p>
      </dgm:t>
    </dgm:pt>
    <dgm:pt modelId="{21A9A8B7-50FC-49FA-973F-8D61C4209668}">
      <dgm:prSet/>
      <dgm:spPr/>
      <dgm:t>
        <a:bodyPr/>
        <a:lstStyle/>
        <a:p>
          <a:r>
            <a:rPr lang="en-GB" dirty="0"/>
            <a:t>Neurodiversity /Dyslexia</a:t>
          </a:r>
          <a:endParaRPr lang="en-US" dirty="0"/>
        </a:p>
      </dgm:t>
    </dgm:pt>
    <dgm:pt modelId="{D1B6E4E0-3ED3-4BF2-9CE2-E54FEDAAC361}" type="parTrans" cxnId="{DD11A35D-38AB-46AF-A95E-7D6C2A1BA3D4}">
      <dgm:prSet/>
      <dgm:spPr/>
      <dgm:t>
        <a:bodyPr/>
        <a:lstStyle/>
        <a:p>
          <a:endParaRPr lang="en-US"/>
        </a:p>
      </dgm:t>
    </dgm:pt>
    <dgm:pt modelId="{AD182815-B442-4D39-A033-1C3919B29B30}" type="sibTrans" cxnId="{DD11A35D-38AB-46AF-A95E-7D6C2A1BA3D4}">
      <dgm:prSet/>
      <dgm:spPr/>
      <dgm:t>
        <a:bodyPr/>
        <a:lstStyle/>
        <a:p>
          <a:endParaRPr lang="en-US"/>
        </a:p>
      </dgm:t>
    </dgm:pt>
    <dgm:pt modelId="{56604696-13FE-4C65-8DE2-06BBBC2716BA}" type="pres">
      <dgm:prSet presAssocID="{019537C9-FC91-4E46-85DB-A5514C4318B3}" presName="Name0" presStyleCnt="0">
        <dgm:presLayoutVars>
          <dgm:dir/>
          <dgm:animLvl val="lvl"/>
          <dgm:resizeHandles val="exact"/>
        </dgm:presLayoutVars>
      </dgm:prSet>
      <dgm:spPr/>
    </dgm:pt>
    <dgm:pt modelId="{1F610F8E-19AC-4029-8585-B8CE450CCF0F}" type="pres">
      <dgm:prSet presAssocID="{D9EF346B-492F-49AF-AFD2-1F7334723DA2}" presName="linNode" presStyleCnt="0"/>
      <dgm:spPr/>
    </dgm:pt>
    <dgm:pt modelId="{BC94D913-0169-439B-B188-9BF0CD1523EE}" type="pres">
      <dgm:prSet presAssocID="{D9EF346B-492F-49AF-AFD2-1F7334723DA2}" presName="parentText" presStyleLbl="node1" presStyleIdx="0" presStyleCnt="5">
        <dgm:presLayoutVars>
          <dgm:chMax val="1"/>
          <dgm:bulletEnabled val="1"/>
        </dgm:presLayoutVars>
      </dgm:prSet>
      <dgm:spPr/>
    </dgm:pt>
    <dgm:pt modelId="{EDBA8F69-2751-4E94-B763-224A9C3F3ED4}" type="pres">
      <dgm:prSet presAssocID="{D8470E4D-DE50-4364-A15D-63B37D62D92E}" presName="sp" presStyleCnt="0"/>
      <dgm:spPr/>
    </dgm:pt>
    <dgm:pt modelId="{88DB7396-4386-42C7-B725-48F327AC2D0D}" type="pres">
      <dgm:prSet presAssocID="{1A45A102-5D84-4899-90E2-778B99A33F78}" presName="linNode" presStyleCnt="0"/>
      <dgm:spPr/>
    </dgm:pt>
    <dgm:pt modelId="{958A9E4F-0DA9-438E-A25B-2F0EB1DE2525}" type="pres">
      <dgm:prSet presAssocID="{1A45A102-5D84-4899-90E2-778B99A33F78}" presName="parentText" presStyleLbl="node1" presStyleIdx="1" presStyleCnt="5">
        <dgm:presLayoutVars>
          <dgm:chMax val="1"/>
          <dgm:bulletEnabled val="1"/>
        </dgm:presLayoutVars>
      </dgm:prSet>
      <dgm:spPr/>
    </dgm:pt>
    <dgm:pt modelId="{8B548EDE-98BE-47CB-9D46-FEB1D0357F16}" type="pres">
      <dgm:prSet presAssocID="{AB9FF653-E3E4-46AD-92B5-81A2B1D4B960}" presName="sp" presStyleCnt="0"/>
      <dgm:spPr/>
    </dgm:pt>
    <dgm:pt modelId="{C6148ACB-A40E-461A-A130-ECC37789D0E9}" type="pres">
      <dgm:prSet presAssocID="{1A3A5EFF-0BF1-480E-A7B8-57C27C405D75}" presName="linNode" presStyleCnt="0"/>
      <dgm:spPr/>
    </dgm:pt>
    <dgm:pt modelId="{A5C38E06-D505-4395-BA3D-C87B4957236B}" type="pres">
      <dgm:prSet presAssocID="{1A3A5EFF-0BF1-480E-A7B8-57C27C405D75}" presName="parentText" presStyleLbl="node1" presStyleIdx="2" presStyleCnt="5">
        <dgm:presLayoutVars>
          <dgm:chMax val="1"/>
          <dgm:bulletEnabled val="1"/>
        </dgm:presLayoutVars>
      </dgm:prSet>
      <dgm:spPr/>
    </dgm:pt>
    <dgm:pt modelId="{0979D9C9-F5BB-4803-B971-B52946992288}" type="pres">
      <dgm:prSet presAssocID="{7F64F736-28F5-4AAA-8001-F588DBE7314C}" presName="sp" presStyleCnt="0"/>
      <dgm:spPr/>
    </dgm:pt>
    <dgm:pt modelId="{424E6459-42F9-4F7F-933A-B1427D82B543}" type="pres">
      <dgm:prSet presAssocID="{087460CF-4461-4BAA-9774-73FE3D094A21}" presName="linNode" presStyleCnt="0"/>
      <dgm:spPr/>
    </dgm:pt>
    <dgm:pt modelId="{4EA5EE88-F8EA-476A-96DC-3A3E8BA8E3B7}" type="pres">
      <dgm:prSet presAssocID="{087460CF-4461-4BAA-9774-73FE3D094A21}" presName="parentText" presStyleLbl="node1" presStyleIdx="3" presStyleCnt="5">
        <dgm:presLayoutVars>
          <dgm:chMax val="1"/>
          <dgm:bulletEnabled val="1"/>
        </dgm:presLayoutVars>
      </dgm:prSet>
      <dgm:spPr/>
    </dgm:pt>
    <dgm:pt modelId="{E9107140-E920-40E7-8384-CC3FBA0F7804}" type="pres">
      <dgm:prSet presAssocID="{53FA7DE9-66F1-4A40-AF36-46D0DDB75506}" presName="sp" presStyleCnt="0"/>
      <dgm:spPr/>
    </dgm:pt>
    <dgm:pt modelId="{43385A94-FA82-4FED-B3F0-3E21BC4BF909}" type="pres">
      <dgm:prSet presAssocID="{21A9A8B7-50FC-49FA-973F-8D61C4209668}" presName="linNode" presStyleCnt="0"/>
      <dgm:spPr/>
    </dgm:pt>
    <dgm:pt modelId="{7279E006-CFDF-42D5-9886-1EADE9700F96}" type="pres">
      <dgm:prSet presAssocID="{21A9A8B7-50FC-49FA-973F-8D61C4209668}" presName="parentText" presStyleLbl="node1" presStyleIdx="4" presStyleCnt="5">
        <dgm:presLayoutVars>
          <dgm:chMax val="1"/>
          <dgm:bulletEnabled val="1"/>
        </dgm:presLayoutVars>
      </dgm:prSet>
      <dgm:spPr/>
    </dgm:pt>
  </dgm:ptLst>
  <dgm:cxnLst>
    <dgm:cxn modelId="{39D33F13-D4D8-4B19-9B1E-CF68BB256624}" srcId="{019537C9-FC91-4E46-85DB-A5514C4318B3}" destId="{1A45A102-5D84-4899-90E2-778B99A33F78}" srcOrd="1" destOrd="0" parTransId="{4A2E9A47-B2E7-4EBF-BE6E-97DA05300874}" sibTransId="{AB9FF653-E3E4-46AD-92B5-81A2B1D4B960}"/>
    <dgm:cxn modelId="{DD11A35D-38AB-46AF-A95E-7D6C2A1BA3D4}" srcId="{019537C9-FC91-4E46-85DB-A5514C4318B3}" destId="{21A9A8B7-50FC-49FA-973F-8D61C4209668}" srcOrd="4" destOrd="0" parTransId="{D1B6E4E0-3ED3-4BF2-9CE2-E54FEDAAC361}" sibTransId="{AD182815-B442-4D39-A033-1C3919B29B30}"/>
    <dgm:cxn modelId="{13598160-C181-4EF1-99D0-A79256E1529B}" type="presOf" srcId="{1A45A102-5D84-4899-90E2-778B99A33F78}" destId="{958A9E4F-0DA9-438E-A25B-2F0EB1DE2525}" srcOrd="0" destOrd="0" presId="urn:microsoft.com/office/officeart/2005/8/layout/vList5"/>
    <dgm:cxn modelId="{8E74CE67-B3B7-48AE-8EB9-0360DA8186CF}" type="presOf" srcId="{019537C9-FC91-4E46-85DB-A5514C4318B3}" destId="{56604696-13FE-4C65-8DE2-06BBBC2716BA}" srcOrd="0" destOrd="0" presId="urn:microsoft.com/office/officeart/2005/8/layout/vList5"/>
    <dgm:cxn modelId="{CFE15C56-D2BF-4D5D-800A-8B553F799918}" type="presOf" srcId="{21A9A8B7-50FC-49FA-973F-8D61C4209668}" destId="{7279E006-CFDF-42D5-9886-1EADE9700F96}" srcOrd="0" destOrd="0" presId="urn:microsoft.com/office/officeart/2005/8/layout/vList5"/>
    <dgm:cxn modelId="{04726895-7C63-4D71-A468-71C6A5C37BE2}" srcId="{019537C9-FC91-4E46-85DB-A5514C4318B3}" destId="{1A3A5EFF-0BF1-480E-A7B8-57C27C405D75}" srcOrd="2" destOrd="0" parTransId="{745D8CBA-CD9C-4270-9470-B32DA46DE693}" sibTransId="{7F64F736-28F5-4AAA-8001-F588DBE7314C}"/>
    <dgm:cxn modelId="{D54BBCA9-C157-440E-AC32-05A4F1AAA51C}" type="presOf" srcId="{087460CF-4461-4BAA-9774-73FE3D094A21}" destId="{4EA5EE88-F8EA-476A-96DC-3A3E8BA8E3B7}" srcOrd="0" destOrd="0" presId="urn:microsoft.com/office/officeart/2005/8/layout/vList5"/>
    <dgm:cxn modelId="{FF485EC4-67BD-456A-9F60-D4368AD7D8AB}" srcId="{019537C9-FC91-4E46-85DB-A5514C4318B3}" destId="{D9EF346B-492F-49AF-AFD2-1F7334723DA2}" srcOrd="0" destOrd="0" parTransId="{105C0656-BA44-4F48-8C00-389C1C40C49C}" sibTransId="{D8470E4D-DE50-4364-A15D-63B37D62D92E}"/>
    <dgm:cxn modelId="{E48B61E7-E8A8-4932-BD26-C3EC83CC4056}" srcId="{019537C9-FC91-4E46-85DB-A5514C4318B3}" destId="{087460CF-4461-4BAA-9774-73FE3D094A21}" srcOrd="3" destOrd="0" parTransId="{5EE208B7-C26C-4FE0-9EE7-C9F241A8801C}" sibTransId="{53FA7DE9-66F1-4A40-AF36-46D0DDB75506}"/>
    <dgm:cxn modelId="{4ADB24FD-5978-4B1C-BBCE-BC33B6E2F610}" type="presOf" srcId="{D9EF346B-492F-49AF-AFD2-1F7334723DA2}" destId="{BC94D913-0169-439B-B188-9BF0CD1523EE}" srcOrd="0" destOrd="0" presId="urn:microsoft.com/office/officeart/2005/8/layout/vList5"/>
    <dgm:cxn modelId="{A5A56AFF-F8C0-4939-9101-4FD9C640BE52}" type="presOf" srcId="{1A3A5EFF-0BF1-480E-A7B8-57C27C405D75}" destId="{A5C38E06-D505-4395-BA3D-C87B4957236B}" srcOrd="0" destOrd="0" presId="urn:microsoft.com/office/officeart/2005/8/layout/vList5"/>
    <dgm:cxn modelId="{B4831960-D942-423D-8DB8-2BB07E50CF5D}" type="presParOf" srcId="{56604696-13FE-4C65-8DE2-06BBBC2716BA}" destId="{1F610F8E-19AC-4029-8585-B8CE450CCF0F}" srcOrd="0" destOrd="0" presId="urn:microsoft.com/office/officeart/2005/8/layout/vList5"/>
    <dgm:cxn modelId="{94BCACB5-4DFE-464B-A173-FD615B6FEAEC}" type="presParOf" srcId="{1F610F8E-19AC-4029-8585-B8CE450CCF0F}" destId="{BC94D913-0169-439B-B188-9BF0CD1523EE}" srcOrd="0" destOrd="0" presId="urn:microsoft.com/office/officeart/2005/8/layout/vList5"/>
    <dgm:cxn modelId="{0CF65127-C04B-4CF3-BFAD-4216E013DCC0}" type="presParOf" srcId="{56604696-13FE-4C65-8DE2-06BBBC2716BA}" destId="{EDBA8F69-2751-4E94-B763-224A9C3F3ED4}" srcOrd="1" destOrd="0" presId="urn:microsoft.com/office/officeart/2005/8/layout/vList5"/>
    <dgm:cxn modelId="{517909A2-9604-44AD-A4F1-56A62CF4F526}" type="presParOf" srcId="{56604696-13FE-4C65-8DE2-06BBBC2716BA}" destId="{88DB7396-4386-42C7-B725-48F327AC2D0D}" srcOrd="2" destOrd="0" presId="urn:microsoft.com/office/officeart/2005/8/layout/vList5"/>
    <dgm:cxn modelId="{BDCEF1AB-C236-4248-872A-9A46B0CE34C2}" type="presParOf" srcId="{88DB7396-4386-42C7-B725-48F327AC2D0D}" destId="{958A9E4F-0DA9-438E-A25B-2F0EB1DE2525}" srcOrd="0" destOrd="0" presId="urn:microsoft.com/office/officeart/2005/8/layout/vList5"/>
    <dgm:cxn modelId="{469FABD5-7D25-4688-915C-B3359B890B6F}" type="presParOf" srcId="{56604696-13FE-4C65-8DE2-06BBBC2716BA}" destId="{8B548EDE-98BE-47CB-9D46-FEB1D0357F16}" srcOrd="3" destOrd="0" presId="urn:microsoft.com/office/officeart/2005/8/layout/vList5"/>
    <dgm:cxn modelId="{E0E1ABC3-F267-40BF-9E35-F98D4F3C6D11}" type="presParOf" srcId="{56604696-13FE-4C65-8DE2-06BBBC2716BA}" destId="{C6148ACB-A40E-461A-A130-ECC37789D0E9}" srcOrd="4" destOrd="0" presId="urn:microsoft.com/office/officeart/2005/8/layout/vList5"/>
    <dgm:cxn modelId="{E2D9C214-3B95-4AB7-9369-018FC83C8953}" type="presParOf" srcId="{C6148ACB-A40E-461A-A130-ECC37789D0E9}" destId="{A5C38E06-D505-4395-BA3D-C87B4957236B}" srcOrd="0" destOrd="0" presId="urn:microsoft.com/office/officeart/2005/8/layout/vList5"/>
    <dgm:cxn modelId="{4BABA539-CF8A-4ABF-9C53-3075EE0A5442}" type="presParOf" srcId="{56604696-13FE-4C65-8DE2-06BBBC2716BA}" destId="{0979D9C9-F5BB-4803-B971-B52946992288}" srcOrd="5" destOrd="0" presId="urn:microsoft.com/office/officeart/2005/8/layout/vList5"/>
    <dgm:cxn modelId="{14BBA569-7A35-4D9A-8B17-BF60AF38D372}" type="presParOf" srcId="{56604696-13FE-4C65-8DE2-06BBBC2716BA}" destId="{424E6459-42F9-4F7F-933A-B1427D82B543}" srcOrd="6" destOrd="0" presId="urn:microsoft.com/office/officeart/2005/8/layout/vList5"/>
    <dgm:cxn modelId="{78DEB0A9-D20F-4A6E-B91F-770AE6B5947E}" type="presParOf" srcId="{424E6459-42F9-4F7F-933A-B1427D82B543}" destId="{4EA5EE88-F8EA-476A-96DC-3A3E8BA8E3B7}" srcOrd="0" destOrd="0" presId="urn:microsoft.com/office/officeart/2005/8/layout/vList5"/>
    <dgm:cxn modelId="{6CBEA2C9-C259-4874-B212-413F424CCD99}" type="presParOf" srcId="{56604696-13FE-4C65-8DE2-06BBBC2716BA}" destId="{E9107140-E920-40E7-8384-CC3FBA0F7804}" srcOrd="7" destOrd="0" presId="urn:microsoft.com/office/officeart/2005/8/layout/vList5"/>
    <dgm:cxn modelId="{78D6691E-BF22-4E9D-9473-20086A1BA205}" type="presParOf" srcId="{56604696-13FE-4C65-8DE2-06BBBC2716BA}" destId="{43385A94-FA82-4FED-B3F0-3E21BC4BF909}" srcOrd="8" destOrd="0" presId="urn:microsoft.com/office/officeart/2005/8/layout/vList5"/>
    <dgm:cxn modelId="{18C4A987-F247-4209-95D5-6DFA066BEE7F}" type="presParOf" srcId="{43385A94-FA82-4FED-B3F0-3E21BC4BF909}" destId="{7279E006-CFDF-42D5-9886-1EADE9700F9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9537C9-FC91-4E46-85DB-A5514C4318B3}"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D9EF346B-492F-49AF-AFD2-1F7334723DA2}">
      <dgm:prSet/>
      <dgm:spPr/>
      <dgm:t>
        <a:bodyPr/>
        <a:lstStyle/>
        <a:p>
          <a:r>
            <a:rPr lang="en-GB"/>
            <a:t>Taking it at the wrong time</a:t>
          </a:r>
          <a:endParaRPr lang="en-US"/>
        </a:p>
      </dgm:t>
    </dgm:pt>
    <dgm:pt modelId="{105C0656-BA44-4F48-8C00-389C1C40C49C}" type="parTrans" cxnId="{FF485EC4-67BD-456A-9F60-D4368AD7D8AB}">
      <dgm:prSet/>
      <dgm:spPr/>
      <dgm:t>
        <a:bodyPr/>
        <a:lstStyle/>
        <a:p>
          <a:endParaRPr lang="en-US"/>
        </a:p>
      </dgm:t>
    </dgm:pt>
    <dgm:pt modelId="{D8470E4D-DE50-4364-A15D-63B37D62D92E}" type="sibTrans" cxnId="{FF485EC4-67BD-456A-9F60-D4368AD7D8AB}">
      <dgm:prSet/>
      <dgm:spPr/>
      <dgm:t>
        <a:bodyPr/>
        <a:lstStyle/>
        <a:p>
          <a:endParaRPr lang="en-US"/>
        </a:p>
      </dgm:t>
    </dgm:pt>
    <dgm:pt modelId="{1A45A102-5D84-4899-90E2-778B99A33F78}">
      <dgm:prSet/>
      <dgm:spPr/>
      <dgm:t>
        <a:bodyPr/>
        <a:lstStyle/>
        <a:p>
          <a:r>
            <a:rPr lang="en-GB"/>
            <a:t>Poorly prepared</a:t>
          </a:r>
          <a:endParaRPr lang="en-US"/>
        </a:p>
      </dgm:t>
    </dgm:pt>
    <dgm:pt modelId="{4A2E9A47-B2E7-4EBF-BE6E-97DA05300874}" type="parTrans" cxnId="{39D33F13-D4D8-4B19-9B1E-CF68BB256624}">
      <dgm:prSet/>
      <dgm:spPr/>
      <dgm:t>
        <a:bodyPr/>
        <a:lstStyle/>
        <a:p>
          <a:endParaRPr lang="en-US"/>
        </a:p>
      </dgm:t>
    </dgm:pt>
    <dgm:pt modelId="{AB9FF653-E3E4-46AD-92B5-81A2B1D4B960}" type="sibTrans" cxnId="{39D33F13-D4D8-4B19-9B1E-CF68BB256624}">
      <dgm:prSet/>
      <dgm:spPr/>
      <dgm:t>
        <a:bodyPr/>
        <a:lstStyle/>
        <a:p>
          <a:endParaRPr lang="en-US"/>
        </a:p>
      </dgm:t>
    </dgm:pt>
    <dgm:pt modelId="{1A3A5EFF-0BF1-480E-A7B8-57C27C405D75}">
      <dgm:prSet/>
      <dgm:spPr/>
      <dgm:t>
        <a:bodyPr/>
        <a:lstStyle/>
        <a:p>
          <a:r>
            <a:rPr lang="en-GB"/>
            <a:t>Poor technique</a:t>
          </a:r>
          <a:endParaRPr lang="en-US"/>
        </a:p>
      </dgm:t>
    </dgm:pt>
    <dgm:pt modelId="{745D8CBA-CD9C-4270-9470-B32DA46DE693}" type="parTrans" cxnId="{04726895-7C63-4D71-A468-71C6A5C37BE2}">
      <dgm:prSet/>
      <dgm:spPr/>
      <dgm:t>
        <a:bodyPr/>
        <a:lstStyle/>
        <a:p>
          <a:endParaRPr lang="en-US"/>
        </a:p>
      </dgm:t>
    </dgm:pt>
    <dgm:pt modelId="{7F64F736-28F5-4AAA-8001-F588DBE7314C}" type="sibTrans" cxnId="{04726895-7C63-4D71-A468-71C6A5C37BE2}">
      <dgm:prSet/>
      <dgm:spPr/>
      <dgm:t>
        <a:bodyPr/>
        <a:lstStyle/>
        <a:p>
          <a:endParaRPr lang="en-US"/>
        </a:p>
      </dgm:t>
    </dgm:pt>
    <dgm:pt modelId="{087460CF-4461-4BAA-9774-73FE3D094A21}">
      <dgm:prSet/>
      <dgm:spPr/>
      <dgm:t>
        <a:bodyPr/>
        <a:lstStyle/>
        <a:p>
          <a:r>
            <a:rPr lang="en-GB"/>
            <a:t>Health issues/anxiety</a:t>
          </a:r>
          <a:endParaRPr lang="en-US"/>
        </a:p>
      </dgm:t>
    </dgm:pt>
    <dgm:pt modelId="{5EE208B7-C26C-4FE0-9EE7-C9F241A8801C}" type="parTrans" cxnId="{E48B61E7-E8A8-4932-BD26-C3EC83CC4056}">
      <dgm:prSet/>
      <dgm:spPr/>
      <dgm:t>
        <a:bodyPr/>
        <a:lstStyle/>
        <a:p>
          <a:endParaRPr lang="en-US"/>
        </a:p>
      </dgm:t>
    </dgm:pt>
    <dgm:pt modelId="{53FA7DE9-66F1-4A40-AF36-46D0DDB75506}" type="sibTrans" cxnId="{E48B61E7-E8A8-4932-BD26-C3EC83CC4056}">
      <dgm:prSet/>
      <dgm:spPr/>
      <dgm:t>
        <a:bodyPr/>
        <a:lstStyle/>
        <a:p>
          <a:endParaRPr lang="en-US"/>
        </a:p>
      </dgm:t>
    </dgm:pt>
    <dgm:pt modelId="{21A9A8B7-50FC-49FA-973F-8D61C4209668}">
      <dgm:prSet/>
      <dgm:spPr/>
      <dgm:t>
        <a:bodyPr/>
        <a:lstStyle/>
        <a:p>
          <a:r>
            <a:rPr lang="en-GB" dirty="0"/>
            <a:t>Neurodiversity /Dyslexia</a:t>
          </a:r>
          <a:endParaRPr lang="en-US" dirty="0"/>
        </a:p>
      </dgm:t>
    </dgm:pt>
    <dgm:pt modelId="{D1B6E4E0-3ED3-4BF2-9CE2-E54FEDAAC361}" type="parTrans" cxnId="{DD11A35D-38AB-46AF-A95E-7D6C2A1BA3D4}">
      <dgm:prSet/>
      <dgm:spPr/>
      <dgm:t>
        <a:bodyPr/>
        <a:lstStyle/>
        <a:p>
          <a:endParaRPr lang="en-US"/>
        </a:p>
      </dgm:t>
    </dgm:pt>
    <dgm:pt modelId="{AD182815-B442-4D39-A033-1C3919B29B30}" type="sibTrans" cxnId="{DD11A35D-38AB-46AF-A95E-7D6C2A1BA3D4}">
      <dgm:prSet/>
      <dgm:spPr/>
      <dgm:t>
        <a:bodyPr/>
        <a:lstStyle/>
        <a:p>
          <a:endParaRPr lang="en-US"/>
        </a:p>
      </dgm:t>
    </dgm:pt>
    <dgm:pt modelId="{56604696-13FE-4C65-8DE2-06BBBC2716BA}" type="pres">
      <dgm:prSet presAssocID="{019537C9-FC91-4E46-85DB-A5514C4318B3}" presName="Name0" presStyleCnt="0">
        <dgm:presLayoutVars>
          <dgm:dir/>
          <dgm:animLvl val="lvl"/>
          <dgm:resizeHandles val="exact"/>
        </dgm:presLayoutVars>
      </dgm:prSet>
      <dgm:spPr/>
    </dgm:pt>
    <dgm:pt modelId="{1F610F8E-19AC-4029-8585-B8CE450CCF0F}" type="pres">
      <dgm:prSet presAssocID="{D9EF346B-492F-49AF-AFD2-1F7334723DA2}" presName="linNode" presStyleCnt="0"/>
      <dgm:spPr/>
    </dgm:pt>
    <dgm:pt modelId="{BC94D913-0169-439B-B188-9BF0CD1523EE}" type="pres">
      <dgm:prSet presAssocID="{D9EF346B-492F-49AF-AFD2-1F7334723DA2}" presName="parentText" presStyleLbl="node1" presStyleIdx="0" presStyleCnt="5">
        <dgm:presLayoutVars>
          <dgm:chMax val="1"/>
          <dgm:bulletEnabled val="1"/>
        </dgm:presLayoutVars>
      </dgm:prSet>
      <dgm:spPr/>
    </dgm:pt>
    <dgm:pt modelId="{EDBA8F69-2751-4E94-B763-224A9C3F3ED4}" type="pres">
      <dgm:prSet presAssocID="{D8470E4D-DE50-4364-A15D-63B37D62D92E}" presName="sp" presStyleCnt="0"/>
      <dgm:spPr/>
    </dgm:pt>
    <dgm:pt modelId="{88DB7396-4386-42C7-B725-48F327AC2D0D}" type="pres">
      <dgm:prSet presAssocID="{1A45A102-5D84-4899-90E2-778B99A33F78}" presName="linNode" presStyleCnt="0"/>
      <dgm:spPr/>
    </dgm:pt>
    <dgm:pt modelId="{958A9E4F-0DA9-438E-A25B-2F0EB1DE2525}" type="pres">
      <dgm:prSet presAssocID="{1A45A102-5D84-4899-90E2-778B99A33F78}" presName="parentText" presStyleLbl="node1" presStyleIdx="1" presStyleCnt="5">
        <dgm:presLayoutVars>
          <dgm:chMax val="1"/>
          <dgm:bulletEnabled val="1"/>
        </dgm:presLayoutVars>
      </dgm:prSet>
      <dgm:spPr/>
    </dgm:pt>
    <dgm:pt modelId="{8B548EDE-98BE-47CB-9D46-FEB1D0357F16}" type="pres">
      <dgm:prSet presAssocID="{AB9FF653-E3E4-46AD-92B5-81A2B1D4B960}" presName="sp" presStyleCnt="0"/>
      <dgm:spPr/>
    </dgm:pt>
    <dgm:pt modelId="{C6148ACB-A40E-461A-A130-ECC37789D0E9}" type="pres">
      <dgm:prSet presAssocID="{1A3A5EFF-0BF1-480E-A7B8-57C27C405D75}" presName="linNode" presStyleCnt="0"/>
      <dgm:spPr/>
    </dgm:pt>
    <dgm:pt modelId="{A5C38E06-D505-4395-BA3D-C87B4957236B}" type="pres">
      <dgm:prSet presAssocID="{1A3A5EFF-0BF1-480E-A7B8-57C27C405D75}" presName="parentText" presStyleLbl="node1" presStyleIdx="2" presStyleCnt="5">
        <dgm:presLayoutVars>
          <dgm:chMax val="1"/>
          <dgm:bulletEnabled val="1"/>
        </dgm:presLayoutVars>
      </dgm:prSet>
      <dgm:spPr/>
    </dgm:pt>
    <dgm:pt modelId="{0979D9C9-F5BB-4803-B971-B52946992288}" type="pres">
      <dgm:prSet presAssocID="{7F64F736-28F5-4AAA-8001-F588DBE7314C}" presName="sp" presStyleCnt="0"/>
      <dgm:spPr/>
    </dgm:pt>
    <dgm:pt modelId="{424E6459-42F9-4F7F-933A-B1427D82B543}" type="pres">
      <dgm:prSet presAssocID="{087460CF-4461-4BAA-9774-73FE3D094A21}" presName="linNode" presStyleCnt="0"/>
      <dgm:spPr/>
    </dgm:pt>
    <dgm:pt modelId="{4EA5EE88-F8EA-476A-96DC-3A3E8BA8E3B7}" type="pres">
      <dgm:prSet presAssocID="{087460CF-4461-4BAA-9774-73FE3D094A21}" presName="parentText" presStyleLbl="node1" presStyleIdx="3" presStyleCnt="5">
        <dgm:presLayoutVars>
          <dgm:chMax val="1"/>
          <dgm:bulletEnabled val="1"/>
        </dgm:presLayoutVars>
      </dgm:prSet>
      <dgm:spPr/>
    </dgm:pt>
    <dgm:pt modelId="{E9107140-E920-40E7-8384-CC3FBA0F7804}" type="pres">
      <dgm:prSet presAssocID="{53FA7DE9-66F1-4A40-AF36-46D0DDB75506}" presName="sp" presStyleCnt="0"/>
      <dgm:spPr/>
    </dgm:pt>
    <dgm:pt modelId="{43385A94-FA82-4FED-B3F0-3E21BC4BF909}" type="pres">
      <dgm:prSet presAssocID="{21A9A8B7-50FC-49FA-973F-8D61C4209668}" presName="linNode" presStyleCnt="0"/>
      <dgm:spPr/>
    </dgm:pt>
    <dgm:pt modelId="{7279E006-CFDF-42D5-9886-1EADE9700F96}" type="pres">
      <dgm:prSet presAssocID="{21A9A8B7-50FC-49FA-973F-8D61C4209668}" presName="parentText" presStyleLbl="node1" presStyleIdx="4" presStyleCnt="5">
        <dgm:presLayoutVars>
          <dgm:chMax val="1"/>
          <dgm:bulletEnabled val="1"/>
        </dgm:presLayoutVars>
      </dgm:prSet>
      <dgm:spPr/>
    </dgm:pt>
  </dgm:ptLst>
  <dgm:cxnLst>
    <dgm:cxn modelId="{39D33F13-D4D8-4B19-9B1E-CF68BB256624}" srcId="{019537C9-FC91-4E46-85DB-A5514C4318B3}" destId="{1A45A102-5D84-4899-90E2-778B99A33F78}" srcOrd="1" destOrd="0" parTransId="{4A2E9A47-B2E7-4EBF-BE6E-97DA05300874}" sibTransId="{AB9FF653-E3E4-46AD-92B5-81A2B1D4B960}"/>
    <dgm:cxn modelId="{DD11A35D-38AB-46AF-A95E-7D6C2A1BA3D4}" srcId="{019537C9-FC91-4E46-85DB-A5514C4318B3}" destId="{21A9A8B7-50FC-49FA-973F-8D61C4209668}" srcOrd="4" destOrd="0" parTransId="{D1B6E4E0-3ED3-4BF2-9CE2-E54FEDAAC361}" sibTransId="{AD182815-B442-4D39-A033-1C3919B29B30}"/>
    <dgm:cxn modelId="{13598160-C181-4EF1-99D0-A79256E1529B}" type="presOf" srcId="{1A45A102-5D84-4899-90E2-778B99A33F78}" destId="{958A9E4F-0DA9-438E-A25B-2F0EB1DE2525}" srcOrd="0" destOrd="0" presId="urn:microsoft.com/office/officeart/2005/8/layout/vList5"/>
    <dgm:cxn modelId="{8E74CE67-B3B7-48AE-8EB9-0360DA8186CF}" type="presOf" srcId="{019537C9-FC91-4E46-85DB-A5514C4318B3}" destId="{56604696-13FE-4C65-8DE2-06BBBC2716BA}" srcOrd="0" destOrd="0" presId="urn:microsoft.com/office/officeart/2005/8/layout/vList5"/>
    <dgm:cxn modelId="{CFE15C56-D2BF-4D5D-800A-8B553F799918}" type="presOf" srcId="{21A9A8B7-50FC-49FA-973F-8D61C4209668}" destId="{7279E006-CFDF-42D5-9886-1EADE9700F96}" srcOrd="0" destOrd="0" presId="urn:microsoft.com/office/officeart/2005/8/layout/vList5"/>
    <dgm:cxn modelId="{04726895-7C63-4D71-A468-71C6A5C37BE2}" srcId="{019537C9-FC91-4E46-85DB-A5514C4318B3}" destId="{1A3A5EFF-0BF1-480E-A7B8-57C27C405D75}" srcOrd="2" destOrd="0" parTransId="{745D8CBA-CD9C-4270-9470-B32DA46DE693}" sibTransId="{7F64F736-28F5-4AAA-8001-F588DBE7314C}"/>
    <dgm:cxn modelId="{D54BBCA9-C157-440E-AC32-05A4F1AAA51C}" type="presOf" srcId="{087460CF-4461-4BAA-9774-73FE3D094A21}" destId="{4EA5EE88-F8EA-476A-96DC-3A3E8BA8E3B7}" srcOrd="0" destOrd="0" presId="urn:microsoft.com/office/officeart/2005/8/layout/vList5"/>
    <dgm:cxn modelId="{FF485EC4-67BD-456A-9F60-D4368AD7D8AB}" srcId="{019537C9-FC91-4E46-85DB-A5514C4318B3}" destId="{D9EF346B-492F-49AF-AFD2-1F7334723DA2}" srcOrd="0" destOrd="0" parTransId="{105C0656-BA44-4F48-8C00-389C1C40C49C}" sibTransId="{D8470E4D-DE50-4364-A15D-63B37D62D92E}"/>
    <dgm:cxn modelId="{E48B61E7-E8A8-4932-BD26-C3EC83CC4056}" srcId="{019537C9-FC91-4E46-85DB-A5514C4318B3}" destId="{087460CF-4461-4BAA-9774-73FE3D094A21}" srcOrd="3" destOrd="0" parTransId="{5EE208B7-C26C-4FE0-9EE7-C9F241A8801C}" sibTransId="{53FA7DE9-66F1-4A40-AF36-46D0DDB75506}"/>
    <dgm:cxn modelId="{4ADB24FD-5978-4B1C-BBCE-BC33B6E2F610}" type="presOf" srcId="{D9EF346B-492F-49AF-AFD2-1F7334723DA2}" destId="{BC94D913-0169-439B-B188-9BF0CD1523EE}" srcOrd="0" destOrd="0" presId="urn:microsoft.com/office/officeart/2005/8/layout/vList5"/>
    <dgm:cxn modelId="{A5A56AFF-F8C0-4939-9101-4FD9C640BE52}" type="presOf" srcId="{1A3A5EFF-0BF1-480E-A7B8-57C27C405D75}" destId="{A5C38E06-D505-4395-BA3D-C87B4957236B}" srcOrd="0" destOrd="0" presId="urn:microsoft.com/office/officeart/2005/8/layout/vList5"/>
    <dgm:cxn modelId="{B4831960-D942-423D-8DB8-2BB07E50CF5D}" type="presParOf" srcId="{56604696-13FE-4C65-8DE2-06BBBC2716BA}" destId="{1F610F8E-19AC-4029-8585-B8CE450CCF0F}" srcOrd="0" destOrd="0" presId="urn:microsoft.com/office/officeart/2005/8/layout/vList5"/>
    <dgm:cxn modelId="{94BCACB5-4DFE-464B-A173-FD615B6FEAEC}" type="presParOf" srcId="{1F610F8E-19AC-4029-8585-B8CE450CCF0F}" destId="{BC94D913-0169-439B-B188-9BF0CD1523EE}" srcOrd="0" destOrd="0" presId="urn:microsoft.com/office/officeart/2005/8/layout/vList5"/>
    <dgm:cxn modelId="{0CF65127-C04B-4CF3-BFAD-4216E013DCC0}" type="presParOf" srcId="{56604696-13FE-4C65-8DE2-06BBBC2716BA}" destId="{EDBA8F69-2751-4E94-B763-224A9C3F3ED4}" srcOrd="1" destOrd="0" presId="urn:microsoft.com/office/officeart/2005/8/layout/vList5"/>
    <dgm:cxn modelId="{517909A2-9604-44AD-A4F1-56A62CF4F526}" type="presParOf" srcId="{56604696-13FE-4C65-8DE2-06BBBC2716BA}" destId="{88DB7396-4386-42C7-B725-48F327AC2D0D}" srcOrd="2" destOrd="0" presId="urn:microsoft.com/office/officeart/2005/8/layout/vList5"/>
    <dgm:cxn modelId="{BDCEF1AB-C236-4248-872A-9A46B0CE34C2}" type="presParOf" srcId="{88DB7396-4386-42C7-B725-48F327AC2D0D}" destId="{958A9E4F-0DA9-438E-A25B-2F0EB1DE2525}" srcOrd="0" destOrd="0" presId="urn:microsoft.com/office/officeart/2005/8/layout/vList5"/>
    <dgm:cxn modelId="{469FABD5-7D25-4688-915C-B3359B890B6F}" type="presParOf" srcId="{56604696-13FE-4C65-8DE2-06BBBC2716BA}" destId="{8B548EDE-98BE-47CB-9D46-FEB1D0357F16}" srcOrd="3" destOrd="0" presId="urn:microsoft.com/office/officeart/2005/8/layout/vList5"/>
    <dgm:cxn modelId="{E0E1ABC3-F267-40BF-9E35-F98D4F3C6D11}" type="presParOf" srcId="{56604696-13FE-4C65-8DE2-06BBBC2716BA}" destId="{C6148ACB-A40E-461A-A130-ECC37789D0E9}" srcOrd="4" destOrd="0" presId="urn:microsoft.com/office/officeart/2005/8/layout/vList5"/>
    <dgm:cxn modelId="{E2D9C214-3B95-4AB7-9369-018FC83C8953}" type="presParOf" srcId="{C6148ACB-A40E-461A-A130-ECC37789D0E9}" destId="{A5C38E06-D505-4395-BA3D-C87B4957236B}" srcOrd="0" destOrd="0" presId="urn:microsoft.com/office/officeart/2005/8/layout/vList5"/>
    <dgm:cxn modelId="{4BABA539-CF8A-4ABF-9C53-3075EE0A5442}" type="presParOf" srcId="{56604696-13FE-4C65-8DE2-06BBBC2716BA}" destId="{0979D9C9-F5BB-4803-B971-B52946992288}" srcOrd="5" destOrd="0" presId="urn:microsoft.com/office/officeart/2005/8/layout/vList5"/>
    <dgm:cxn modelId="{14BBA569-7A35-4D9A-8B17-BF60AF38D372}" type="presParOf" srcId="{56604696-13FE-4C65-8DE2-06BBBC2716BA}" destId="{424E6459-42F9-4F7F-933A-B1427D82B543}" srcOrd="6" destOrd="0" presId="urn:microsoft.com/office/officeart/2005/8/layout/vList5"/>
    <dgm:cxn modelId="{78DEB0A9-D20F-4A6E-B91F-770AE6B5947E}" type="presParOf" srcId="{424E6459-42F9-4F7F-933A-B1427D82B543}" destId="{4EA5EE88-F8EA-476A-96DC-3A3E8BA8E3B7}" srcOrd="0" destOrd="0" presId="urn:microsoft.com/office/officeart/2005/8/layout/vList5"/>
    <dgm:cxn modelId="{6CBEA2C9-C259-4874-B212-413F424CCD99}" type="presParOf" srcId="{56604696-13FE-4C65-8DE2-06BBBC2716BA}" destId="{E9107140-E920-40E7-8384-CC3FBA0F7804}" srcOrd="7" destOrd="0" presId="urn:microsoft.com/office/officeart/2005/8/layout/vList5"/>
    <dgm:cxn modelId="{78D6691E-BF22-4E9D-9473-20086A1BA205}" type="presParOf" srcId="{56604696-13FE-4C65-8DE2-06BBBC2716BA}" destId="{43385A94-FA82-4FED-B3F0-3E21BC4BF909}" srcOrd="8" destOrd="0" presId="urn:microsoft.com/office/officeart/2005/8/layout/vList5"/>
    <dgm:cxn modelId="{18C4A987-F247-4209-95D5-6DFA066BEE7F}" type="presParOf" srcId="{43385A94-FA82-4FED-B3F0-3E21BC4BF909}" destId="{7279E006-CFDF-42D5-9886-1EADE9700F9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9537C9-FC91-4E46-85DB-A5514C4318B3}"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D9EF346B-492F-49AF-AFD2-1F7334723DA2}">
      <dgm:prSet/>
      <dgm:spPr/>
      <dgm:t>
        <a:bodyPr/>
        <a:lstStyle/>
        <a:p>
          <a:r>
            <a:rPr lang="en-US" dirty="0"/>
            <a:t>(Stamina for a 12 patient surgery – SCA)</a:t>
          </a:r>
        </a:p>
      </dgm:t>
    </dgm:pt>
    <dgm:pt modelId="{105C0656-BA44-4F48-8C00-389C1C40C49C}" type="parTrans" cxnId="{FF485EC4-67BD-456A-9F60-D4368AD7D8AB}">
      <dgm:prSet/>
      <dgm:spPr/>
      <dgm:t>
        <a:bodyPr/>
        <a:lstStyle/>
        <a:p>
          <a:endParaRPr lang="en-US"/>
        </a:p>
      </dgm:t>
    </dgm:pt>
    <dgm:pt modelId="{D8470E4D-DE50-4364-A15D-63B37D62D92E}" type="sibTrans" cxnId="{FF485EC4-67BD-456A-9F60-D4368AD7D8AB}">
      <dgm:prSet/>
      <dgm:spPr/>
      <dgm:t>
        <a:bodyPr/>
        <a:lstStyle/>
        <a:p>
          <a:endParaRPr lang="en-US"/>
        </a:p>
      </dgm:t>
    </dgm:pt>
    <dgm:pt modelId="{E3E1DC58-83BD-4009-8EE3-90C567B2C6FC}">
      <dgm:prSet/>
      <dgm:spPr/>
      <dgm:t>
        <a:bodyPr/>
        <a:lstStyle/>
        <a:p>
          <a:r>
            <a:rPr lang="en-US"/>
            <a:t>Timing issues</a:t>
          </a:r>
        </a:p>
      </dgm:t>
    </dgm:pt>
    <dgm:pt modelId="{4F677F03-9692-491D-ADBC-BEDF453FD0B8}" type="parTrans" cxnId="{FBA6A31B-1742-4D6A-A633-DE57AB4E0F12}">
      <dgm:prSet/>
      <dgm:spPr/>
      <dgm:t>
        <a:bodyPr/>
        <a:lstStyle/>
        <a:p>
          <a:endParaRPr lang="en-GB"/>
        </a:p>
      </dgm:t>
    </dgm:pt>
    <dgm:pt modelId="{B4EE02A8-10C6-438B-88D7-816F4B389A21}" type="sibTrans" cxnId="{FBA6A31B-1742-4D6A-A633-DE57AB4E0F12}">
      <dgm:prSet/>
      <dgm:spPr/>
      <dgm:t>
        <a:bodyPr/>
        <a:lstStyle/>
        <a:p>
          <a:endParaRPr lang="en-GB"/>
        </a:p>
      </dgm:t>
    </dgm:pt>
    <dgm:pt modelId="{56604696-13FE-4C65-8DE2-06BBBC2716BA}" type="pres">
      <dgm:prSet presAssocID="{019537C9-FC91-4E46-85DB-A5514C4318B3}" presName="Name0" presStyleCnt="0">
        <dgm:presLayoutVars>
          <dgm:dir/>
          <dgm:animLvl val="lvl"/>
          <dgm:resizeHandles val="exact"/>
        </dgm:presLayoutVars>
      </dgm:prSet>
      <dgm:spPr/>
    </dgm:pt>
    <dgm:pt modelId="{DFF5DAC5-1DCA-45B5-B865-20629C5D0B5C}" type="pres">
      <dgm:prSet presAssocID="{E3E1DC58-83BD-4009-8EE3-90C567B2C6FC}" presName="linNode" presStyleCnt="0"/>
      <dgm:spPr/>
    </dgm:pt>
    <dgm:pt modelId="{CC581D8D-133E-42CB-BCD0-7BE9D788AFF4}" type="pres">
      <dgm:prSet presAssocID="{E3E1DC58-83BD-4009-8EE3-90C567B2C6FC}" presName="parentText" presStyleLbl="node1" presStyleIdx="0" presStyleCnt="2">
        <dgm:presLayoutVars>
          <dgm:chMax val="1"/>
          <dgm:bulletEnabled val="1"/>
        </dgm:presLayoutVars>
      </dgm:prSet>
      <dgm:spPr/>
    </dgm:pt>
    <dgm:pt modelId="{812D6562-DE26-43FC-B5FA-D43D00E243A0}" type="pres">
      <dgm:prSet presAssocID="{B4EE02A8-10C6-438B-88D7-816F4B389A21}" presName="sp" presStyleCnt="0"/>
      <dgm:spPr/>
    </dgm:pt>
    <dgm:pt modelId="{1F610F8E-19AC-4029-8585-B8CE450CCF0F}" type="pres">
      <dgm:prSet presAssocID="{D9EF346B-492F-49AF-AFD2-1F7334723DA2}" presName="linNode" presStyleCnt="0"/>
      <dgm:spPr/>
    </dgm:pt>
    <dgm:pt modelId="{BC94D913-0169-439B-B188-9BF0CD1523EE}" type="pres">
      <dgm:prSet presAssocID="{D9EF346B-492F-49AF-AFD2-1F7334723DA2}" presName="parentText" presStyleLbl="node1" presStyleIdx="1" presStyleCnt="2">
        <dgm:presLayoutVars>
          <dgm:chMax val="1"/>
          <dgm:bulletEnabled val="1"/>
        </dgm:presLayoutVars>
      </dgm:prSet>
      <dgm:spPr/>
    </dgm:pt>
  </dgm:ptLst>
  <dgm:cxnLst>
    <dgm:cxn modelId="{FBA6A31B-1742-4D6A-A633-DE57AB4E0F12}" srcId="{019537C9-FC91-4E46-85DB-A5514C4318B3}" destId="{E3E1DC58-83BD-4009-8EE3-90C567B2C6FC}" srcOrd="0" destOrd="0" parTransId="{4F677F03-9692-491D-ADBC-BEDF453FD0B8}" sibTransId="{B4EE02A8-10C6-438B-88D7-816F4B389A21}"/>
    <dgm:cxn modelId="{8E74CE67-B3B7-48AE-8EB9-0360DA8186CF}" type="presOf" srcId="{019537C9-FC91-4E46-85DB-A5514C4318B3}" destId="{56604696-13FE-4C65-8DE2-06BBBC2716BA}" srcOrd="0" destOrd="0" presId="urn:microsoft.com/office/officeart/2005/8/layout/vList5"/>
    <dgm:cxn modelId="{FF485EC4-67BD-456A-9F60-D4368AD7D8AB}" srcId="{019537C9-FC91-4E46-85DB-A5514C4318B3}" destId="{D9EF346B-492F-49AF-AFD2-1F7334723DA2}" srcOrd="1" destOrd="0" parTransId="{105C0656-BA44-4F48-8C00-389C1C40C49C}" sibTransId="{D8470E4D-DE50-4364-A15D-63B37D62D92E}"/>
    <dgm:cxn modelId="{F960F7F8-BB50-4FBB-BE4E-59E2185A08C4}" type="presOf" srcId="{E3E1DC58-83BD-4009-8EE3-90C567B2C6FC}" destId="{CC581D8D-133E-42CB-BCD0-7BE9D788AFF4}" srcOrd="0" destOrd="0" presId="urn:microsoft.com/office/officeart/2005/8/layout/vList5"/>
    <dgm:cxn modelId="{4ADB24FD-5978-4B1C-BBCE-BC33B6E2F610}" type="presOf" srcId="{D9EF346B-492F-49AF-AFD2-1F7334723DA2}" destId="{BC94D913-0169-439B-B188-9BF0CD1523EE}" srcOrd="0" destOrd="0" presId="urn:microsoft.com/office/officeart/2005/8/layout/vList5"/>
    <dgm:cxn modelId="{09BC8DB5-3435-41A6-8554-4B14235D6A77}" type="presParOf" srcId="{56604696-13FE-4C65-8DE2-06BBBC2716BA}" destId="{DFF5DAC5-1DCA-45B5-B865-20629C5D0B5C}" srcOrd="0" destOrd="0" presId="urn:microsoft.com/office/officeart/2005/8/layout/vList5"/>
    <dgm:cxn modelId="{49A20990-4EE1-4BB3-AD12-B90510EB43AF}" type="presParOf" srcId="{DFF5DAC5-1DCA-45B5-B865-20629C5D0B5C}" destId="{CC581D8D-133E-42CB-BCD0-7BE9D788AFF4}" srcOrd="0" destOrd="0" presId="urn:microsoft.com/office/officeart/2005/8/layout/vList5"/>
    <dgm:cxn modelId="{90717FDB-F166-4E1C-8012-1C7E138F3CD8}" type="presParOf" srcId="{56604696-13FE-4C65-8DE2-06BBBC2716BA}" destId="{812D6562-DE26-43FC-B5FA-D43D00E243A0}" srcOrd="1" destOrd="0" presId="urn:microsoft.com/office/officeart/2005/8/layout/vList5"/>
    <dgm:cxn modelId="{B4831960-D942-423D-8DB8-2BB07E50CF5D}" type="presParOf" srcId="{56604696-13FE-4C65-8DE2-06BBBC2716BA}" destId="{1F610F8E-19AC-4029-8585-B8CE450CCF0F}" srcOrd="2" destOrd="0" presId="urn:microsoft.com/office/officeart/2005/8/layout/vList5"/>
    <dgm:cxn modelId="{94BCACB5-4DFE-464B-A173-FD615B6FEAEC}" type="presParOf" srcId="{1F610F8E-19AC-4029-8585-B8CE450CCF0F}" destId="{BC94D913-0169-439B-B188-9BF0CD1523EE}"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724113CF-5353-4E2F-B411-21AFFF77AE6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1DEC065-61E4-456D-9D85-70CE85ADB6DB}">
      <dgm:prSet/>
      <dgm:spPr/>
      <dgm:t>
        <a:bodyPr/>
        <a:lstStyle/>
        <a:p>
          <a:r>
            <a:rPr lang="en-US" dirty="0"/>
            <a:t>AKT regularly unmasks neurodiversity in high achieving doctors due to format of the exam (57 seconds per question)</a:t>
          </a:r>
        </a:p>
      </dgm:t>
    </dgm:pt>
    <dgm:pt modelId="{DC1BE420-F8D9-4A06-BBBE-9139219C3D1D}" type="parTrans" cxnId="{F1EC9EA3-818D-4047-B789-EEA91F266775}">
      <dgm:prSet/>
      <dgm:spPr/>
      <dgm:t>
        <a:bodyPr/>
        <a:lstStyle/>
        <a:p>
          <a:endParaRPr lang="en-US"/>
        </a:p>
      </dgm:t>
    </dgm:pt>
    <dgm:pt modelId="{CC903B16-96E9-442E-8231-491A652D8079}" type="sibTrans" cxnId="{F1EC9EA3-818D-4047-B789-EEA91F266775}">
      <dgm:prSet/>
      <dgm:spPr/>
      <dgm:t>
        <a:bodyPr/>
        <a:lstStyle/>
        <a:p>
          <a:endParaRPr lang="en-US"/>
        </a:p>
      </dgm:t>
    </dgm:pt>
    <dgm:pt modelId="{6ADC0443-4C7C-423F-9FD5-1CD9F271070B}">
      <dgm:prSet/>
      <dgm:spPr/>
      <dgm:t>
        <a:bodyPr/>
        <a:lstStyle/>
        <a:p>
          <a:r>
            <a:rPr lang="en-US" dirty="0"/>
            <a:t>Neurodiversity can also create challenges in terms of </a:t>
          </a:r>
          <a:r>
            <a:rPr lang="en-US" dirty="0" err="1"/>
            <a:t>organisation</a:t>
          </a:r>
          <a:r>
            <a:rPr lang="en-US" dirty="0"/>
            <a:t> and planning which can be an issue in studying for AKT</a:t>
          </a:r>
        </a:p>
      </dgm:t>
    </dgm:pt>
    <dgm:pt modelId="{B721740E-B5EE-4AE1-B4D9-C82167BF2E6E}" type="parTrans" cxnId="{75E9716E-EA03-4BA1-AF53-D8337E3C4E61}">
      <dgm:prSet/>
      <dgm:spPr/>
      <dgm:t>
        <a:bodyPr/>
        <a:lstStyle/>
        <a:p>
          <a:endParaRPr lang="en-US"/>
        </a:p>
      </dgm:t>
    </dgm:pt>
    <dgm:pt modelId="{C30E19B7-8886-4DEF-96DB-46DA4815C76C}" type="sibTrans" cxnId="{75E9716E-EA03-4BA1-AF53-D8337E3C4E61}">
      <dgm:prSet/>
      <dgm:spPr/>
      <dgm:t>
        <a:bodyPr/>
        <a:lstStyle/>
        <a:p>
          <a:endParaRPr lang="en-US"/>
        </a:p>
      </dgm:t>
    </dgm:pt>
    <dgm:pt modelId="{36831E2D-1703-476D-8815-43900E58580B}">
      <dgm:prSet/>
      <dgm:spPr/>
      <dgm:t>
        <a:bodyPr/>
        <a:lstStyle/>
        <a:p>
          <a:r>
            <a:rPr lang="en-US" dirty="0"/>
            <a:t>Free Screening and assessment available from YH Deanery provided by Genius within</a:t>
          </a:r>
        </a:p>
      </dgm:t>
    </dgm:pt>
    <dgm:pt modelId="{A659C55A-0902-4A4C-994A-54C61FDC9B25}" type="parTrans" cxnId="{A7E9B758-F015-453A-8C6B-AB8BEF707DAD}">
      <dgm:prSet/>
      <dgm:spPr/>
      <dgm:t>
        <a:bodyPr/>
        <a:lstStyle/>
        <a:p>
          <a:endParaRPr lang="en-GB"/>
        </a:p>
      </dgm:t>
    </dgm:pt>
    <dgm:pt modelId="{73240EE0-8F8B-490F-B557-82F44CF32299}" type="sibTrans" cxnId="{A7E9B758-F015-453A-8C6B-AB8BEF707DAD}">
      <dgm:prSet/>
      <dgm:spPr/>
      <dgm:t>
        <a:bodyPr/>
        <a:lstStyle/>
        <a:p>
          <a:endParaRPr lang="en-GB"/>
        </a:p>
      </dgm:t>
    </dgm:pt>
    <dgm:pt modelId="{94D9FEF8-FE98-4E66-A9AB-80766A74983D}" type="pres">
      <dgm:prSet presAssocID="{724113CF-5353-4E2F-B411-21AFFF77AE6C}" presName="linear" presStyleCnt="0">
        <dgm:presLayoutVars>
          <dgm:animLvl val="lvl"/>
          <dgm:resizeHandles val="exact"/>
        </dgm:presLayoutVars>
      </dgm:prSet>
      <dgm:spPr/>
    </dgm:pt>
    <dgm:pt modelId="{1B2FD029-1C13-4B31-A9F2-D7482B718F68}" type="pres">
      <dgm:prSet presAssocID="{D1DEC065-61E4-456D-9D85-70CE85ADB6DB}" presName="parentText" presStyleLbl="node1" presStyleIdx="0" presStyleCnt="3">
        <dgm:presLayoutVars>
          <dgm:chMax val="0"/>
          <dgm:bulletEnabled val="1"/>
        </dgm:presLayoutVars>
      </dgm:prSet>
      <dgm:spPr/>
    </dgm:pt>
    <dgm:pt modelId="{20B697FF-DD6B-48E5-9D74-1782FA00EC48}" type="pres">
      <dgm:prSet presAssocID="{CC903B16-96E9-442E-8231-491A652D8079}" presName="spacer" presStyleCnt="0"/>
      <dgm:spPr/>
    </dgm:pt>
    <dgm:pt modelId="{8DD008CF-291D-4AAE-9E7F-BF1E98D03E16}" type="pres">
      <dgm:prSet presAssocID="{6ADC0443-4C7C-423F-9FD5-1CD9F271070B}" presName="parentText" presStyleLbl="node1" presStyleIdx="1" presStyleCnt="3">
        <dgm:presLayoutVars>
          <dgm:chMax val="0"/>
          <dgm:bulletEnabled val="1"/>
        </dgm:presLayoutVars>
      </dgm:prSet>
      <dgm:spPr/>
    </dgm:pt>
    <dgm:pt modelId="{AACA5460-499E-4DEC-9F30-DF5D886DB686}" type="pres">
      <dgm:prSet presAssocID="{C30E19B7-8886-4DEF-96DB-46DA4815C76C}" presName="spacer" presStyleCnt="0"/>
      <dgm:spPr/>
    </dgm:pt>
    <dgm:pt modelId="{1F721D62-44A9-49A8-BA93-87020DD08462}" type="pres">
      <dgm:prSet presAssocID="{36831E2D-1703-476D-8815-43900E58580B}" presName="parentText" presStyleLbl="node1" presStyleIdx="2" presStyleCnt="3">
        <dgm:presLayoutVars>
          <dgm:chMax val="0"/>
          <dgm:bulletEnabled val="1"/>
        </dgm:presLayoutVars>
      </dgm:prSet>
      <dgm:spPr/>
    </dgm:pt>
  </dgm:ptLst>
  <dgm:cxnLst>
    <dgm:cxn modelId="{1560A647-507A-4138-A559-36067CF7DA72}" type="presOf" srcId="{D1DEC065-61E4-456D-9D85-70CE85ADB6DB}" destId="{1B2FD029-1C13-4B31-A9F2-D7482B718F68}" srcOrd="0" destOrd="0" presId="urn:microsoft.com/office/officeart/2005/8/layout/vList2"/>
    <dgm:cxn modelId="{75E9716E-EA03-4BA1-AF53-D8337E3C4E61}" srcId="{724113CF-5353-4E2F-B411-21AFFF77AE6C}" destId="{6ADC0443-4C7C-423F-9FD5-1CD9F271070B}" srcOrd="1" destOrd="0" parTransId="{B721740E-B5EE-4AE1-B4D9-C82167BF2E6E}" sibTransId="{C30E19B7-8886-4DEF-96DB-46DA4815C76C}"/>
    <dgm:cxn modelId="{A7E9B758-F015-453A-8C6B-AB8BEF707DAD}" srcId="{724113CF-5353-4E2F-B411-21AFFF77AE6C}" destId="{36831E2D-1703-476D-8815-43900E58580B}" srcOrd="2" destOrd="0" parTransId="{A659C55A-0902-4A4C-994A-54C61FDC9B25}" sibTransId="{73240EE0-8F8B-490F-B557-82F44CF32299}"/>
    <dgm:cxn modelId="{F1EC9EA3-818D-4047-B789-EEA91F266775}" srcId="{724113CF-5353-4E2F-B411-21AFFF77AE6C}" destId="{D1DEC065-61E4-456D-9D85-70CE85ADB6DB}" srcOrd="0" destOrd="0" parTransId="{DC1BE420-F8D9-4A06-BBBE-9139219C3D1D}" sibTransId="{CC903B16-96E9-442E-8231-491A652D8079}"/>
    <dgm:cxn modelId="{36DB6AC4-512C-4F8B-ADBC-0826AF4B23CD}" type="presOf" srcId="{6ADC0443-4C7C-423F-9FD5-1CD9F271070B}" destId="{8DD008CF-291D-4AAE-9E7F-BF1E98D03E16}" srcOrd="0" destOrd="0" presId="urn:microsoft.com/office/officeart/2005/8/layout/vList2"/>
    <dgm:cxn modelId="{DF4279CC-861D-42C5-A832-0F78EEA221B4}" type="presOf" srcId="{724113CF-5353-4E2F-B411-21AFFF77AE6C}" destId="{94D9FEF8-FE98-4E66-A9AB-80766A74983D}" srcOrd="0" destOrd="0" presId="urn:microsoft.com/office/officeart/2005/8/layout/vList2"/>
    <dgm:cxn modelId="{C5E0A8DF-233C-473F-B5C2-9BE155EE09C3}" type="presOf" srcId="{36831E2D-1703-476D-8815-43900E58580B}" destId="{1F721D62-44A9-49A8-BA93-87020DD08462}" srcOrd="0" destOrd="0" presId="urn:microsoft.com/office/officeart/2005/8/layout/vList2"/>
    <dgm:cxn modelId="{F7C09C1F-B3CC-4F3B-898C-80E45870AE3C}" type="presParOf" srcId="{94D9FEF8-FE98-4E66-A9AB-80766A74983D}" destId="{1B2FD029-1C13-4B31-A9F2-D7482B718F68}" srcOrd="0" destOrd="0" presId="urn:microsoft.com/office/officeart/2005/8/layout/vList2"/>
    <dgm:cxn modelId="{9A57D691-4CF5-488D-995E-A4813F83753C}" type="presParOf" srcId="{94D9FEF8-FE98-4E66-A9AB-80766A74983D}" destId="{20B697FF-DD6B-48E5-9D74-1782FA00EC48}" srcOrd="1" destOrd="0" presId="urn:microsoft.com/office/officeart/2005/8/layout/vList2"/>
    <dgm:cxn modelId="{D248E1AC-6A92-466A-A259-6C7FD7DE4F2D}" type="presParOf" srcId="{94D9FEF8-FE98-4E66-A9AB-80766A74983D}" destId="{8DD008CF-291D-4AAE-9E7F-BF1E98D03E16}" srcOrd="2" destOrd="0" presId="urn:microsoft.com/office/officeart/2005/8/layout/vList2"/>
    <dgm:cxn modelId="{36A05FC1-8D28-49E8-95BF-D713DBC5F078}" type="presParOf" srcId="{94D9FEF8-FE98-4E66-A9AB-80766A74983D}" destId="{AACA5460-499E-4DEC-9F30-DF5D886DB686}" srcOrd="3" destOrd="0" presId="urn:microsoft.com/office/officeart/2005/8/layout/vList2"/>
    <dgm:cxn modelId="{776772BF-4018-4B30-9933-F0A880D1EC9D}" type="presParOf" srcId="{94D9FEF8-FE98-4E66-A9AB-80766A74983D}" destId="{1F721D62-44A9-49A8-BA93-87020DD0846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78AA34-7F43-4590-AE6E-444603A8EE5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67D359B-8461-43E3-B81A-3E0A37D59398}">
      <dgm:prSet/>
      <dgm:spPr/>
      <dgm:t>
        <a:bodyPr/>
        <a:lstStyle/>
        <a:p>
          <a:r>
            <a:rPr lang="en-GB" dirty="0"/>
            <a:t>Exam failures    AKT (applied knowledge test) &amp;  CSA (clinical skills assessment) / RCA (recorded consultation assessment)/SCA</a:t>
          </a:r>
          <a:endParaRPr lang="en-US" dirty="0"/>
        </a:p>
      </dgm:t>
    </dgm:pt>
    <dgm:pt modelId="{471F9577-4806-46CA-8D78-FC284AC5F29F}" type="parTrans" cxnId="{F1480D87-A02C-4ED1-8C73-886247EE4DFD}">
      <dgm:prSet/>
      <dgm:spPr/>
      <dgm:t>
        <a:bodyPr/>
        <a:lstStyle/>
        <a:p>
          <a:endParaRPr lang="en-US"/>
        </a:p>
      </dgm:t>
    </dgm:pt>
    <dgm:pt modelId="{B421FF90-6019-47A3-8BA0-3BC00C8C730D}" type="sibTrans" cxnId="{F1480D87-A02C-4ED1-8C73-886247EE4DFD}">
      <dgm:prSet/>
      <dgm:spPr/>
      <dgm:t>
        <a:bodyPr/>
        <a:lstStyle/>
        <a:p>
          <a:endParaRPr lang="en-US"/>
        </a:p>
      </dgm:t>
    </dgm:pt>
    <dgm:pt modelId="{FF9943AB-D997-4293-8C04-19147D2DEE8E}">
      <dgm:prSet/>
      <dgm:spPr/>
      <dgm:t>
        <a:bodyPr/>
        <a:lstStyle/>
        <a:p>
          <a:r>
            <a:rPr lang="en-GB"/>
            <a:t>Ongoing CSR and ESR concerns</a:t>
          </a:r>
          <a:endParaRPr lang="en-US"/>
        </a:p>
      </dgm:t>
    </dgm:pt>
    <dgm:pt modelId="{45E9B960-7D7C-4E10-9D4A-C4EAC60A1CE0}" type="parTrans" cxnId="{6AD9FF78-2754-4328-A2A9-DF6892C40B10}">
      <dgm:prSet/>
      <dgm:spPr/>
      <dgm:t>
        <a:bodyPr/>
        <a:lstStyle/>
        <a:p>
          <a:endParaRPr lang="en-US"/>
        </a:p>
      </dgm:t>
    </dgm:pt>
    <dgm:pt modelId="{4A3AA3E5-9112-4526-B01E-0F5F29501F0F}" type="sibTrans" cxnId="{6AD9FF78-2754-4328-A2A9-DF6892C40B10}">
      <dgm:prSet/>
      <dgm:spPr/>
      <dgm:t>
        <a:bodyPr/>
        <a:lstStyle/>
        <a:p>
          <a:endParaRPr lang="en-US"/>
        </a:p>
      </dgm:t>
    </dgm:pt>
    <dgm:pt modelId="{69131CBB-42C8-4A65-9A2F-A0321B6A453A}">
      <dgm:prSet/>
      <dgm:spPr/>
      <dgm:t>
        <a:bodyPr/>
        <a:lstStyle/>
        <a:p>
          <a:r>
            <a:rPr lang="en-GB"/>
            <a:t>Organisational issues – importance of educators notes</a:t>
          </a:r>
          <a:endParaRPr lang="en-US"/>
        </a:p>
      </dgm:t>
    </dgm:pt>
    <dgm:pt modelId="{E6E0CABB-59EA-4D4E-97F1-F52BEE90B865}" type="parTrans" cxnId="{B5737E7A-14E2-4003-BEFA-E62B8AEABF41}">
      <dgm:prSet/>
      <dgm:spPr/>
      <dgm:t>
        <a:bodyPr/>
        <a:lstStyle/>
        <a:p>
          <a:endParaRPr lang="en-US"/>
        </a:p>
      </dgm:t>
    </dgm:pt>
    <dgm:pt modelId="{D32F83DC-74E5-4BDF-828A-2AE911DAABA0}" type="sibTrans" cxnId="{B5737E7A-14E2-4003-BEFA-E62B8AEABF41}">
      <dgm:prSet/>
      <dgm:spPr/>
      <dgm:t>
        <a:bodyPr/>
        <a:lstStyle/>
        <a:p>
          <a:endParaRPr lang="en-US"/>
        </a:p>
      </dgm:t>
    </dgm:pt>
    <dgm:pt modelId="{B1EA6C71-C487-4D88-B71B-605BCA569BDA}">
      <dgm:prSet/>
      <dgm:spPr/>
      <dgm:t>
        <a:bodyPr/>
        <a:lstStyle/>
        <a:p>
          <a:r>
            <a:rPr lang="en-GB"/>
            <a:t>Professional behaviour concerns</a:t>
          </a:r>
          <a:endParaRPr lang="en-US"/>
        </a:p>
      </dgm:t>
    </dgm:pt>
    <dgm:pt modelId="{D1CE6A5E-060C-45B9-8EBE-E91044E51593}" type="parTrans" cxnId="{E3F23A40-7991-4096-9F8F-84AB88B23E30}">
      <dgm:prSet/>
      <dgm:spPr/>
      <dgm:t>
        <a:bodyPr/>
        <a:lstStyle/>
        <a:p>
          <a:endParaRPr lang="en-US"/>
        </a:p>
      </dgm:t>
    </dgm:pt>
    <dgm:pt modelId="{7A70078C-3C68-4E8A-8AF3-7745A8256B44}" type="sibTrans" cxnId="{E3F23A40-7991-4096-9F8F-84AB88B23E30}">
      <dgm:prSet/>
      <dgm:spPr/>
      <dgm:t>
        <a:bodyPr/>
        <a:lstStyle/>
        <a:p>
          <a:endParaRPr lang="en-US"/>
        </a:p>
      </dgm:t>
    </dgm:pt>
    <dgm:pt modelId="{DA522EEF-E783-4102-BE8E-6725E3A11E90}" type="pres">
      <dgm:prSet presAssocID="{8D78AA34-7F43-4590-AE6E-444603A8EE5F}" presName="linear" presStyleCnt="0">
        <dgm:presLayoutVars>
          <dgm:animLvl val="lvl"/>
          <dgm:resizeHandles val="exact"/>
        </dgm:presLayoutVars>
      </dgm:prSet>
      <dgm:spPr/>
    </dgm:pt>
    <dgm:pt modelId="{5DF9505F-D7C6-49F0-B9D3-E8185CD2CB90}" type="pres">
      <dgm:prSet presAssocID="{D67D359B-8461-43E3-B81A-3E0A37D59398}" presName="parentText" presStyleLbl="node1" presStyleIdx="0" presStyleCnt="4">
        <dgm:presLayoutVars>
          <dgm:chMax val="0"/>
          <dgm:bulletEnabled val="1"/>
        </dgm:presLayoutVars>
      </dgm:prSet>
      <dgm:spPr/>
    </dgm:pt>
    <dgm:pt modelId="{1A551F28-20D3-489C-8127-E279C67DB72C}" type="pres">
      <dgm:prSet presAssocID="{B421FF90-6019-47A3-8BA0-3BC00C8C730D}" presName="spacer" presStyleCnt="0"/>
      <dgm:spPr/>
    </dgm:pt>
    <dgm:pt modelId="{4E774D4D-52BF-49E4-968B-EE5951DE6F49}" type="pres">
      <dgm:prSet presAssocID="{FF9943AB-D997-4293-8C04-19147D2DEE8E}" presName="parentText" presStyleLbl="node1" presStyleIdx="1" presStyleCnt="4">
        <dgm:presLayoutVars>
          <dgm:chMax val="0"/>
          <dgm:bulletEnabled val="1"/>
        </dgm:presLayoutVars>
      </dgm:prSet>
      <dgm:spPr/>
    </dgm:pt>
    <dgm:pt modelId="{3D4CDE65-C0EE-4D85-BDEF-AB7801065B99}" type="pres">
      <dgm:prSet presAssocID="{4A3AA3E5-9112-4526-B01E-0F5F29501F0F}" presName="spacer" presStyleCnt="0"/>
      <dgm:spPr/>
    </dgm:pt>
    <dgm:pt modelId="{305A176F-BD7D-445D-B9C1-AEEC8F4A6BDA}" type="pres">
      <dgm:prSet presAssocID="{69131CBB-42C8-4A65-9A2F-A0321B6A453A}" presName="parentText" presStyleLbl="node1" presStyleIdx="2" presStyleCnt="4">
        <dgm:presLayoutVars>
          <dgm:chMax val="0"/>
          <dgm:bulletEnabled val="1"/>
        </dgm:presLayoutVars>
      </dgm:prSet>
      <dgm:spPr/>
    </dgm:pt>
    <dgm:pt modelId="{7BE8BE6B-09E9-4077-9E5E-72A15C6C2155}" type="pres">
      <dgm:prSet presAssocID="{D32F83DC-74E5-4BDF-828A-2AE911DAABA0}" presName="spacer" presStyleCnt="0"/>
      <dgm:spPr/>
    </dgm:pt>
    <dgm:pt modelId="{C2B5FE22-414B-410A-823D-F31167A3C650}" type="pres">
      <dgm:prSet presAssocID="{B1EA6C71-C487-4D88-B71B-605BCA569BDA}" presName="parentText" presStyleLbl="node1" presStyleIdx="3" presStyleCnt="4">
        <dgm:presLayoutVars>
          <dgm:chMax val="0"/>
          <dgm:bulletEnabled val="1"/>
        </dgm:presLayoutVars>
      </dgm:prSet>
      <dgm:spPr/>
    </dgm:pt>
  </dgm:ptLst>
  <dgm:cxnLst>
    <dgm:cxn modelId="{63A81013-F3CB-431F-9D9F-0268D92AA29B}" type="presOf" srcId="{8D78AA34-7F43-4590-AE6E-444603A8EE5F}" destId="{DA522EEF-E783-4102-BE8E-6725E3A11E90}" srcOrd="0" destOrd="0" presId="urn:microsoft.com/office/officeart/2005/8/layout/vList2"/>
    <dgm:cxn modelId="{28AA7B2F-C7E5-4B20-8481-3E2562012D52}" type="presOf" srcId="{D67D359B-8461-43E3-B81A-3E0A37D59398}" destId="{5DF9505F-D7C6-49F0-B9D3-E8185CD2CB90}" srcOrd="0" destOrd="0" presId="urn:microsoft.com/office/officeart/2005/8/layout/vList2"/>
    <dgm:cxn modelId="{E3F23A40-7991-4096-9F8F-84AB88B23E30}" srcId="{8D78AA34-7F43-4590-AE6E-444603A8EE5F}" destId="{B1EA6C71-C487-4D88-B71B-605BCA569BDA}" srcOrd="3" destOrd="0" parTransId="{D1CE6A5E-060C-45B9-8EBE-E91044E51593}" sibTransId="{7A70078C-3C68-4E8A-8AF3-7745A8256B44}"/>
    <dgm:cxn modelId="{6AD9FF78-2754-4328-A2A9-DF6892C40B10}" srcId="{8D78AA34-7F43-4590-AE6E-444603A8EE5F}" destId="{FF9943AB-D997-4293-8C04-19147D2DEE8E}" srcOrd="1" destOrd="0" parTransId="{45E9B960-7D7C-4E10-9D4A-C4EAC60A1CE0}" sibTransId="{4A3AA3E5-9112-4526-B01E-0F5F29501F0F}"/>
    <dgm:cxn modelId="{B5737E7A-14E2-4003-BEFA-E62B8AEABF41}" srcId="{8D78AA34-7F43-4590-AE6E-444603A8EE5F}" destId="{69131CBB-42C8-4A65-9A2F-A0321B6A453A}" srcOrd="2" destOrd="0" parTransId="{E6E0CABB-59EA-4D4E-97F1-F52BEE90B865}" sibTransId="{D32F83DC-74E5-4BDF-828A-2AE911DAABA0}"/>
    <dgm:cxn modelId="{F1480D87-A02C-4ED1-8C73-886247EE4DFD}" srcId="{8D78AA34-7F43-4590-AE6E-444603A8EE5F}" destId="{D67D359B-8461-43E3-B81A-3E0A37D59398}" srcOrd="0" destOrd="0" parTransId="{471F9577-4806-46CA-8D78-FC284AC5F29F}" sibTransId="{B421FF90-6019-47A3-8BA0-3BC00C8C730D}"/>
    <dgm:cxn modelId="{EB665E8A-2D1E-4051-B400-1CA2BB1E29B3}" type="presOf" srcId="{FF9943AB-D997-4293-8C04-19147D2DEE8E}" destId="{4E774D4D-52BF-49E4-968B-EE5951DE6F49}" srcOrd="0" destOrd="0" presId="urn:microsoft.com/office/officeart/2005/8/layout/vList2"/>
    <dgm:cxn modelId="{441875AA-DE6E-4951-861F-8C73131037DD}" type="presOf" srcId="{69131CBB-42C8-4A65-9A2F-A0321B6A453A}" destId="{305A176F-BD7D-445D-B9C1-AEEC8F4A6BDA}" srcOrd="0" destOrd="0" presId="urn:microsoft.com/office/officeart/2005/8/layout/vList2"/>
    <dgm:cxn modelId="{4CFFA3BD-9828-4626-B81F-1DFC2B96F90C}" type="presOf" srcId="{B1EA6C71-C487-4D88-B71B-605BCA569BDA}" destId="{C2B5FE22-414B-410A-823D-F31167A3C650}" srcOrd="0" destOrd="0" presId="urn:microsoft.com/office/officeart/2005/8/layout/vList2"/>
    <dgm:cxn modelId="{977BB76E-0AB7-41E0-B58D-5F5F65E92D81}" type="presParOf" srcId="{DA522EEF-E783-4102-BE8E-6725E3A11E90}" destId="{5DF9505F-D7C6-49F0-B9D3-E8185CD2CB90}" srcOrd="0" destOrd="0" presId="urn:microsoft.com/office/officeart/2005/8/layout/vList2"/>
    <dgm:cxn modelId="{E24B866A-A36E-419B-A2A4-B39706BA1798}" type="presParOf" srcId="{DA522EEF-E783-4102-BE8E-6725E3A11E90}" destId="{1A551F28-20D3-489C-8127-E279C67DB72C}" srcOrd="1" destOrd="0" presId="urn:microsoft.com/office/officeart/2005/8/layout/vList2"/>
    <dgm:cxn modelId="{8CC32F11-DD0F-49B8-B4E9-D4F2E085E3BB}" type="presParOf" srcId="{DA522EEF-E783-4102-BE8E-6725E3A11E90}" destId="{4E774D4D-52BF-49E4-968B-EE5951DE6F49}" srcOrd="2" destOrd="0" presId="urn:microsoft.com/office/officeart/2005/8/layout/vList2"/>
    <dgm:cxn modelId="{A2712C9A-8866-490F-924E-3E4339FF8E6E}" type="presParOf" srcId="{DA522EEF-E783-4102-BE8E-6725E3A11E90}" destId="{3D4CDE65-C0EE-4D85-BDEF-AB7801065B99}" srcOrd="3" destOrd="0" presId="urn:microsoft.com/office/officeart/2005/8/layout/vList2"/>
    <dgm:cxn modelId="{463D232D-59AA-4A4D-9725-45AE29EC100E}" type="presParOf" srcId="{DA522EEF-E783-4102-BE8E-6725E3A11E90}" destId="{305A176F-BD7D-445D-B9C1-AEEC8F4A6BDA}" srcOrd="4" destOrd="0" presId="urn:microsoft.com/office/officeart/2005/8/layout/vList2"/>
    <dgm:cxn modelId="{0921D3DC-0614-4A7B-9042-318FD851234F}" type="presParOf" srcId="{DA522EEF-E783-4102-BE8E-6725E3A11E90}" destId="{7BE8BE6B-09E9-4077-9E5E-72A15C6C2155}" srcOrd="5" destOrd="0" presId="urn:microsoft.com/office/officeart/2005/8/layout/vList2"/>
    <dgm:cxn modelId="{FB430A5D-7C1C-481C-AA01-7E7AD409F9A8}" type="presParOf" srcId="{DA522EEF-E783-4102-BE8E-6725E3A11E90}" destId="{C2B5FE22-414B-410A-823D-F31167A3C65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24515F-A369-4A1F-9278-6A64B7CA5934}"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726158E5-6E46-4F82-B000-B2B0072E0076}">
      <dgm:prSet/>
      <dgm:spPr/>
      <dgm:t>
        <a:bodyPr/>
        <a:lstStyle/>
        <a:p>
          <a:r>
            <a:rPr lang="en-US" dirty="0"/>
            <a:t>SKIPE</a:t>
          </a:r>
        </a:p>
      </dgm:t>
    </dgm:pt>
    <dgm:pt modelId="{605D635F-2CD6-402D-8A6B-7AFF9541BF44}" type="parTrans" cxnId="{EDAFCC51-B23B-4ACC-B084-3DD1F85F4B4B}">
      <dgm:prSet/>
      <dgm:spPr/>
      <dgm:t>
        <a:bodyPr/>
        <a:lstStyle/>
        <a:p>
          <a:endParaRPr lang="en-US"/>
        </a:p>
      </dgm:t>
    </dgm:pt>
    <dgm:pt modelId="{C72F1B20-32BC-4FF5-AAA9-1BD269CB29CD}" type="sibTrans" cxnId="{EDAFCC51-B23B-4ACC-B084-3DD1F85F4B4B}">
      <dgm:prSet/>
      <dgm:spPr/>
      <dgm:t>
        <a:bodyPr/>
        <a:lstStyle/>
        <a:p>
          <a:endParaRPr lang="en-US"/>
        </a:p>
      </dgm:t>
    </dgm:pt>
    <dgm:pt modelId="{81A378B0-A15B-4DC4-A2B2-0B2C898D35B4}">
      <dgm:prSet/>
      <dgm:spPr/>
      <dgm:t>
        <a:bodyPr/>
        <a:lstStyle/>
        <a:p>
          <a:r>
            <a:rPr lang="en-US" dirty="0"/>
            <a:t>I-SID</a:t>
          </a:r>
        </a:p>
      </dgm:t>
    </dgm:pt>
    <dgm:pt modelId="{3A44E9EF-9794-46D1-A2E9-688ACD6F726E}" type="parTrans" cxnId="{6A21CB38-38B4-488D-AB50-58565C548A5F}">
      <dgm:prSet/>
      <dgm:spPr/>
      <dgm:t>
        <a:bodyPr/>
        <a:lstStyle/>
        <a:p>
          <a:endParaRPr lang="en-US"/>
        </a:p>
      </dgm:t>
    </dgm:pt>
    <dgm:pt modelId="{E04633BB-D852-443F-AFC2-FC182DFABB2A}" type="sibTrans" cxnId="{6A21CB38-38B4-488D-AB50-58565C548A5F}">
      <dgm:prSet/>
      <dgm:spPr/>
      <dgm:t>
        <a:bodyPr/>
        <a:lstStyle/>
        <a:p>
          <a:endParaRPr lang="en-US"/>
        </a:p>
      </dgm:t>
    </dgm:pt>
    <dgm:pt modelId="{BE625389-0C83-4254-A7A2-0C78DCA9C1DF}" type="pres">
      <dgm:prSet presAssocID="{8824515F-A369-4A1F-9278-6A64B7CA5934}" presName="linear" presStyleCnt="0">
        <dgm:presLayoutVars>
          <dgm:dir/>
          <dgm:animLvl val="lvl"/>
          <dgm:resizeHandles val="exact"/>
        </dgm:presLayoutVars>
      </dgm:prSet>
      <dgm:spPr/>
    </dgm:pt>
    <dgm:pt modelId="{98F5B307-CAF5-44EF-A926-62E66A233B88}" type="pres">
      <dgm:prSet presAssocID="{726158E5-6E46-4F82-B000-B2B0072E0076}" presName="parentLin" presStyleCnt="0"/>
      <dgm:spPr/>
    </dgm:pt>
    <dgm:pt modelId="{27D7D9B0-75DF-4BD7-9366-79236229E604}" type="pres">
      <dgm:prSet presAssocID="{726158E5-6E46-4F82-B000-B2B0072E0076}" presName="parentLeftMargin" presStyleLbl="node1" presStyleIdx="0" presStyleCnt="2"/>
      <dgm:spPr/>
    </dgm:pt>
    <dgm:pt modelId="{9A9DFF57-90DE-478E-805D-41E705273237}" type="pres">
      <dgm:prSet presAssocID="{726158E5-6E46-4F82-B000-B2B0072E0076}" presName="parentText" presStyleLbl="node1" presStyleIdx="0" presStyleCnt="2">
        <dgm:presLayoutVars>
          <dgm:chMax val="0"/>
          <dgm:bulletEnabled val="1"/>
        </dgm:presLayoutVars>
      </dgm:prSet>
      <dgm:spPr/>
    </dgm:pt>
    <dgm:pt modelId="{8EB4E18B-F2A1-4EDE-BB38-7102D2B6FB81}" type="pres">
      <dgm:prSet presAssocID="{726158E5-6E46-4F82-B000-B2B0072E0076}" presName="negativeSpace" presStyleCnt="0"/>
      <dgm:spPr/>
    </dgm:pt>
    <dgm:pt modelId="{44519564-575E-44D6-89C7-D30FB6757F24}" type="pres">
      <dgm:prSet presAssocID="{726158E5-6E46-4F82-B000-B2B0072E0076}" presName="childText" presStyleLbl="conFgAcc1" presStyleIdx="0" presStyleCnt="2">
        <dgm:presLayoutVars>
          <dgm:bulletEnabled val="1"/>
        </dgm:presLayoutVars>
      </dgm:prSet>
      <dgm:spPr/>
    </dgm:pt>
    <dgm:pt modelId="{23CF4060-FA09-4155-AEC7-295F0B6DB52D}" type="pres">
      <dgm:prSet presAssocID="{C72F1B20-32BC-4FF5-AAA9-1BD269CB29CD}" presName="spaceBetweenRectangles" presStyleCnt="0"/>
      <dgm:spPr/>
    </dgm:pt>
    <dgm:pt modelId="{CE46CBCD-832B-4396-8CB2-F35A88FCAC47}" type="pres">
      <dgm:prSet presAssocID="{81A378B0-A15B-4DC4-A2B2-0B2C898D35B4}" presName="parentLin" presStyleCnt="0"/>
      <dgm:spPr/>
    </dgm:pt>
    <dgm:pt modelId="{5C44B4CB-B5B2-41B4-B2E7-C38B66D2F370}" type="pres">
      <dgm:prSet presAssocID="{81A378B0-A15B-4DC4-A2B2-0B2C898D35B4}" presName="parentLeftMargin" presStyleLbl="node1" presStyleIdx="0" presStyleCnt="2"/>
      <dgm:spPr/>
    </dgm:pt>
    <dgm:pt modelId="{5CA9A8FA-A358-4A1F-A6AA-4B46B6897094}" type="pres">
      <dgm:prSet presAssocID="{81A378B0-A15B-4DC4-A2B2-0B2C898D35B4}" presName="parentText" presStyleLbl="node1" presStyleIdx="1" presStyleCnt="2">
        <dgm:presLayoutVars>
          <dgm:chMax val="0"/>
          <dgm:bulletEnabled val="1"/>
        </dgm:presLayoutVars>
      </dgm:prSet>
      <dgm:spPr/>
    </dgm:pt>
    <dgm:pt modelId="{73000946-83D2-4B45-B511-C8DE489520D2}" type="pres">
      <dgm:prSet presAssocID="{81A378B0-A15B-4DC4-A2B2-0B2C898D35B4}" presName="negativeSpace" presStyleCnt="0"/>
      <dgm:spPr/>
    </dgm:pt>
    <dgm:pt modelId="{D375D197-5967-4FAA-8A3C-592EF71336B4}" type="pres">
      <dgm:prSet presAssocID="{81A378B0-A15B-4DC4-A2B2-0B2C898D35B4}" presName="childText" presStyleLbl="conFgAcc1" presStyleIdx="1" presStyleCnt="2">
        <dgm:presLayoutVars>
          <dgm:bulletEnabled val="1"/>
        </dgm:presLayoutVars>
      </dgm:prSet>
      <dgm:spPr/>
    </dgm:pt>
  </dgm:ptLst>
  <dgm:cxnLst>
    <dgm:cxn modelId="{F643B91D-2BF6-4E33-A54B-35FEF6DBD0DA}" type="presOf" srcId="{726158E5-6E46-4F82-B000-B2B0072E0076}" destId="{9A9DFF57-90DE-478E-805D-41E705273237}" srcOrd="1" destOrd="0" presId="urn:microsoft.com/office/officeart/2005/8/layout/list1"/>
    <dgm:cxn modelId="{DE59A734-A022-487A-9095-2D11943E6694}" type="presOf" srcId="{81A378B0-A15B-4DC4-A2B2-0B2C898D35B4}" destId="{5CA9A8FA-A358-4A1F-A6AA-4B46B6897094}" srcOrd="1" destOrd="0" presId="urn:microsoft.com/office/officeart/2005/8/layout/list1"/>
    <dgm:cxn modelId="{6A21CB38-38B4-488D-AB50-58565C548A5F}" srcId="{8824515F-A369-4A1F-9278-6A64B7CA5934}" destId="{81A378B0-A15B-4DC4-A2B2-0B2C898D35B4}" srcOrd="1" destOrd="0" parTransId="{3A44E9EF-9794-46D1-A2E9-688ACD6F726E}" sibTransId="{E04633BB-D852-443F-AFC2-FC182DFABB2A}"/>
    <dgm:cxn modelId="{7D56573D-9C87-49C5-993D-E3927716A134}" type="presOf" srcId="{726158E5-6E46-4F82-B000-B2B0072E0076}" destId="{27D7D9B0-75DF-4BD7-9366-79236229E604}" srcOrd="0" destOrd="0" presId="urn:microsoft.com/office/officeart/2005/8/layout/list1"/>
    <dgm:cxn modelId="{EDAFCC51-B23B-4ACC-B084-3DD1F85F4B4B}" srcId="{8824515F-A369-4A1F-9278-6A64B7CA5934}" destId="{726158E5-6E46-4F82-B000-B2B0072E0076}" srcOrd="0" destOrd="0" parTransId="{605D635F-2CD6-402D-8A6B-7AFF9541BF44}" sibTransId="{C72F1B20-32BC-4FF5-AAA9-1BD269CB29CD}"/>
    <dgm:cxn modelId="{82BD60B1-5B23-425E-822D-15E257955CEE}" type="presOf" srcId="{8824515F-A369-4A1F-9278-6A64B7CA5934}" destId="{BE625389-0C83-4254-A7A2-0C78DCA9C1DF}" srcOrd="0" destOrd="0" presId="urn:microsoft.com/office/officeart/2005/8/layout/list1"/>
    <dgm:cxn modelId="{B448E6B1-C993-45D0-855C-66193688E4D0}" type="presOf" srcId="{81A378B0-A15B-4DC4-A2B2-0B2C898D35B4}" destId="{5C44B4CB-B5B2-41B4-B2E7-C38B66D2F370}" srcOrd="0" destOrd="0" presId="urn:microsoft.com/office/officeart/2005/8/layout/list1"/>
    <dgm:cxn modelId="{80048307-B56A-4019-9671-73ED4479EEFA}" type="presParOf" srcId="{BE625389-0C83-4254-A7A2-0C78DCA9C1DF}" destId="{98F5B307-CAF5-44EF-A926-62E66A233B88}" srcOrd="0" destOrd="0" presId="urn:microsoft.com/office/officeart/2005/8/layout/list1"/>
    <dgm:cxn modelId="{0E38A168-6A39-4D7A-8D2C-F01CDBA5CE61}" type="presParOf" srcId="{98F5B307-CAF5-44EF-A926-62E66A233B88}" destId="{27D7D9B0-75DF-4BD7-9366-79236229E604}" srcOrd="0" destOrd="0" presId="urn:microsoft.com/office/officeart/2005/8/layout/list1"/>
    <dgm:cxn modelId="{3EA9AEEF-67CE-4430-B8C6-467399ECB833}" type="presParOf" srcId="{98F5B307-CAF5-44EF-A926-62E66A233B88}" destId="{9A9DFF57-90DE-478E-805D-41E705273237}" srcOrd="1" destOrd="0" presId="urn:microsoft.com/office/officeart/2005/8/layout/list1"/>
    <dgm:cxn modelId="{417349FD-5E5B-4C86-86B1-36C610DC6AE5}" type="presParOf" srcId="{BE625389-0C83-4254-A7A2-0C78DCA9C1DF}" destId="{8EB4E18B-F2A1-4EDE-BB38-7102D2B6FB81}" srcOrd="1" destOrd="0" presId="urn:microsoft.com/office/officeart/2005/8/layout/list1"/>
    <dgm:cxn modelId="{8EA7BFEF-9456-4708-B78E-D2F4FE38CB66}" type="presParOf" srcId="{BE625389-0C83-4254-A7A2-0C78DCA9C1DF}" destId="{44519564-575E-44D6-89C7-D30FB6757F24}" srcOrd="2" destOrd="0" presId="urn:microsoft.com/office/officeart/2005/8/layout/list1"/>
    <dgm:cxn modelId="{3C98C6F5-1777-43D3-80C4-FBEED6E358C1}" type="presParOf" srcId="{BE625389-0C83-4254-A7A2-0C78DCA9C1DF}" destId="{23CF4060-FA09-4155-AEC7-295F0B6DB52D}" srcOrd="3" destOrd="0" presId="urn:microsoft.com/office/officeart/2005/8/layout/list1"/>
    <dgm:cxn modelId="{25256B1B-0E04-4EDA-A26F-F9084A241072}" type="presParOf" srcId="{BE625389-0C83-4254-A7A2-0C78DCA9C1DF}" destId="{CE46CBCD-832B-4396-8CB2-F35A88FCAC47}" srcOrd="4" destOrd="0" presId="urn:microsoft.com/office/officeart/2005/8/layout/list1"/>
    <dgm:cxn modelId="{56E7D411-1E1C-4C1B-8774-E734BCA4F78D}" type="presParOf" srcId="{CE46CBCD-832B-4396-8CB2-F35A88FCAC47}" destId="{5C44B4CB-B5B2-41B4-B2E7-C38B66D2F370}" srcOrd="0" destOrd="0" presId="urn:microsoft.com/office/officeart/2005/8/layout/list1"/>
    <dgm:cxn modelId="{0909045A-B34B-42B6-93AC-16ACE91D8C74}" type="presParOf" srcId="{CE46CBCD-832B-4396-8CB2-F35A88FCAC47}" destId="{5CA9A8FA-A358-4A1F-A6AA-4B46B6897094}" srcOrd="1" destOrd="0" presId="urn:microsoft.com/office/officeart/2005/8/layout/list1"/>
    <dgm:cxn modelId="{42CA0FC3-BD1F-4B60-BF2A-880280AD23BC}" type="presParOf" srcId="{BE625389-0C83-4254-A7A2-0C78DCA9C1DF}" destId="{73000946-83D2-4B45-B511-C8DE489520D2}" srcOrd="5" destOrd="0" presId="urn:microsoft.com/office/officeart/2005/8/layout/list1"/>
    <dgm:cxn modelId="{51A2092E-1E64-45D9-A14B-8DB78C18CA1C}" type="presParOf" srcId="{BE625389-0C83-4254-A7A2-0C78DCA9C1DF}" destId="{D375D197-5967-4FAA-8A3C-592EF71336B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0C8B7B-0B8A-44C1-9E2C-E3B1B4B8386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4E53BED-F8C9-4D60-BA36-EFC8E21932F7}">
      <dgm:prSet/>
      <dgm:spPr/>
      <dgm:t>
        <a:bodyPr/>
        <a:lstStyle/>
        <a:p>
          <a:r>
            <a:rPr lang="en-GB"/>
            <a:t>Skills</a:t>
          </a:r>
          <a:endParaRPr lang="en-US"/>
        </a:p>
      </dgm:t>
    </dgm:pt>
    <dgm:pt modelId="{10F096AD-2E2F-4A44-8E28-ACAAC4E49EAC}" type="parTrans" cxnId="{F41B9D62-6DA5-451B-A83E-948C0D81F186}">
      <dgm:prSet/>
      <dgm:spPr/>
      <dgm:t>
        <a:bodyPr/>
        <a:lstStyle/>
        <a:p>
          <a:endParaRPr lang="en-US"/>
        </a:p>
      </dgm:t>
    </dgm:pt>
    <dgm:pt modelId="{267E7CCB-88BC-47CD-9632-F7D194672132}" type="sibTrans" cxnId="{F41B9D62-6DA5-451B-A83E-948C0D81F186}">
      <dgm:prSet/>
      <dgm:spPr/>
      <dgm:t>
        <a:bodyPr/>
        <a:lstStyle/>
        <a:p>
          <a:endParaRPr lang="en-US"/>
        </a:p>
      </dgm:t>
    </dgm:pt>
    <dgm:pt modelId="{F4DEA221-A263-4BF7-8C5E-EDBD4CDABB2E}">
      <dgm:prSet/>
      <dgm:spPr/>
      <dgm:t>
        <a:bodyPr/>
        <a:lstStyle/>
        <a:p>
          <a:r>
            <a:rPr lang="en-GB"/>
            <a:t>Knowledge</a:t>
          </a:r>
          <a:endParaRPr lang="en-US"/>
        </a:p>
      </dgm:t>
    </dgm:pt>
    <dgm:pt modelId="{4F28EB93-C122-492B-8337-7EEEAB996F31}" type="parTrans" cxnId="{338CE1DF-B677-42B9-A2AC-72007C91F046}">
      <dgm:prSet/>
      <dgm:spPr/>
      <dgm:t>
        <a:bodyPr/>
        <a:lstStyle/>
        <a:p>
          <a:endParaRPr lang="en-US"/>
        </a:p>
      </dgm:t>
    </dgm:pt>
    <dgm:pt modelId="{5B8937C8-5CDF-42A3-98EA-1BC11E483A15}" type="sibTrans" cxnId="{338CE1DF-B677-42B9-A2AC-72007C91F046}">
      <dgm:prSet/>
      <dgm:spPr/>
      <dgm:t>
        <a:bodyPr/>
        <a:lstStyle/>
        <a:p>
          <a:endParaRPr lang="en-US"/>
        </a:p>
      </dgm:t>
    </dgm:pt>
    <dgm:pt modelId="{8929E41D-2093-40B8-9F3F-D60727AAE6FC}">
      <dgm:prSet/>
      <dgm:spPr/>
      <dgm:t>
        <a:bodyPr/>
        <a:lstStyle/>
        <a:p>
          <a:r>
            <a:rPr lang="en-GB"/>
            <a:t>Internal</a:t>
          </a:r>
          <a:endParaRPr lang="en-US"/>
        </a:p>
      </dgm:t>
    </dgm:pt>
    <dgm:pt modelId="{F32E9285-F61A-4F2F-AE8E-376097C024C8}" type="parTrans" cxnId="{138BA4A7-1E8A-44D7-89AB-0558235B4D8B}">
      <dgm:prSet/>
      <dgm:spPr/>
      <dgm:t>
        <a:bodyPr/>
        <a:lstStyle/>
        <a:p>
          <a:endParaRPr lang="en-US"/>
        </a:p>
      </dgm:t>
    </dgm:pt>
    <dgm:pt modelId="{3CD79895-EC02-481E-8782-1500E5BD1D0B}" type="sibTrans" cxnId="{138BA4A7-1E8A-44D7-89AB-0558235B4D8B}">
      <dgm:prSet/>
      <dgm:spPr/>
      <dgm:t>
        <a:bodyPr/>
        <a:lstStyle/>
        <a:p>
          <a:endParaRPr lang="en-US"/>
        </a:p>
      </dgm:t>
    </dgm:pt>
    <dgm:pt modelId="{C8E30508-3B3F-44D2-BD64-97D63605DFAF}">
      <dgm:prSet/>
      <dgm:spPr/>
      <dgm:t>
        <a:bodyPr/>
        <a:lstStyle/>
        <a:p>
          <a:r>
            <a:rPr lang="en-GB"/>
            <a:t>Past</a:t>
          </a:r>
          <a:endParaRPr lang="en-US"/>
        </a:p>
      </dgm:t>
    </dgm:pt>
    <dgm:pt modelId="{FACBA05A-2BF6-45B8-A806-949CCFA7B5CA}" type="parTrans" cxnId="{EF759E56-F0F5-4F6A-8DE8-8146C645D119}">
      <dgm:prSet/>
      <dgm:spPr/>
      <dgm:t>
        <a:bodyPr/>
        <a:lstStyle/>
        <a:p>
          <a:endParaRPr lang="en-US"/>
        </a:p>
      </dgm:t>
    </dgm:pt>
    <dgm:pt modelId="{2F1DFD14-C7F5-483B-9C01-5B0DA2550F74}" type="sibTrans" cxnId="{EF759E56-F0F5-4F6A-8DE8-8146C645D119}">
      <dgm:prSet/>
      <dgm:spPr/>
      <dgm:t>
        <a:bodyPr/>
        <a:lstStyle/>
        <a:p>
          <a:endParaRPr lang="en-US"/>
        </a:p>
      </dgm:t>
    </dgm:pt>
    <dgm:pt modelId="{F1949F41-DB14-4EF9-8DD3-B7632F196AAB}">
      <dgm:prSet/>
      <dgm:spPr/>
      <dgm:t>
        <a:bodyPr/>
        <a:lstStyle/>
        <a:p>
          <a:r>
            <a:rPr lang="en-GB"/>
            <a:t>External</a:t>
          </a:r>
          <a:endParaRPr lang="en-US"/>
        </a:p>
      </dgm:t>
    </dgm:pt>
    <dgm:pt modelId="{D7D61BC4-16FA-4402-9524-647A9F8A0FE6}" type="parTrans" cxnId="{4BF5D7FF-0349-4763-AACB-F6C8F6C0CDAD}">
      <dgm:prSet/>
      <dgm:spPr/>
      <dgm:t>
        <a:bodyPr/>
        <a:lstStyle/>
        <a:p>
          <a:endParaRPr lang="en-US"/>
        </a:p>
      </dgm:t>
    </dgm:pt>
    <dgm:pt modelId="{C2A24B9F-8FD0-44F7-A424-7BA7A8962C32}" type="sibTrans" cxnId="{4BF5D7FF-0349-4763-AACB-F6C8F6C0CDAD}">
      <dgm:prSet/>
      <dgm:spPr/>
      <dgm:t>
        <a:bodyPr/>
        <a:lstStyle/>
        <a:p>
          <a:endParaRPr lang="en-US"/>
        </a:p>
      </dgm:t>
    </dgm:pt>
    <dgm:pt modelId="{E4E294E8-3A8C-4063-9281-5048A360B464}" type="pres">
      <dgm:prSet presAssocID="{B60C8B7B-0B8A-44C1-9E2C-E3B1B4B8386B}" presName="diagram" presStyleCnt="0">
        <dgm:presLayoutVars>
          <dgm:dir/>
          <dgm:resizeHandles val="exact"/>
        </dgm:presLayoutVars>
      </dgm:prSet>
      <dgm:spPr/>
    </dgm:pt>
    <dgm:pt modelId="{97245CAD-AC09-4148-93F9-7295E25E2118}" type="pres">
      <dgm:prSet presAssocID="{04E53BED-F8C9-4D60-BA36-EFC8E21932F7}" presName="node" presStyleLbl="node1" presStyleIdx="0" presStyleCnt="5" custLinFactNeighborX="48173" custLinFactNeighborY="-5308">
        <dgm:presLayoutVars>
          <dgm:bulletEnabled val="1"/>
        </dgm:presLayoutVars>
      </dgm:prSet>
      <dgm:spPr/>
    </dgm:pt>
    <dgm:pt modelId="{7F8A0E52-4C03-4486-AB08-7AB23C28E766}" type="pres">
      <dgm:prSet presAssocID="{267E7CCB-88BC-47CD-9632-F7D194672132}" presName="sibTrans" presStyleCnt="0"/>
      <dgm:spPr/>
    </dgm:pt>
    <dgm:pt modelId="{4570A153-A6EE-43F6-BC05-A4F117FBA306}" type="pres">
      <dgm:prSet presAssocID="{F4DEA221-A263-4BF7-8C5E-EDBD4CDABB2E}" presName="node" presStyleLbl="node1" presStyleIdx="1" presStyleCnt="5" custLinFactNeighborX="65112" custLinFactNeighborY="-270">
        <dgm:presLayoutVars>
          <dgm:bulletEnabled val="1"/>
        </dgm:presLayoutVars>
      </dgm:prSet>
      <dgm:spPr/>
    </dgm:pt>
    <dgm:pt modelId="{66F69BFA-8B6A-4AC6-9A2C-5BACFFC66610}" type="pres">
      <dgm:prSet presAssocID="{5B8937C8-5CDF-42A3-98EA-1BC11E483A15}" presName="sibTrans" presStyleCnt="0"/>
      <dgm:spPr/>
    </dgm:pt>
    <dgm:pt modelId="{DEB5A835-E5D4-4879-B557-C716FF54B081}" type="pres">
      <dgm:prSet presAssocID="{8929E41D-2093-40B8-9F3F-D60727AAE6FC}" presName="node" presStyleLbl="node1" presStyleIdx="2" presStyleCnt="5" custLinFactX="-100000" custLinFactY="20624" custLinFactNeighborX="-168542" custLinFactNeighborY="100000">
        <dgm:presLayoutVars>
          <dgm:bulletEnabled val="1"/>
        </dgm:presLayoutVars>
      </dgm:prSet>
      <dgm:spPr/>
    </dgm:pt>
    <dgm:pt modelId="{16809940-0812-4713-B00C-B319790BC6FE}" type="pres">
      <dgm:prSet presAssocID="{3CD79895-EC02-481E-8782-1500E5BD1D0B}" presName="sibTrans" presStyleCnt="0"/>
      <dgm:spPr/>
    </dgm:pt>
    <dgm:pt modelId="{255A10F3-C073-4853-8D4C-83A997DE063C}" type="pres">
      <dgm:prSet presAssocID="{C8E30508-3B3F-44D2-BD64-97D63605DFAF}" presName="node" presStyleLbl="node1" presStyleIdx="3" presStyleCnt="5" custLinFactNeighborX="55000" custLinFactNeighborY="-1080">
        <dgm:presLayoutVars>
          <dgm:bulletEnabled val="1"/>
        </dgm:presLayoutVars>
      </dgm:prSet>
      <dgm:spPr/>
    </dgm:pt>
    <dgm:pt modelId="{5EA566BB-B74C-49F1-A8C9-595055086C69}" type="pres">
      <dgm:prSet presAssocID="{2F1DFD14-C7F5-483B-9C01-5B0DA2550F74}" presName="sibTrans" presStyleCnt="0"/>
      <dgm:spPr/>
    </dgm:pt>
    <dgm:pt modelId="{8951DA0B-C45D-4803-9E5C-D93A7E5C8FC6}" type="pres">
      <dgm:prSet presAssocID="{F1949F41-DB14-4EF9-8DD3-B7632F196AAB}" presName="node" presStyleLbl="node1" presStyleIdx="4" presStyleCnt="5" custLinFactNeighborX="58469" custLinFactNeighborY="-1080">
        <dgm:presLayoutVars>
          <dgm:bulletEnabled val="1"/>
        </dgm:presLayoutVars>
      </dgm:prSet>
      <dgm:spPr/>
    </dgm:pt>
  </dgm:ptLst>
  <dgm:cxnLst>
    <dgm:cxn modelId="{D0C5AC3A-020F-479A-BCA0-DD1BB412B1D3}" type="presOf" srcId="{04E53BED-F8C9-4D60-BA36-EFC8E21932F7}" destId="{97245CAD-AC09-4148-93F9-7295E25E2118}" srcOrd="0" destOrd="0" presId="urn:microsoft.com/office/officeart/2005/8/layout/default"/>
    <dgm:cxn modelId="{F41B9D62-6DA5-451B-A83E-948C0D81F186}" srcId="{B60C8B7B-0B8A-44C1-9E2C-E3B1B4B8386B}" destId="{04E53BED-F8C9-4D60-BA36-EFC8E21932F7}" srcOrd="0" destOrd="0" parTransId="{10F096AD-2E2F-4A44-8E28-ACAAC4E49EAC}" sibTransId="{267E7CCB-88BC-47CD-9632-F7D194672132}"/>
    <dgm:cxn modelId="{EF759E56-F0F5-4F6A-8DE8-8146C645D119}" srcId="{B60C8B7B-0B8A-44C1-9E2C-E3B1B4B8386B}" destId="{C8E30508-3B3F-44D2-BD64-97D63605DFAF}" srcOrd="3" destOrd="0" parTransId="{FACBA05A-2BF6-45B8-A806-949CCFA7B5CA}" sibTransId="{2F1DFD14-C7F5-483B-9C01-5B0DA2550F74}"/>
    <dgm:cxn modelId="{F8057B81-529A-4A6D-97B5-F69709E53CFD}" type="presOf" srcId="{F1949F41-DB14-4EF9-8DD3-B7632F196AAB}" destId="{8951DA0B-C45D-4803-9E5C-D93A7E5C8FC6}" srcOrd="0" destOrd="0" presId="urn:microsoft.com/office/officeart/2005/8/layout/default"/>
    <dgm:cxn modelId="{29357B83-15DC-495B-9D15-F9B3F2387CE9}" type="presOf" srcId="{F4DEA221-A263-4BF7-8C5E-EDBD4CDABB2E}" destId="{4570A153-A6EE-43F6-BC05-A4F117FBA306}" srcOrd="0" destOrd="0" presId="urn:microsoft.com/office/officeart/2005/8/layout/default"/>
    <dgm:cxn modelId="{CF218D93-2974-4904-BB41-767CB9578EF6}" type="presOf" srcId="{B60C8B7B-0B8A-44C1-9E2C-E3B1B4B8386B}" destId="{E4E294E8-3A8C-4063-9281-5048A360B464}" srcOrd="0" destOrd="0" presId="urn:microsoft.com/office/officeart/2005/8/layout/default"/>
    <dgm:cxn modelId="{138BA4A7-1E8A-44D7-89AB-0558235B4D8B}" srcId="{B60C8B7B-0B8A-44C1-9E2C-E3B1B4B8386B}" destId="{8929E41D-2093-40B8-9F3F-D60727AAE6FC}" srcOrd="2" destOrd="0" parTransId="{F32E9285-F61A-4F2F-AE8E-376097C024C8}" sibTransId="{3CD79895-EC02-481E-8782-1500E5BD1D0B}"/>
    <dgm:cxn modelId="{F8637FAD-17D7-4732-B6E9-3D8432D5E37A}" type="presOf" srcId="{C8E30508-3B3F-44D2-BD64-97D63605DFAF}" destId="{255A10F3-C073-4853-8D4C-83A997DE063C}" srcOrd="0" destOrd="0" presId="urn:microsoft.com/office/officeart/2005/8/layout/default"/>
    <dgm:cxn modelId="{338CE1DF-B677-42B9-A2AC-72007C91F046}" srcId="{B60C8B7B-0B8A-44C1-9E2C-E3B1B4B8386B}" destId="{F4DEA221-A263-4BF7-8C5E-EDBD4CDABB2E}" srcOrd="1" destOrd="0" parTransId="{4F28EB93-C122-492B-8337-7EEEAB996F31}" sibTransId="{5B8937C8-5CDF-42A3-98EA-1BC11E483A15}"/>
    <dgm:cxn modelId="{45932BFC-7716-4E33-A87E-962C149C6422}" type="presOf" srcId="{8929E41D-2093-40B8-9F3F-D60727AAE6FC}" destId="{DEB5A835-E5D4-4879-B557-C716FF54B081}" srcOrd="0" destOrd="0" presId="urn:microsoft.com/office/officeart/2005/8/layout/default"/>
    <dgm:cxn modelId="{4BF5D7FF-0349-4763-AACB-F6C8F6C0CDAD}" srcId="{B60C8B7B-0B8A-44C1-9E2C-E3B1B4B8386B}" destId="{F1949F41-DB14-4EF9-8DD3-B7632F196AAB}" srcOrd="4" destOrd="0" parTransId="{D7D61BC4-16FA-4402-9524-647A9F8A0FE6}" sibTransId="{C2A24B9F-8FD0-44F7-A424-7BA7A8962C32}"/>
    <dgm:cxn modelId="{C834938A-2314-4D49-A7C9-4973E5332CBB}" type="presParOf" srcId="{E4E294E8-3A8C-4063-9281-5048A360B464}" destId="{97245CAD-AC09-4148-93F9-7295E25E2118}" srcOrd="0" destOrd="0" presId="urn:microsoft.com/office/officeart/2005/8/layout/default"/>
    <dgm:cxn modelId="{6974C6D0-3C2E-4B7A-9CEF-9FDB567A3C88}" type="presParOf" srcId="{E4E294E8-3A8C-4063-9281-5048A360B464}" destId="{7F8A0E52-4C03-4486-AB08-7AB23C28E766}" srcOrd="1" destOrd="0" presId="urn:microsoft.com/office/officeart/2005/8/layout/default"/>
    <dgm:cxn modelId="{8E95B5F6-AE6D-498B-9BAB-4BC4358E22CE}" type="presParOf" srcId="{E4E294E8-3A8C-4063-9281-5048A360B464}" destId="{4570A153-A6EE-43F6-BC05-A4F117FBA306}" srcOrd="2" destOrd="0" presId="urn:microsoft.com/office/officeart/2005/8/layout/default"/>
    <dgm:cxn modelId="{10DD464C-F623-4705-AA2E-1769DFAADB00}" type="presParOf" srcId="{E4E294E8-3A8C-4063-9281-5048A360B464}" destId="{66F69BFA-8B6A-4AC6-9A2C-5BACFFC66610}" srcOrd="3" destOrd="0" presId="urn:microsoft.com/office/officeart/2005/8/layout/default"/>
    <dgm:cxn modelId="{DB6CDC83-E224-48F1-8B58-F1CB3D8BEED5}" type="presParOf" srcId="{E4E294E8-3A8C-4063-9281-5048A360B464}" destId="{DEB5A835-E5D4-4879-B557-C716FF54B081}" srcOrd="4" destOrd="0" presId="urn:microsoft.com/office/officeart/2005/8/layout/default"/>
    <dgm:cxn modelId="{D099ADFF-AF69-4BE7-9A6C-B8EB0A58FFB0}" type="presParOf" srcId="{E4E294E8-3A8C-4063-9281-5048A360B464}" destId="{16809940-0812-4713-B00C-B319790BC6FE}" srcOrd="5" destOrd="0" presId="urn:microsoft.com/office/officeart/2005/8/layout/default"/>
    <dgm:cxn modelId="{867E0836-0A58-4FBD-8EAC-5E38E13F5DD4}" type="presParOf" srcId="{E4E294E8-3A8C-4063-9281-5048A360B464}" destId="{255A10F3-C073-4853-8D4C-83A997DE063C}" srcOrd="6" destOrd="0" presId="urn:microsoft.com/office/officeart/2005/8/layout/default"/>
    <dgm:cxn modelId="{C8DD77E5-6811-42F0-BD63-794FBCA953D4}" type="presParOf" srcId="{E4E294E8-3A8C-4063-9281-5048A360B464}" destId="{5EA566BB-B74C-49F1-A8C9-595055086C69}" srcOrd="7" destOrd="0" presId="urn:microsoft.com/office/officeart/2005/8/layout/default"/>
    <dgm:cxn modelId="{1349A49A-AA48-482F-8826-8629C41D1A5C}" type="presParOf" srcId="{E4E294E8-3A8C-4063-9281-5048A360B464}" destId="{8951DA0B-C45D-4803-9E5C-D93A7E5C8FC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9FE01C-0A02-465D-8064-646AF0FC5B0B}" type="doc">
      <dgm:prSet loTypeId="urn:microsoft.com/office/officeart/2016/7/layout/VerticalDownArrowProcess" loCatId="process" qsTypeId="urn:microsoft.com/office/officeart/2005/8/quickstyle/simple4" qsCatId="simple" csTypeId="urn:microsoft.com/office/officeart/2005/8/colors/colorful2" csCatId="colorful" phldr="1"/>
      <dgm:spPr/>
      <dgm:t>
        <a:bodyPr/>
        <a:lstStyle/>
        <a:p>
          <a:endParaRPr lang="en-US"/>
        </a:p>
      </dgm:t>
    </dgm:pt>
    <dgm:pt modelId="{21BF8636-9E6C-4B50-817A-BC7AC79DA96E}">
      <dgm:prSet/>
      <dgm:spPr/>
      <dgm:t>
        <a:bodyPr/>
        <a:lstStyle/>
        <a:p>
          <a:r>
            <a:rPr lang="en-GB"/>
            <a:t>I     Identify   </a:t>
          </a:r>
          <a:endParaRPr lang="en-US"/>
        </a:p>
      </dgm:t>
    </dgm:pt>
    <dgm:pt modelId="{F159F3E4-1EAD-4A5C-B68A-D1B4412D14FE}" type="parTrans" cxnId="{0091B920-9BE2-42FA-9187-2B3098AF5462}">
      <dgm:prSet/>
      <dgm:spPr/>
      <dgm:t>
        <a:bodyPr/>
        <a:lstStyle/>
        <a:p>
          <a:endParaRPr lang="en-US"/>
        </a:p>
      </dgm:t>
    </dgm:pt>
    <dgm:pt modelId="{F7C2307C-13AD-469A-AED6-F9680E538CCA}" type="sibTrans" cxnId="{0091B920-9BE2-42FA-9187-2B3098AF5462}">
      <dgm:prSet/>
      <dgm:spPr/>
      <dgm:t>
        <a:bodyPr/>
        <a:lstStyle/>
        <a:p>
          <a:endParaRPr lang="en-US"/>
        </a:p>
      </dgm:t>
    </dgm:pt>
    <dgm:pt modelId="{824864A5-55F2-4501-9528-D311140CF8D7}">
      <dgm:prSet/>
      <dgm:spPr/>
      <dgm:t>
        <a:bodyPr/>
        <a:lstStyle/>
        <a:p>
          <a:r>
            <a:rPr lang="en-GB" dirty="0"/>
            <a:t>S     </a:t>
          </a:r>
        </a:p>
        <a:p>
          <a:r>
            <a:rPr lang="en-GB" dirty="0"/>
            <a:t>Share </a:t>
          </a:r>
          <a:endParaRPr lang="en-US" dirty="0"/>
        </a:p>
      </dgm:t>
    </dgm:pt>
    <dgm:pt modelId="{270DC201-043C-4C3F-9ABC-755629B9E66F}" type="parTrans" cxnId="{61257669-73C7-4E2D-B0F4-8F8FE33B4C9A}">
      <dgm:prSet/>
      <dgm:spPr/>
      <dgm:t>
        <a:bodyPr/>
        <a:lstStyle/>
        <a:p>
          <a:endParaRPr lang="en-US"/>
        </a:p>
      </dgm:t>
    </dgm:pt>
    <dgm:pt modelId="{8E04FDFA-E4FB-407C-993E-0E15B47E514C}" type="sibTrans" cxnId="{61257669-73C7-4E2D-B0F4-8F8FE33B4C9A}">
      <dgm:prSet/>
      <dgm:spPr/>
      <dgm:t>
        <a:bodyPr/>
        <a:lstStyle/>
        <a:p>
          <a:endParaRPr lang="en-US"/>
        </a:p>
      </dgm:t>
    </dgm:pt>
    <dgm:pt modelId="{540F7586-7A3D-46E2-947F-BBBF5A3CA439}">
      <dgm:prSet/>
      <dgm:spPr/>
      <dgm:t>
        <a:bodyPr/>
        <a:lstStyle/>
        <a:p>
          <a:r>
            <a:rPr lang="en-GB"/>
            <a:t>I     Involve </a:t>
          </a:r>
          <a:endParaRPr lang="en-US"/>
        </a:p>
      </dgm:t>
    </dgm:pt>
    <dgm:pt modelId="{15BC131E-E7EE-40EE-9EE5-55A69C5C0170}" type="parTrans" cxnId="{A1FC9E64-3D2C-4D30-88EB-BFB6F168576A}">
      <dgm:prSet/>
      <dgm:spPr/>
      <dgm:t>
        <a:bodyPr/>
        <a:lstStyle/>
        <a:p>
          <a:endParaRPr lang="en-US"/>
        </a:p>
      </dgm:t>
    </dgm:pt>
    <dgm:pt modelId="{0EA63661-5037-4575-98EA-62D01638C431}" type="sibTrans" cxnId="{A1FC9E64-3D2C-4D30-88EB-BFB6F168576A}">
      <dgm:prSet/>
      <dgm:spPr/>
      <dgm:t>
        <a:bodyPr/>
        <a:lstStyle/>
        <a:p>
          <a:endParaRPr lang="en-US"/>
        </a:p>
      </dgm:t>
    </dgm:pt>
    <dgm:pt modelId="{F867D161-E209-4F66-AF66-A62CEF4F1F71}">
      <dgm:prSet/>
      <dgm:spPr/>
      <dgm:t>
        <a:bodyPr/>
        <a:lstStyle/>
        <a:p>
          <a:r>
            <a:rPr lang="en-GB"/>
            <a:t>D   Document   </a:t>
          </a:r>
          <a:endParaRPr lang="en-US"/>
        </a:p>
      </dgm:t>
    </dgm:pt>
    <dgm:pt modelId="{9FC5B29B-2E7B-441F-B655-C1AE72B5A573}" type="parTrans" cxnId="{E7149832-7059-4044-9E14-511814F9339F}">
      <dgm:prSet/>
      <dgm:spPr/>
      <dgm:t>
        <a:bodyPr/>
        <a:lstStyle/>
        <a:p>
          <a:endParaRPr lang="en-US"/>
        </a:p>
      </dgm:t>
    </dgm:pt>
    <dgm:pt modelId="{1CA32950-57D9-43FF-9D79-010E6679C923}" type="sibTrans" cxnId="{E7149832-7059-4044-9E14-511814F9339F}">
      <dgm:prSet/>
      <dgm:spPr/>
      <dgm:t>
        <a:bodyPr/>
        <a:lstStyle/>
        <a:p>
          <a:endParaRPr lang="en-US"/>
        </a:p>
      </dgm:t>
    </dgm:pt>
    <dgm:pt modelId="{98F3F94E-1905-4CF3-A461-80B933AE8E38}">
      <dgm:prSet custT="1"/>
      <dgm:spPr/>
      <dgm:t>
        <a:bodyPr/>
        <a:lstStyle/>
        <a:p>
          <a:pPr>
            <a:buFontTx/>
            <a:buNone/>
          </a:pPr>
          <a:r>
            <a:rPr lang="en-GB" sz="1600" dirty="0"/>
            <a:t>use SKIPE, </a:t>
          </a:r>
          <a:r>
            <a:rPr lang="en-GB" sz="1600" dirty="0" err="1"/>
            <a:t>RDMp</a:t>
          </a:r>
          <a:r>
            <a:rPr lang="en-GB" sz="1600" dirty="0"/>
            <a:t>, other sources</a:t>
          </a:r>
        </a:p>
      </dgm:t>
    </dgm:pt>
    <dgm:pt modelId="{88D923DB-F9F0-4873-8477-F4E132A19AA4}" type="parTrans" cxnId="{3BA471EF-9D4A-41E4-AE8A-A5861A571E8D}">
      <dgm:prSet/>
      <dgm:spPr/>
      <dgm:t>
        <a:bodyPr/>
        <a:lstStyle/>
        <a:p>
          <a:endParaRPr lang="en-GB"/>
        </a:p>
      </dgm:t>
    </dgm:pt>
    <dgm:pt modelId="{112F87F2-66AC-4DB0-B26E-FF1534429E9A}" type="sibTrans" cxnId="{3BA471EF-9D4A-41E4-AE8A-A5861A571E8D}">
      <dgm:prSet/>
      <dgm:spPr/>
      <dgm:t>
        <a:bodyPr/>
        <a:lstStyle/>
        <a:p>
          <a:endParaRPr lang="en-GB"/>
        </a:p>
      </dgm:t>
    </dgm:pt>
    <dgm:pt modelId="{7D11A21F-41A9-49F4-9AB1-38C5ACE37AAF}">
      <dgm:prSet custT="1"/>
      <dgm:spPr/>
      <dgm:t>
        <a:bodyPr/>
        <a:lstStyle/>
        <a:p>
          <a:pPr>
            <a:buFontTx/>
            <a:buNone/>
          </a:pPr>
          <a:r>
            <a:rPr lang="en-GB" sz="1300" dirty="0"/>
            <a:t>   </a:t>
          </a:r>
          <a:r>
            <a:rPr lang="en-GB" sz="1600" dirty="0"/>
            <a:t>with trainee, CS, ES, Scheme,    </a:t>
          </a:r>
        </a:p>
        <a:p>
          <a:pPr>
            <a:buFontTx/>
            <a:buNone/>
          </a:pPr>
          <a:r>
            <a:rPr lang="en-GB" sz="1600" dirty="0"/>
            <a:t>    Performance team.</a:t>
          </a:r>
        </a:p>
      </dgm:t>
    </dgm:pt>
    <dgm:pt modelId="{31EA0A45-C68A-4038-8C7C-3763A0B34C4E}" type="parTrans" cxnId="{6577EB96-8892-418C-8CC0-BD6D46EBB938}">
      <dgm:prSet/>
      <dgm:spPr/>
      <dgm:t>
        <a:bodyPr/>
        <a:lstStyle/>
        <a:p>
          <a:endParaRPr lang="en-GB"/>
        </a:p>
      </dgm:t>
    </dgm:pt>
    <dgm:pt modelId="{4E6B06E8-7028-4696-8354-8EE5013A5BFA}" type="sibTrans" cxnId="{6577EB96-8892-418C-8CC0-BD6D46EBB938}">
      <dgm:prSet/>
      <dgm:spPr/>
      <dgm:t>
        <a:bodyPr/>
        <a:lstStyle/>
        <a:p>
          <a:endParaRPr lang="en-GB"/>
        </a:p>
      </dgm:t>
    </dgm:pt>
    <dgm:pt modelId="{761CB69D-6B88-4D6E-806D-8C53848D2787}">
      <dgm:prSet custT="1"/>
      <dgm:spPr/>
      <dgm:t>
        <a:bodyPr/>
        <a:lstStyle/>
        <a:p>
          <a:pPr>
            <a:buFontTx/>
            <a:buNone/>
          </a:pPr>
          <a:r>
            <a:rPr lang="en-GB" sz="1600" dirty="0"/>
            <a:t>the trainee   - plan together</a:t>
          </a:r>
        </a:p>
      </dgm:t>
    </dgm:pt>
    <dgm:pt modelId="{838CA24F-F2C3-48DD-B081-80215663F79E}" type="parTrans" cxnId="{E58A0528-EA34-4142-8A44-7CF08EAC4A7E}">
      <dgm:prSet/>
      <dgm:spPr/>
      <dgm:t>
        <a:bodyPr/>
        <a:lstStyle/>
        <a:p>
          <a:endParaRPr lang="en-GB"/>
        </a:p>
      </dgm:t>
    </dgm:pt>
    <dgm:pt modelId="{2111845F-5A39-4901-BBF5-5F92F43A8B28}" type="sibTrans" cxnId="{E58A0528-EA34-4142-8A44-7CF08EAC4A7E}">
      <dgm:prSet/>
      <dgm:spPr/>
      <dgm:t>
        <a:bodyPr/>
        <a:lstStyle/>
        <a:p>
          <a:endParaRPr lang="en-GB"/>
        </a:p>
      </dgm:t>
    </dgm:pt>
    <dgm:pt modelId="{B1BA7824-7792-434E-8F88-2F1CFE6FD1F4}">
      <dgm:prSet/>
      <dgm:spPr/>
      <dgm:t>
        <a:bodyPr/>
        <a:lstStyle/>
        <a:p>
          <a:pPr>
            <a:buFontTx/>
            <a:buNone/>
          </a:pPr>
          <a:r>
            <a:rPr lang="en-GB" sz="1300" b="1" dirty="0"/>
            <a:t>Educator notes </a:t>
          </a:r>
        </a:p>
      </dgm:t>
    </dgm:pt>
    <dgm:pt modelId="{EB468E95-11AA-4A54-BCAA-65B4EE45C956}" type="parTrans" cxnId="{231B0DEB-1A7D-4426-A186-A10AEF196E24}">
      <dgm:prSet/>
      <dgm:spPr/>
      <dgm:t>
        <a:bodyPr/>
        <a:lstStyle/>
        <a:p>
          <a:endParaRPr lang="en-GB"/>
        </a:p>
      </dgm:t>
    </dgm:pt>
    <dgm:pt modelId="{4765DDC9-65C9-4915-AE05-94AF9AC33AD2}" type="sibTrans" cxnId="{231B0DEB-1A7D-4426-A186-A10AEF196E24}">
      <dgm:prSet/>
      <dgm:spPr/>
      <dgm:t>
        <a:bodyPr/>
        <a:lstStyle/>
        <a:p>
          <a:endParaRPr lang="en-GB"/>
        </a:p>
      </dgm:t>
    </dgm:pt>
    <dgm:pt modelId="{00DB9E9D-E7CF-44EF-A229-2D2AB80552EE}">
      <dgm:prSet custT="1"/>
      <dgm:spPr/>
      <dgm:t>
        <a:bodyPr/>
        <a:lstStyle/>
        <a:p>
          <a:r>
            <a:rPr lang="en-GB" sz="1600" dirty="0"/>
            <a:t>Be factual, non judgemental, notify the trainee that you are doing this.   </a:t>
          </a:r>
        </a:p>
        <a:p>
          <a:r>
            <a:rPr lang="en-GB" sz="1600" dirty="0"/>
            <a:t>Add frequently,  include positive and negative</a:t>
          </a:r>
        </a:p>
      </dgm:t>
    </dgm:pt>
    <dgm:pt modelId="{494CA104-837D-4924-B2DC-94464CBCE543}" type="parTrans" cxnId="{4511B167-EC90-4613-986E-78F933A8563B}">
      <dgm:prSet/>
      <dgm:spPr/>
      <dgm:t>
        <a:bodyPr/>
        <a:lstStyle/>
        <a:p>
          <a:endParaRPr lang="en-GB"/>
        </a:p>
      </dgm:t>
    </dgm:pt>
    <dgm:pt modelId="{435E563E-2582-4C66-8FD6-08D0BA226F24}" type="sibTrans" cxnId="{4511B167-EC90-4613-986E-78F933A8563B}">
      <dgm:prSet/>
      <dgm:spPr/>
      <dgm:t>
        <a:bodyPr/>
        <a:lstStyle/>
        <a:p>
          <a:endParaRPr lang="en-GB"/>
        </a:p>
      </dgm:t>
    </dgm:pt>
    <dgm:pt modelId="{41094C32-0B26-4C85-8AE9-3BFCA95CFF54}">
      <dgm:prSet custT="1"/>
      <dgm:spPr/>
      <dgm:t>
        <a:bodyPr/>
        <a:lstStyle/>
        <a:p>
          <a:pPr>
            <a:buFontTx/>
            <a:buNone/>
          </a:pPr>
          <a:r>
            <a:rPr lang="en-GB" sz="1600" dirty="0"/>
            <a:t>Concerns from post - Debriefs, WBPAs, MSF, other feedback</a:t>
          </a:r>
        </a:p>
      </dgm:t>
    </dgm:pt>
    <dgm:pt modelId="{68C938E3-1D57-4E59-9FA4-E74DE6DCC8B3}" type="parTrans" cxnId="{5D724811-39DB-4D32-9FBA-17AD18B7269A}">
      <dgm:prSet/>
      <dgm:spPr/>
      <dgm:t>
        <a:bodyPr/>
        <a:lstStyle/>
        <a:p>
          <a:endParaRPr lang="en-GB"/>
        </a:p>
      </dgm:t>
    </dgm:pt>
    <dgm:pt modelId="{88A67CE9-B4D7-45AF-A881-6292932D4E96}" type="sibTrans" cxnId="{5D724811-39DB-4D32-9FBA-17AD18B7269A}">
      <dgm:prSet/>
      <dgm:spPr/>
      <dgm:t>
        <a:bodyPr/>
        <a:lstStyle/>
        <a:p>
          <a:endParaRPr lang="en-GB"/>
        </a:p>
      </dgm:t>
    </dgm:pt>
    <dgm:pt modelId="{279BBD70-9AB4-4752-B47C-6EE32E1FDA05}">
      <dgm:prSet custT="1"/>
      <dgm:spPr/>
      <dgm:t>
        <a:bodyPr/>
        <a:lstStyle/>
        <a:p>
          <a:pPr>
            <a:buFontTx/>
            <a:buNone/>
          </a:pPr>
          <a:r>
            <a:rPr lang="en-GB" sz="1600" dirty="0"/>
            <a:t>Concerns from Scheme / Trust / GMC etc.</a:t>
          </a:r>
        </a:p>
      </dgm:t>
    </dgm:pt>
    <dgm:pt modelId="{62F443FB-E17C-4588-A8BD-0C8B2297BE5B}" type="parTrans" cxnId="{2EF182E3-19B3-4CD5-815A-F0BA68D64ADC}">
      <dgm:prSet/>
      <dgm:spPr/>
      <dgm:t>
        <a:bodyPr/>
        <a:lstStyle/>
        <a:p>
          <a:endParaRPr lang="en-GB"/>
        </a:p>
      </dgm:t>
    </dgm:pt>
    <dgm:pt modelId="{86EF0E66-CA1F-4ECE-97B8-296D3001B592}" type="sibTrans" cxnId="{2EF182E3-19B3-4CD5-815A-F0BA68D64ADC}">
      <dgm:prSet/>
      <dgm:spPr/>
    </dgm:pt>
    <dgm:pt modelId="{8C2559D2-D96C-4687-BB43-8CBA122F330F}" type="pres">
      <dgm:prSet presAssocID="{569FE01C-0A02-465D-8064-646AF0FC5B0B}" presName="Name0" presStyleCnt="0">
        <dgm:presLayoutVars>
          <dgm:dir/>
          <dgm:animLvl val="lvl"/>
          <dgm:resizeHandles val="exact"/>
        </dgm:presLayoutVars>
      </dgm:prSet>
      <dgm:spPr/>
    </dgm:pt>
    <dgm:pt modelId="{55ED4B2B-308A-45C8-9258-308EF0A98EAB}" type="pres">
      <dgm:prSet presAssocID="{F867D161-E209-4F66-AF66-A62CEF4F1F71}" presName="boxAndChildren" presStyleCnt="0"/>
      <dgm:spPr/>
    </dgm:pt>
    <dgm:pt modelId="{73667AE6-5C3C-41F4-BF49-74DC7F568569}" type="pres">
      <dgm:prSet presAssocID="{F867D161-E209-4F66-AF66-A62CEF4F1F71}" presName="parentTextBox" presStyleLbl="alignNode1" presStyleIdx="0" presStyleCnt="4"/>
      <dgm:spPr/>
    </dgm:pt>
    <dgm:pt modelId="{B8ECE516-E5E6-4520-A527-523668673EFC}" type="pres">
      <dgm:prSet presAssocID="{F867D161-E209-4F66-AF66-A62CEF4F1F71}" presName="descendantBox" presStyleLbl="bgAccFollowNode1" presStyleIdx="0" presStyleCnt="4"/>
      <dgm:spPr/>
    </dgm:pt>
    <dgm:pt modelId="{8A53029A-2FE4-4235-B981-C7888531D701}" type="pres">
      <dgm:prSet presAssocID="{0EA63661-5037-4575-98EA-62D01638C431}" presName="sp" presStyleCnt="0"/>
      <dgm:spPr/>
    </dgm:pt>
    <dgm:pt modelId="{2F770458-ECE6-4047-97B9-5F0E7539817B}" type="pres">
      <dgm:prSet presAssocID="{540F7586-7A3D-46E2-947F-BBBF5A3CA439}" presName="arrowAndChildren" presStyleCnt="0"/>
      <dgm:spPr/>
    </dgm:pt>
    <dgm:pt modelId="{7C5D54F5-78D7-4FD2-95DA-C581038739A1}" type="pres">
      <dgm:prSet presAssocID="{540F7586-7A3D-46E2-947F-BBBF5A3CA439}" presName="parentTextArrow" presStyleLbl="node1" presStyleIdx="0" presStyleCnt="0"/>
      <dgm:spPr/>
    </dgm:pt>
    <dgm:pt modelId="{59C94934-10FE-478F-A81A-01E794CB08D5}" type="pres">
      <dgm:prSet presAssocID="{540F7586-7A3D-46E2-947F-BBBF5A3CA439}" presName="arrow" presStyleLbl="alignNode1" presStyleIdx="1" presStyleCnt="4"/>
      <dgm:spPr/>
    </dgm:pt>
    <dgm:pt modelId="{C4A6A5F1-1D64-4F9A-83A6-4F1F08BBF597}" type="pres">
      <dgm:prSet presAssocID="{540F7586-7A3D-46E2-947F-BBBF5A3CA439}" presName="descendantArrow" presStyleLbl="bgAccFollowNode1" presStyleIdx="1" presStyleCnt="4"/>
      <dgm:spPr/>
    </dgm:pt>
    <dgm:pt modelId="{DDA77FE1-16CC-47B7-A376-0DBA05423E06}" type="pres">
      <dgm:prSet presAssocID="{8E04FDFA-E4FB-407C-993E-0E15B47E514C}" presName="sp" presStyleCnt="0"/>
      <dgm:spPr/>
    </dgm:pt>
    <dgm:pt modelId="{09DDEA8C-0A4A-404D-8F99-20F192C77ED4}" type="pres">
      <dgm:prSet presAssocID="{824864A5-55F2-4501-9528-D311140CF8D7}" presName="arrowAndChildren" presStyleCnt="0"/>
      <dgm:spPr/>
    </dgm:pt>
    <dgm:pt modelId="{4491D7B7-23C8-41F9-A860-28283AF82E07}" type="pres">
      <dgm:prSet presAssocID="{824864A5-55F2-4501-9528-D311140CF8D7}" presName="parentTextArrow" presStyleLbl="node1" presStyleIdx="0" presStyleCnt="0"/>
      <dgm:spPr/>
    </dgm:pt>
    <dgm:pt modelId="{20B65612-AF99-4E4E-9486-366A5CFC78C0}" type="pres">
      <dgm:prSet presAssocID="{824864A5-55F2-4501-9528-D311140CF8D7}" presName="arrow" presStyleLbl="alignNode1" presStyleIdx="2" presStyleCnt="4"/>
      <dgm:spPr/>
    </dgm:pt>
    <dgm:pt modelId="{28D809F1-7C5D-4C4D-B89C-655D46C40E55}" type="pres">
      <dgm:prSet presAssocID="{824864A5-55F2-4501-9528-D311140CF8D7}" presName="descendantArrow" presStyleLbl="bgAccFollowNode1" presStyleIdx="2" presStyleCnt="4"/>
      <dgm:spPr/>
    </dgm:pt>
    <dgm:pt modelId="{7D04B3AD-034D-48BA-B503-A82BE9704B8C}" type="pres">
      <dgm:prSet presAssocID="{F7C2307C-13AD-469A-AED6-F9680E538CCA}" presName="sp" presStyleCnt="0"/>
      <dgm:spPr/>
    </dgm:pt>
    <dgm:pt modelId="{5B392C80-D055-4F94-8497-C25199D31F3F}" type="pres">
      <dgm:prSet presAssocID="{21BF8636-9E6C-4B50-817A-BC7AC79DA96E}" presName="arrowAndChildren" presStyleCnt="0"/>
      <dgm:spPr/>
    </dgm:pt>
    <dgm:pt modelId="{46D563EA-B2B7-4EFC-9217-C687953F03A1}" type="pres">
      <dgm:prSet presAssocID="{21BF8636-9E6C-4B50-817A-BC7AC79DA96E}" presName="parentTextArrow" presStyleLbl="node1" presStyleIdx="0" presStyleCnt="0"/>
      <dgm:spPr/>
    </dgm:pt>
    <dgm:pt modelId="{2BEB54AE-8F8C-4490-9B74-700A79C32884}" type="pres">
      <dgm:prSet presAssocID="{21BF8636-9E6C-4B50-817A-BC7AC79DA96E}" presName="arrow" presStyleLbl="alignNode1" presStyleIdx="3" presStyleCnt="4"/>
      <dgm:spPr/>
    </dgm:pt>
    <dgm:pt modelId="{75981838-ED37-46E9-831A-42A3556D81C1}" type="pres">
      <dgm:prSet presAssocID="{21BF8636-9E6C-4B50-817A-BC7AC79DA96E}" presName="descendantArrow" presStyleLbl="bgAccFollowNode1" presStyleIdx="3" presStyleCnt="4" custLinFactNeighborX="1139" custLinFactNeighborY="1047"/>
      <dgm:spPr/>
    </dgm:pt>
  </dgm:ptLst>
  <dgm:cxnLst>
    <dgm:cxn modelId="{5D724811-39DB-4D32-9FBA-17AD18B7269A}" srcId="{21BF8636-9E6C-4B50-817A-BC7AC79DA96E}" destId="{41094C32-0B26-4C85-8AE9-3BFCA95CFF54}" srcOrd="0" destOrd="0" parTransId="{68C938E3-1D57-4E59-9FA4-E74DE6DCC8B3}" sibTransId="{88A67CE9-B4D7-45AF-A881-6292932D4E96}"/>
    <dgm:cxn modelId="{0091B920-9BE2-42FA-9187-2B3098AF5462}" srcId="{569FE01C-0A02-465D-8064-646AF0FC5B0B}" destId="{21BF8636-9E6C-4B50-817A-BC7AC79DA96E}" srcOrd="0" destOrd="0" parTransId="{F159F3E4-1EAD-4A5C-B68A-D1B4412D14FE}" sibTransId="{F7C2307C-13AD-469A-AED6-F9680E538CCA}"/>
    <dgm:cxn modelId="{E58A0528-EA34-4142-8A44-7CF08EAC4A7E}" srcId="{540F7586-7A3D-46E2-947F-BBBF5A3CA439}" destId="{761CB69D-6B88-4D6E-806D-8C53848D2787}" srcOrd="0" destOrd="0" parTransId="{838CA24F-F2C3-48DD-B081-80215663F79E}" sibTransId="{2111845F-5A39-4901-BBF5-5F92F43A8B28}"/>
    <dgm:cxn modelId="{36213D29-1D58-4518-A06D-E54E702B3013}" type="presOf" srcId="{569FE01C-0A02-465D-8064-646AF0FC5B0B}" destId="{8C2559D2-D96C-4687-BB43-8CBA122F330F}" srcOrd="0" destOrd="0" presId="urn:microsoft.com/office/officeart/2016/7/layout/VerticalDownArrowProcess"/>
    <dgm:cxn modelId="{6D5AC229-00AB-48B9-9392-7669164CB0E8}" type="presOf" srcId="{21BF8636-9E6C-4B50-817A-BC7AC79DA96E}" destId="{2BEB54AE-8F8C-4490-9B74-700A79C32884}" srcOrd="1" destOrd="0" presId="urn:microsoft.com/office/officeart/2016/7/layout/VerticalDownArrowProcess"/>
    <dgm:cxn modelId="{8AFC8330-240B-46D5-A58C-6C219BDB3758}" type="presOf" srcId="{B1BA7824-7792-434E-8F88-2F1CFE6FD1F4}" destId="{B8ECE516-E5E6-4520-A527-523668673EFC}" srcOrd="0" destOrd="0" presId="urn:microsoft.com/office/officeart/2016/7/layout/VerticalDownArrowProcess"/>
    <dgm:cxn modelId="{E7149832-7059-4044-9E14-511814F9339F}" srcId="{569FE01C-0A02-465D-8064-646AF0FC5B0B}" destId="{F867D161-E209-4F66-AF66-A62CEF4F1F71}" srcOrd="3" destOrd="0" parTransId="{9FC5B29B-2E7B-441F-B655-C1AE72B5A573}" sibTransId="{1CA32950-57D9-43FF-9D79-010E6679C923}"/>
    <dgm:cxn modelId="{4849B43B-34EC-466B-87BE-41D92090B889}" type="presOf" srcId="{761CB69D-6B88-4D6E-806D-8C53848D2787}" destId="{C4A6A5F1-1D64-4F9A-83A6-4F1F08BBF597}" srcOrd="0" destOrd="0" presId="urn:microsoft.com/office/officeart/2016/7/layout/VerticalDownArrowProcess"/>
    <dgm:cxn modelId="{A1FC9E64-3D2C-4D30-88EB-BFB6F168576A}" srcId="{569FE01C-0A02-465D-8064-646AF0FC5B0B}" destId="{540F7586-7A3D-46E2-947F-BBBF5A3CA439}" srcOrd="2" destOrd="0" parTransId="{15BC131E-E7EE-40EE-9EE5-55A69C5C0170}" sibTransId="{0EA63661-5037-4575-98EA-62D01638C431}"/>
    <dgm:cxn modelId="{4511B167-EC90-4613-986E-78F933A8563B}" srcId="{F867D161-E209-4F66-AF66-A62CEF4F1F71}" destId="{00DB9E9D-E7CF-44EF-A229-2D2AB80552EE}" srcOrd="1" destOrd="0" parTransId="{494CA104-837D-4924-B2DC-94464CBCE543}" sibTransId="{435E563E-2582-4C66-8FD6-08D0BA226F24}"/>
    <dgm:cxn modelId="{61257669-73C7-4E2D-B0F4-8F8FE33B4C9A}" srcId="{569FE01C-0A02-465D-8064-646AF0FC5B0B}" destId="{824864A5-55F2-4501-9528-D311140CF8D7}" srcOrd="1" destOrd="0" parTransId="{270DC201-043C-4C3F-9ABC-755629B9E66F}" sibTransId="{8E04FDFA-E4FB-407C-993E-0E15B47E514C}"/>
    <dgm:cxn modelId="{C2C6997D-BFD8-4540-9338-5E076E8A0FEE}" type="presOf" srcId="{824864A5-55F2-4501-9528-D311140CF8D7}" destId="{4491D7B7-23C8-41F9-A860-28283AF82E07}" srcOrd="0" destOrd="0" presId="urn:microsoft.com/office/officeart/2016/7/layout/VerticalDownArrowProcess"/>
    <dgm:cxn modelId="{7E241092-F13D-4664-BCE6-D4EBBBC68D6B}" type="presOf" srcId="{41094C32-0B26-4C85-8AE9-3BFCA95CFF54}" destId="{75981838-ED37-46E9-831A-42A3556D81C1}" srcOrd="0" destOrd="0" presId="urn:microsoft.com/office/officeart/2016/7/layout/VerticalDownArrowProcess"/>
    <dgm:cxn modelId="{6577EB96-8892-418C-8CC0-BD6D46EBB938}" srcId="{824864A5-55F2-4501-9528-D311140CF8D7}" destId="{7D11A21F-41A9-49F4-9AB1-38C5ACE37AAF}" srcOrd="0" destOrd="0" parTransId="{31EA0A45-C68A-4038-8C7C-3763A0B34C4E}" sibTransId="{4E6B06E8-7028-4696-8354-8EE5013A5BFA}"/>
    <dgm:cxn modelId="{2CD7AEB4-A52E-4395-97A9-432742497494}" type="presOf" srcId="{7D11A21F-41A9-49F4-9AB1-38C5ACE37AAF}" destId="{28D809F1-7C5D-4C4D-B89C-655D46C40E55}" srcOrd="0" destOrd="0" presId="urn:microsoft.com/office/officeart/2016/7/layout/VerticalDownArrowProcess"/>
    <dgm:cxn modelId="{8074ACBC-C318-4D6D-AC7D-0796A0C55832}" type="presOf" srcId="{279BBD70-9AB4-4752-B47C-6EE32E1FDA05}" destId="{75981838-ED37-46E9-831A-42A3556D81C1}" srcOrd="0" destOrd="1" presId="urn:microsoft.com/office/officeart/2016/7/layout/VerticalDownArrowProcess"/>
    <dgm:cxn modelId="{0C0099BF-8FE0-41A0-848F-C47488AB456B}" type="presOf" srcId="{824864A5-55F2-4501-9528-D311140CF8D7}" destId="{20B65612-AF99-4E4E-9486-366A5CFC78C0}" srcOrd="1" destOrd="0" presId="urn:microsoft.com/office/officeart/2016/7/layout/VerticalDownArrowProcess"/>
    <dgm:cxn modelId="{64D3BBC7-56B1-4711-BDC4-0E19134FF1AA}" type="presOf" srcId="{F867D161-E209-4F66-AF66-A62CEF4F1F71}" destId="{73667AE6-5C3C-41F4-BF49-74DC7F568569}" srcOrd="0" destOrd="0" presId="urn:microsoft.com/office/officeart/2016/7/layout/VerticalDownArrowProcess"/>
    <dgm:cxn modelId="{1E6FF9C8-9773-4DAD-844B-ABEE9D4015C7}" type="presOf" srcId="{540F7586-7A3D-46E2-947F-BBBF5A3CA439}" destId="{7C5D54F5-78D7-4FD2-95DA-C581038739A1}" srcOrd="0" destOrd="0" presId="urn:microsoft.com/office/officeart/2016/7/layout/VerticalDownArrowProcess"/>
    <dgm:cxn modelId="{66FE00D2-1144-450C-82D6-BFFD91DA342B}" type="presOf" srcId="{21BF8636-9E6C-4B50-817A-BC7AC79DA96E}" destId="{46D563EA-B2B7-4EFC-9217-C687953F03A1}" srcOrd="0" destOrd="0" presId="urn:microsoft.com/office/officeart/2016/7/layout/VerticalDownArrowProcess"/>
    <dgm:cxn modelId="{891344DD-1E33-4634-9A32-95B6FBC33761}" type="presOf" srcId="{00DB9E9D-E7CF-44EF-A229-2D2AB80552EE}" destId="{B8ECE516-E5E6-4520-A527-523668673EFC}" srcOrd="0" destOrd="1" presId="urn:microsoft.com/office/officeart/2016/7/layout/VerticalDownArrowProcess"/>
    <dgm:cxn modelId="{2EF182E3-19B3-4CD5-815A-F0BA68D64ADC}" srcId="{21BF8636-9E6C-4B50-817A-BC7AC79DA96E}" destId="{279BBD70-9AB4-4752-B47C-6EE32E1FDA05}" srcOrd="1" destOrd="0" parTransId="{62F443FB-E17C-4588-A8BD-0C8B2297BE5B}" sibTransId="{86EF0E66-CA1F-4ECE-97B8-296D3001B592}"/>
    <dgm:cxn modelId="{8D6111E9-6B5C-4D81-9E80-15730DDDF749}" type="presOf" srcId="{540F7586-7A3D-46E2-947F-BBBF5A3CA439}" destId="{59C94934-10FE-478F-A81A-01E794CB08D5}" srcOrd="1" destOrd="0" presId="urn:microsoft.com/office/officeart/2016/7/layout/VerticalDownArrowProcess"/>
    <dgm:cxn modelId="{231B0DEB-1A7D-4426-A186-A10AEF196E24}" srcId="{F867D161-E209-4F66-AF66-A62CEF4F1F71}" destId="{B1BA7824-7792-434E-8F88-2F1CFE6FD1F4}" srcOrd="0" destOrd="0" parTransId="{EB468E95-11AA-4A54-BCAA-65B4EE45C956}" sibTransId="{4765DDC9-65C9-4915-AE05-94AF9AC33AD2}"/>
    <dgm:cxn modelId="{3BA471EF-9D4A-41E4-AE8A-A5861A571E8D}" srcId="{21BF8636-9E6C-4B50-817A-BC7AC79DA96E}" destId="{98F3F94E-1905-4CF3-A461-80B933AE8E38}" srcOrd="2" destOrd="0" parTransId="{88D923DB-F9F0-4873-8477-F4E132A19AA4}" sibTransId="{112F87F2-66AC-4DB0-B26E-FF1534429E9A}"/>
    <dgm:cxn modelId="{1A3BF0FB-75BC-4CBD-8C5E-59D2859DB3BB}" type="presOf" srcId="{98F3F94E-1905-4CF3-A461-80B933AE8E38}" destId="{75981838-ED37-46E9-831A-42A3556D81C1}" srcOrd="0" destOrd="2" presId="urn:microsoft.com/office/officeart/2016/7/layout/VerticalDownArrowProcess"/>
    <dgm:cxn modelId="{AE68935C-5D1C-4565-9EAF-B76F6B25C722}" type="presParOf" srcId="{8C2559D2-D96C-4687-BB43-8CBA122F330F}" destId="{55ED4B2B-308A-45C8-9258-308EF0A98EAB}" srcOrd="0" destOrd="0" presId="urn:microsoft.com/office/officeart/2016/7/layout/VerticalDownArrowProcess"/>
    <dgm:cxn modelId="{41F0D839-D919-4B49-98B3-359FFA1A5FA5}" type="presParOf" srcId="{55ED4B2B-308A-45C8-9258-308EF0A98EAB}" destId="{73667AE6-5C3C-41F4-BF49-74DC7F568569}" srcOrd="0" destOrd="0" presId="urn:microsoft.com/office/officeart/2016/7/layout/VerticalDownArrowProcess"/>
    <dgm:cxn modelId="{5C0A5A1A-5403-427A-BC3D-F26DBE8D0995}" type="presParOf" srcId="{55ED4B2B-308A-45C8-9258-308EF0A98EAB}" destId="{B8ECE516-E5E6-4520-A527-523668673EFC}" srcOrd="1" destOrd="0" presId="urn:microsoft.com/office/officeart/2016/7/layout/VerticalDownArrowProcess"/>
    <dgm:cxn modelId="{9B8AD227-686F-4B88-9259-4A4D07999FC8}" type="presParOf" srcId="{8C2559D2-D96C-4687-BB43-8CBA122F330F}" destId="{8A53029A-2FE4-4235-B981-C7888531D701}" srcOrd="1" destOrd="0" presId="urn:microsoft.com/office/officeart/2016/7/layout/VerticalDownArrowProcess"/>
    <dgm:cxn modelId="{5FA5F8B1-D03B-409B-B37F-A9B5EA18C0E6}" type="presParOf" srcId="{8C2559D2-D96C-4687-BB43-8CBA122F330F}" destId="{2F770458-ECE6-4047-97B9-5F0E7539817B}" srcOrd="2" destOrd="0" presId="urn:microsoft.com/office/officeart/2016/7/layout/VerticalDownArrowProcess"/>
    <dgm:cxn modelId="{DB053EAB-6FFC-4667-911B-46E1046389A6}" type="presParOf" srcId="{2F770458-ECE6-4047-97B9-5F0E7539817B}" destId="{7C5D54F5-78D7-4FD2-95DA-C581038739A1}" srcOrd="0" destOrd="0" presId="urn:microsoft.com/office/officeart/2016/7/layout/VerticalDownArrowProcess"/>
    <dgm:cxn modelId="{C3EB68BE-1A59-427A-BA64-E6C9F8EFDE9D}" type="presParOf" srcId="{2F770458-ECE6-4047-97B9-5F0E7539817B}" destId="{59C94934-10FE-478F-A81A-01E794CB08D5}" srcOrd="1" destOrd="0" presId="urn:microsoft.com/office/officeart/2016/7/layout/VerticalDownArrowProcess"/>
    <dgm:cxn modelId="{BDE25E7C-0043-471F-AE25-1A97074A4F62}" type="presParOf" srcId="{2F770458-ECE6-4047-97B9-5F0E7539817B}" destId="{C4A6A5F1-1D64-4F9A-83A6-4F1F08BBF597}" srcOrd="2" destOrd="0" presId="urn:microsoft.com/office/officeart/2016/7/layout/VerticalDownArrowProcess"/>
    <dgm:cxn modelId="{A17C260C-BEC2-4EBE-BE71-384B2A675947}" type="presParOf" srcId="{8C2559D2-D96C-4687-BB43-8CBA122F330F}" destId="{DDA77FE1-16CC-47B7-A376-0DBA05423E06}" srcOrd="3" destOrd="0" presId="urn:microsoft.com/office/officeart/2016/7/layout/VerticalDownArrowProcess"/>
    <dgm:cxn modelId="{325082E1-1146-4DC1-9989-178312FAEF50}" type="presParOf" srcId="{8C2559D2-D96C-4687-BB43-8CBA122F330F}" destId="{09DDEA8C-0A4A-404D-8F99-20F192C77ED4}" srcOrd="4" destOrd="0" presId="urn:microsoft.com/office/officeart/2016/7/layout/VerticalDownArrowProcess"/>
    <dgm:cxn modelId="{F0FC3104-1BBC-47F0-943E-D1D278C9A17B}" type="presParOf" srcId="{09DDEA8C-0A4A-404D-8F99-20F192C77ED4}" destId="{4491D7B7-23C8-41F9-A860-28283AF82E07}" srcOrd="0" destOrd="0" presId="urn:microsoft.com/office/officeart/2016/7/layout/VerticalDownArrowProcess"/>
    <dgm:cxn modelId="{B5BFEC7C-2395-49E4-BD12-5656F9ED83D5}" type="presParOf" srcId="{09DDEA8C-0A4A-404D-8F99-20F192C77ED4}" destId="{20B65612-AF99-4E4E-9486-366A5CFC78C0}" srcOrd="1" destOrd="0" presId="urn:microsoft.com/office/officeart/2016/7/layout/VerticalDownArrowProcess"/>
    <dgm:cxn modelId="{1DA6B0E6-7480-4C47-BF8D-BCC1F2A2BCB3}" type="presParOf" srcId="{09DDEA8C-0A4A-404D-8F99-20F192C77ED4}" destId="{28D809F1-7C5D-4C4D-B89C-655D46C40E55}" srcOrd="2" destOrd="0" presId="urn:microsoft.com/office/officeart/2016/7/layout/VerticalDownArrowProcess"/>
    <dgm:cxn modelId="{81E9EC0A-89C9-4F09-9864-CABFCAEF4E3B}" type="presParOf" srcId="{8C2559D2-D96C-4687-BB43-8CBA122F330F}" destId="{7D04B3AD-034D-48BA-B503-A82BE9704B8C}" srcOrd="5" destOrd="0" presId="urn:microsoft.com/office/officeart/2016/7/layout/VerticalDownArrowProcess"/>
    <dgm:cxn modelId="{7432F551-88C1-4E8E-9D0D-F087ACE83D66}" type="presParOf" srcId="{8C2559D2-D96C-4687-BB43-8CBA122F330F}" destId="{5B392C80-D055-4F94-8497-C25199D31F3F}" srcOrd="6" destOrd="0" presId="urn:microsoft.com/office/officeart/2016/7/layout/VerticalDownArrowProcess"/>
    <dgm:cxn modelId="{97E82638-295A-45E5-B633-645668C909F9}" type="presParOf" srcId="{5B392C80-D055-4F94-8497-C25199D31F3F}" destId="{46D563EA-B2B7-4EFC-9217-C687953F03A1}" srcOrd="0" destOrd="0" presId="urn:microsoft.com/office/officeart/2016/7/layout/VerticalDownArrowProcess"/>
    <dgm:cxn modelId="{CE5370CD-841B-4ADC-BFF3-4CDD7CE11E0F}" type="presParOf" srcId="{5B392C80-D055-4F94-8497-C25199D31F3F}" destId="{2BEB54AE-8F8C-4490-9B74-700A79C32884}" srcOrd="1" destOrd="0" presId="urn:microsoft.com/office/officeart/2016/7/layout/VerticalDownArrowProcess"/>
    <dgm:cxn modelId="{58F9E924-9C4E-43C9-9F0C-5F62FC1F2AFA}" type="presParOf" srcId="{5B392C80-D055-4F94-8497-C25199D31F3F}" destId="{75981838-ED37-46E9-831A-42A3556D81C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A9018C-655E-4406-9DA1-03F72C67A2D3}"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DB8ACB9D-12D0-48D7-B0EF-5F3F4C7DDBE3}">
      <dgm:prSet/>
      <dgm:spPr/>
      <dgm:t>
        <a:bodyPr/>
        <a:lstStyle/>
        <a:p>
          <a:r>
            <a:rPr lang="en-US"/>
            <a:t>Our aim is to support TPDs and trainers help trainees to achieve a successful CCT at the end of training; enabling them to progress to safe independent practice.</a:t>
          </a:r>
        </a:p>
      </dgm:t>
    </dgm:pt>
    <dgm:pt modelId="{14299044-9668-49F5-A72A-7C8DF19534A0}" type="parTrans" cxnId="{C0350EF1-549E-455C-A36C-5C4FB59D4529}">
      <dgm:prSet/>
      <dgm:spPr/>
      <dgm:t>
        <a:bodyPr/>
        <a:lstStyle/>
        <a:p>
          <a:endParaRPr lang="en-US"/>
        </a:p>
      </dgm:t>
    </dgm:pt>
    <dgm:pt modelId="{B842C26B-170C-4595-B4EC-1532B0628D66}" type="sibTrans" cxnId="{C0350EF1-549E-455C-A36C-5C4FB59D4529}">
      <dgm:prSet/>
      <dgm:spPr/>
      <dgm:t>
        <a:bodyPr/>
        <a:lstStyle/>
        <a:p>
          <a:endParaRPr lang="en-US"/>
        </a:p>
      </dgm:t>
    </dgm:pt>
    <dgm:pt modelId="{C7D2EBDF-E7D4-4774-9BEF-8A5A47246DCB}">
      <dgm:prSet/>
      <dgm:spPr/>
      <dgm:t>
        <a:bodyPr/>
        <a:lstStyle/>
        <a:p>
          <a:r>
            <a:rPr lang="en-US"/>
            <a:t>We meet trainees, trainers and TPDs, run courses, signpost, troubleshoot and respond to concerns. </a:t>
          </a:r>
        </a:p>
      </dgm:t>
    </dgm:pt>
    <dgm:pt modelId="{94C4355E-2F6A-4D8E-8D7F-632488BD6C29}" type="parTrans" cxnId="{B3BD5AFB-009A-4458-8A01-06A8872D78B1}">
      <dgm:prSet/>
      <dgm:spPr/>
      <dgm:t>
        <a:bodyPr/>
        <a:lstStyle/>
        <a:p>
          <a:endParaRPr lang="en-US"/>
        </a:p>
      </dgm:t>
    </dgm:pt>
    <dgm:pt modelId="{43F14E8E-4C66-4731-90DD-5DDA009D11D0}" type="sibTrans" cxnId="{B3BD5AFB-009A-4458-8A01-06A8872D78B1}">
      <dgm:prSet/>
      <dgm:spPr/>
      <dgm:t>
        <a:bodyPr/>
        <a:lstStyle/>
        <a:p>
          <a:endParaRPr lang="en-US"/>
        </a:p>
      </dgm:t>
    </dgm:pt>
    <dgm:pt modelId="{F6EE3BF1-DE8D-41D3-933D-073A4F00B983}">
      <dgm:prSet/>
      <dgm:spPr/>
      <dgm:t>
        <a:bodyPr/>
        <a:lstStyle/>
        <a:p>
          <a:r>
            <a:rPr lang="en-US"/>
            <a:t>We aim to constantly enrich what we offer, being open to ideas from other deaneries as well as our own educators, in developing our educational programmes.</a:t>
          </a:r>
        </a:p>
      </dgm:t>
    </dgm:pt>
    <dgm:pt modelId="{E9C07F95-4752-412E-B01C-9306D5E6D355}" type="parTrans" cxnId="{A3A05B2D-CBC1-4420-91E6-58148AE7CBE2}">
      <dgm:prSet/>
      <dgm:spPr/>
      <dgm:t>
        <a:bodyPr/>
        <a:lstStyle/>
        <a:p>
          <a:endParaRPr lang="en-US"/>
        </a:p>
      </dgm:t>
    </dgm:pt>
    <dgm:pt modelId="{479C9A53-0E7E-4B23-9B1D-6975301696EF}" type="sibTrans" cxnId="{A3A05B2D-CBC1-4420-91E6-58148AE7CBE2}">
      <dgm:prSet/>
      <dgm:spPr/>
      <dgm:t>
        <a:bodyPr/>
        <a:lstStyle/>
        <a:p>
          <a:endParaRPr lang="en-US"/>
        </a:p>
      </dgm:t>
    </dgm:pt>
    <dgm:pt modelId="{D3E7B15E-ED8D-4096-A85F-22F57DCCF19D}" type="pres">
      <dgm:prSet presAssocID="{04A9018C-655E-4406-9DA1-03F72C67A2D3}" presName="diagram" presStyleCnt="0">
        <dgm:presLayoutVars>
          <dgm:dir/>
          <dgm:resizeHandles val="exact"/>
        </dgm:presLayoutVars>
      </dgm:prSet>
      <dgm:spPr/>
    </dgm:pt>
    <dgm:pt modelId="{D0149762-242D-4608-983D-B57F96979A16}" type="pres">
      <dgm:prSet presAssocID="{DB8ACB9D-12D0-48D7-B0EF-5F3F4C7DDBE3}" presName="node" presStyleLbl="node1" presStyleIdx="0" presStyleCnt="3">
        <dgm:presLayoutVars>
          <dgm:bulletEnabled val="1"/>
        </dgm:presLayoutVars>
      </dgm:prSet>
      <dgm:spPr/>
    </dgm:pt>
    <dgm:pt modelId="{C53A2A81-E929-4F40-8398-4DAAE99B58FE}" type="pres">
      <dgm:prSet presAssocID="{B842C26B-170C-4595-B4EC-1532B0628D66}" presName="sibTrans" presStyleCnt="0"/>
      <dgm:spPr/>
    </dgm:pt>
    <dgm:pt modelId="{344AD91D-E993-4E28-B76B-26804D7A2783}" type="pres">
      <dgm:prSet presAssocID="{C7D2EBDF-E7D4-4774-9BEF-8A5A47246DCB}" presName="node" presStyleLbl="node1" presStyleIdx="1" presStyleCnt="3">
        <dgm:presLayoutVars>
          <dgm:bulletEnabled val="1"/>
        </dgm:presLayoutVars>
      </dgm:prSet>
      <dgm:spPr/>
    </dgm:pt>
    <dgm:pt modelId="{A5DEB4DB-2904-4052-BD5D-7A63BA114DC7}" type="pres">
      <dgm:prSet presAssocID="{43F14E8E-4C66-4731-90DD-5DDA009D11D0}" presName="sibTrans" presStyleCnt="0"/>
      <dgm:spPr/>
    </dgm:pt>
    <dgm:pt modelId="{6C8C7983-D339-408D-BD54-86080F13FE5A}" type="pres">
      <dgm:prSet presAssocID="{F6EE3BF1-DE8D-41D3-933D-073A4F00B983}" presName="node" presStyleLbl="node1" presStyleIdx="2" presStyleCnt="3">
        <dgm:presLayoutVars>
          <dgm:bulletEnabled val="1"/>
        </dgm:presLayoutVars>
      </dgm:prSet>
      <dgm:spPr/>
    </dgm:pt>
  </dgm:ptLst>
  <dgm:cxnLst>
    <dgm:cxn modelId="{376ED52C-832D-46D6-B408-87DA19BDFC00}" type="presOf" srcId="{04A9018C-655E-4406-9DA1-03F72C67A2D3}" destId="{D3E7B15E-ED8D-4096-A85F-22F57DCCF19D}" srcOrd="0" destOrd="0" presId="urn:microsoft.com/office/officeart/2005/8/layout/default"/>
    <dgm:cxn modelId="{A3A05B2D-CBC1-4420-91E6-58148AE7CBE2}" srcId="{04A9018C-655E-4406-9DA1-03F72C67A2D3}" destId="{F6EE3BF1-DE8D-41D3-933D-073A4F00B983}" srcOrd="2" destOrd="0" parTransId="{E9C07F95-4752-412E-B01C-9306D5E6D355}" sibTransId="{479C9A53-0E7E-4B23-9B1D-6975301696EF}"/>
    <dgm:cxn modelId="{5F664633-7122-4912-BB98-721AB7996131}" type="presOf" srcId="{F6EE3BF1-DE8D-41D3-933D-073A4F00B983}" destId="{6C8C7983-D339-408D-BD54-86080F13FE5A}" srcOrd="0" destOrd="0" presId="urn:microsoft.com/office/officeart/2005/8/layout/default"/>
    <dgm:cxn modelId="{DF267B40-30D3-46E2-B52E-A723FEAFD631}" type="presOf" srcId="{C7D2EBDF-E7D4-4774-9BEF-8A5A47246DCB}" destId="{344AD91D-E993-4E28-B76B-26804D7A2783}" srcOrd="0" destOrd="0" presId="urn:microsoft.com/office/officeart/2005/8/layout/default"/>
    <dgm:cxn modelId="{985F30B5-5D77-4482-80CD-3C2503E70EDE}" type="presOf" srcId="{DB8ACB9D-12D0-48D7-B0EF-5F3F4C7DDBE3}" destId="{D0149762-242D-4608-983D-B57F96979A16}" srcOrd="0" destOrd="0" presId="urn:microsoft.com/office/officeart/2005/8/layout/default"/>
    <dgm:cxn modelId="{C0350EF1-549E-455C-A36C-5C4FB59D4529}" srcId="{04A9018C-655E-4406-9DA1-03F72C67A2D3}" destId="{DB8ACB9D-12D0-48D7-B0EF-5F3F4C7DDBE3}" srcOrd="0" destOrd="0" parTransId="{14299044-9668-49F5-A72A-7C8DF19534A0}" sibTransId="{B842C26B-170C-4595-B4EC-1532B0628D66}"/>
    <dgm:cxn modelId="{B3BD5AFB-009A-4458-8A01-06A8872D78B1}" srcId="{04A9018C-655E-4406-9DA1-03F72C67A2D3}" destId="{C7D2EBDF-E7D4-4774-9BEF-8A5A47246DCB}" srcOrd="1" destOrd="0" parTransId="{94C4355E-2F6A-4D8E-8D7F-632488BD6C29}" sibTransId="{43F14E8E-4C66-4731-90DD-5DDA009D11D0}"/>
    <dgm:cxn modelId="{488681C8-BC01-4BA8-AF6A-FD8F82739630}" type="presParOf" srcId="{D3E7B15E-ED8D-4096-A85F-22F57DCCF19D}" destId="{D0149762-242D-4608-983D-B57F96979A16}" srcOrd="0" destOrd="0" presId="urn:microsoft.com/office/officeart/2005/8/layout/default"/>
    <dgm:cxn modelId="{F05FEE6D-0419-471A-995D-0D7CE2153DB9}" type="presParOf" srcId="{D3E7B15E-ED8D-4096-A85F-22F57DCCF19D}" destId="{C53A2A81-E929-4F40-8398-4DAAE99B58FE}" srcOrd="1" destOrd="0" presId="urn:microsoft.com/office/officeart/2005/8/layout/default"/>
    <dgm:cxn modelId="{18D244F0-D985-4338-9E6A-9BF20AF5E324}" type="presParOf" srcId="{D3E7B15E-ED8D-4096-A85F-22F57DCCF19D}" destId="{344AD91D-E993-4E28-B76B-26804D7A2783}" srcOrd="2" destOrd="0" presId="urn:microsoft.com/office/officeart/2005/8/layout/default"/>
    <dgm:cxn modelId="{41FA25F3-1712-4E7B-ADBD-0D9D03E16604}" type="presParOf" srcId="{D3E7B15E-ED8D-4096-A85F-22F57DCCF19D}" destId="{A5DEB4DB-2904-4052-BD5D-7A63BA114DC7}" srcOrd="3" destOrd="0" presId="urn:microsoft.com/office/officeart/2005/8/layout/default"/>
    <dgm:cxn modelId="{496C70E7-C4F0-4465-A9C2-5BC7632BDE75}" type="presParOf" srcId="{D3E7B15E-ED8D-4096-A85F-22F57DCCF19D}" destId="{6C8C7983-D339-408D-BD54-86080F13FE5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701A1B-E39F-47FE-895C-38CB57AEE338}"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D7F54AC4-97C0-4A5F-936C-4052F8061023}">
      <dgm:prSet/>
      <dgm:spPr/>
      <dgm:t>
        <a:bodyPr/>
        <a:lstStyle/>
        <a:p>
          <a:pPr rtl="0"/>
          <a:r>
            <a:rPr lang="en-US"/>
            <a:t>Scheme concerns</a:t>
          </a:r>
          <a:r>
            <a:rPr lang="en-US">
              <a:latin typeface="Gill Sans MT" panose="020B0502020104020203"/>
            </a:rPr>
            <a:t>    </a:t>
          </a:r>
          <a:endParaRPr lang="en-US"/>
        </a:p>
      </dgm:t>
    </dgm:pt>
    <dgm:pt modelId="{D78306B2-D061-4349-B9F4-C10B8333BEC8}" type="parTrans" cxnId="{B878CEAE-8CCC-4494-9784-C31AD4D1DB7B}">
      <dgm:prSet/>
      <dgm:spPr/>
      <dgm:t>
        <a:bodyPr/>
        <a:lstStyle/>
        <a:p>
          <a:endParaRPr lang="en-US"/>
        </a:p>
      </dgm:t>
    </dgm:pt>
    <dgm:pt modelId="{79ACC2E7-88C1-47C2-93A2-85452D9CB823}" type="sibTrans" cxnId="{B878CEAE-8CCC-4494-9784-C31AD4D1DB7B}">
      <dgm:prSet/>
      <dgm:spPr/>
      <dgm:t>
        <a:bodyPr/>
        <a:lstStyle/>
        <a:p>
          <a:endParaRPr lang="en-US"/>
        </a:p>
      </dgm:t>
    </dgm:pt>
    <dgm:pt modelId="{4C101383-2CF7-429B-B611-CAAD0D18B1AF}">
      <dgm:prSet/>
      <dgm:spPr/>
      <dgm:t>
        <a:bodyPr/>
        <a:lstStyle/>
        <a:p>
          <a:r>
            <a:rPr lang="en-US"/>
            <a:t>Persistent non engagement with </a:t>
          </a:r>
          <a:r>
            <a:rPr lang="en-US" err="1"/>
            <a:t>eportfolio</a:t>
          </a:r>
          <a:endParaRPr lang="en-US"/>
        </a:p>
      </dgm:t>
    </dgm:pt>
    <dgm:pt modelId="{808FB6A0-F1CA-4818-B8F9-806E6C37CB47}" type="parTrans" cxnId="{F8DA5010-D1BE-4674-8D7B-11174894977A}">
      <dgm:prSet/>
      <dgm:spPr/>
      <dgm:t>
        <a:bodyPr/>
        <a:lstStyle/>
        <a:p>
          <a:endParaRPr lang="en-US"/>
        </a:p>
      </dgm:t>
    </dgm:pt>
    <dgm:pt modelId="{0D908FFA-4862-49E4-9724-F9AD190836FB}" type="sibTrans" cxnId="{F8DA5010-D1BE-4674-8D7B-11174894977A}">
      <dgm:prSet/>
      <dgm:spPr/>
      <dgm:t>
        <a:bodyPr/>
        <a:lstStyle/>
        <a:p>
          <a:endParaRPr lang="en-US"/>
        </a:p>
      </dgm:t>
    </dgm:pt>
    <dgm:pt modelId="{95F10A44-B987-4729-9A8A-490F633B8AF6}">
      <dgm:prSet/>
      <dgm:spPr/>
      <dgm:t>
        <a:bodyPr/>
        <a:lstStyle/>
        <a:p>
          <a:r>
            <a:rPr lang="en-US"/>
            <a:t>SUIs</a:t>
          </a:r>
        </a:p>
      </dgm:t>
    </dgm:pt>
    <dgm:pt modelId="{B45431BE-552D-41A4-9965-8C1D5E66CF82}" type="parTrans" cxnId="{EB469E2C-648E-41BC-A198-886BC5FCAAA3}">
      <dgm:prSet/>
      <dgm:spPr/>
      <dgm:t>
        <a:bodyPr/>
        <a:lstStyle/>
        <a:p>
          <a:endParaRPr lang="en-US"/>
        </a:p>
      </dgm:t>
    </dgm:pt>
    <dgm:pt modelId="{531C51F0-947C-4EB2-A233-F177145B45CB}" type="sibTrans" cxnId="{EB469E2C-648E-41BC-A198-886BC5FCAAA3}">
      <dgm:prSet/>
      <dgm:spPr/>
      <dgm:t>
        <a:bodyPr/>
        <a:lstStyle/>
        <a:p>
          <a:endParaRPr lang="en-US"/>
        </a:p>
      </dgm:t>
    </dgm:pt>
    <dgm:pt modelId="{3CCA940B-744A-4A9B-986C-05D4CAEEBE95}">
      <dgm:prSet phldr="0"/>
      <dgm:spPr/>
      <dgm:t>
        <a:bodyPr/>
        <a:lstStyle/>
        <a:p>
          <a:pPr rtl="0"/>
          <a:r>
            <a:rPr lang="en-US"/>
            <a:t>Very early sometimes.  (Is the trainee at the expected level for ST1?)</a:t>
          </a:r>
        </a:p>
      </dgm:t>
    </dgm:pt>
    <dgm:pt modelId="{62F2BAF5-A3ED-4A7C-8C56-1595635680E9}" type="parTrans" cxnId="{EFCAE345-C05D-4836-9604-74FAB3EC19B3}">
      <dgm:prSet/>
      <dgm:spPr/>
      <dgm:t>
        <a:bodyPr/>
        <a:lstStyle/>
        <a:p>
          <a:endParaRPr lang="en-GB"/>
        </a:p>
      </dgm:t>
    </dgm:pt>
    <dgm:pt modelId="{EC02A3E2-4197-4C14-8A48-7552E160DCAC}" type="sibTrans" cxnId="{EFCAE345-C05D-4836-9604-74FAB3EC19B3}">
      <dgm:prSet/>
      <dgm:spPr/>
      <dgm:t>
        <a:bodyPr/>
        <a:lstStyle/>
        <a:p>
          <a:endParaRPr lang="en-GB"/>
        </a:p>
      </dgm:t>
    </dgm:pt>
    <dgm:pt modelId="{D554FEFF-056C-4CFB-9C3F-56B030563F66}">
      <dgm:prSet phldr="0"/>
      <dgm:spPr/>
      <dgm:t>
        <a:bodyPr/>
        <a:lstStyle/>
        <a:p>
          <a:pPr rtl="0"/>
          <a:r>
            <a:rPr lang="en-US" dirty="0">
              <a:latin typeface="Gill Sans MT" panose="020B0502020104020203"/>
            </a:rPr>
            <a:t>Repeated or significant </a:t>
          </a:r>
          <a:r>
            <a:rPr lang="en-US" dirty="0"/>
            <a:t>Exam fails</a:t>
          </a:r>
          <a:r>
            <a:rPr lang="en-US" dirty="0">
              <a:latin typeface="Gill Sans MT" panose="020B0502020104020203"/>
            </a:rPr>
            <a:t>  </a:t>
          </a:r>
          <a:r>
            <a:rPr lang="en-US" dirty="0"/>
            <a:t> AKT,</a:t>
          </a:r>
          <a:r>
            <a:rPr lang="en-US" dirty="0">
              <a:latin typeface="Gill Sans MT" panose="020B0502020104020203"/>
            </a:rPr>
            <a:t> </a:t>
          </a:r>
          <a:r>
            <a:rPr lang="en-US" dirty="0"/>
            <a:t> CSA/RCA/SCA</a:t>
          </a:r>
          <a:endParaRPr lang="en-US" dirty="0">
            <a:latin typeface="Gill Sans MT" panose="020B0502020104020203"/>
          </a:endParaRPr>
        </a:p>
      </dgm:t>
    </dgm:pt>
    <dgm:pt modelId="{F4766717-93E4-4C80-8C22-E6408F374A13}" type="parTrans" cxnId="{FA73D3B5-D15F-4E09-B2A9-62F3EBD0513F}">
      <dgm:prSet/>
      <dgm:spPr/>
      <dgm:t>
        <a:bodyPr/>
        <a:lstStyle/>
        <a:p>
          <a:endParaRPr lang="en-GB"/>
        </a:p>
      </dgm:t>
    </dgm:pt>
    <dgm:pt modelId="{A52F305B-40B1-4C93-ACE7-9E61B3EFE0E7}" type="sibTrans" cxnId="{FA73D3B5-D15F-4E09-B2A9-62F3EBD0513F}">
      <dgm:prSet/>
      <dgm:spPr/>
      <dgm:t>
        <a:bodyPr/>
        <a:lstStyle/>
        <a:p>
          <a:endParaRPr lang="en-GB"/>
        </a:p>
      </dgm:t>
    </dgm:pt>
    <dgm:pt modelId="{DC29D305-B64C-4281-BF64-25EF357D7315}" type="pres">
      <dgm:prSet presAssocID="{8A701A1B-E39F-47FE-895C-38CB57AEE338}" presName="linear" presStyleCnt="0">
        <dgm:presLayoutVars>
          <dgm:animLvl val="lvl"/>
          <dgm:resizeHandles val="exact"/>
        </dgm:presLayoutVars>
      </dgm:prSet>
      <dgm:spPr/>
    </dgm:pt>
    <dgm:pt modelId="{B8AE1ACD-C528-426D-853B-22385DC7E863}" type="pres">
      <dgm:prSet presAssocID="{D554FEFF-056C-4CFB-9C3F-56B030563F66}" presName="parentText" presStyleLbl="node1" presStyleIdx="0" presStyleCnt="5">
        <dgm:presLayoutVars>
          <dgm:chMax val="0"/>
          <dgm:bulletEnabled val="1"/>
        </dgm:presLayoutVars>
      </dgm:prSet>
      <dgm:spPr/>
    </dgm:pt>
    <dgm:pt modelId="{6D128B10-7DDA-4236-A2A6-909A4A925FA6}" type="pres">
      <dgm:prSet presAssocID="{A52F305B-40B1-4C93-ACE7-9E61B3EFE0E7}" presName="spacer" presStyleCnt="0"/>
      <dgm:spPr/>
    </dgm:pt>
    <dgm:pt modelId="{96EF554D-18AF-46AE-A68F-BC9F9E233C04}" type="pres">
      <dgm:prSet presAssocID="{D7F54AC4-97C0-4A5F-936C-4052F8061023}" presName="parentText" presStyleLbl="node1" presStyleIdx="1" presStyleCnt="5">
        <dgm:presLayoutVars>
          <dgm:chMax val="0"/>
          <dgm:bulletEnabled val="1"/>
        </dgm:presLayoutVars>
      </dgm:prSet>
      <dgm:spPr/>
    </dgm:pt>
    <dgm:pt modelId="{C6504D43-B681-48D5-8459-419A807DC256}" type="pres">
      <dgm:prSet presAssocID="{79ACC2E7-88C1-47C2-93A2-85452D9CB823}" presName="spacer" presStyleCnt="0"/>
      <dgm:spPr/>
    </dgm:pt>
    <dgm:pt modelId="{5D38FEEC-5A73-41D8-97A4-0C96C134810A}" type="pres">
      <dgm:prSet presAssocID="{4C101383-2CF7-429B-B611-CAAD0D18B1AF}" presName="parentText" presStyleLbl="node1" presStyleIdx="2" presStyleCnt="5">
        <dgm:presLayoutVars>
          <dgm:chMax val="0"/>
          <dgm:bulletEnabled val="1"/>
        </dgm:presLayoutVars>
      </dgm:prSet>
      <dgm:spPr/>
    </dgm:pt>
    <dgm:pt modelId="{90269752-C57A-4744-9747-922ECB042B95}" type="pres">
      <dgm:prSet presAssocID="{0D908FFA-4862-49E4-9724-F9AD190836FB}" presName="spacer" presStyleCnt="0"/>
      <dgm:spPr/>
    </dgm:pt>
    <dgm:pt modelId="{E76F5531-9B6A-4A5B-915C-7C0D74D15CBC}" type="pres">
      <dgm:prSet presAssocID="{95F10A44-B987-4729-9A8A-490F633B8AF6}" presName="parentText" presStyleLbl="node1" presStyleIdx="3" presStyleCnt="5">
        <dgm:presLayoutVars>
          <dgm:chMax val="0"/>
          <dgm:bulletEnabled val="1"/>
        </dgm:presLayoutVars>
      </dgm:prSet>
      <dgm:spPr/>
    </dgm:pt>
    <dgm:pt modelId="{7F8153E0-D196-4ABA-8FDC-A57778DDB4A7}" type="pres">
      <dgm:prSet presAssocID="{531C51F0-947C-4EB2-A233-F177145B45CB}" presName="spacer" presStyleCnt="0"/>
      <dgm:spPr/>
    </dgm:pt>
    <dgm:pt modelId="{33B4ADF4-D7B6-4723-AD17-4F6CC8D78D14}" type="pres">
      <dgm:prSet presAssocID="{3CCA940B-744A-4A9B-986C-05D4CAEEBE95}" presName="parentText" presStyleLbl="node1" presStyleIdx="4" presStyleCnt="5">
        <dgm:presLayoutVars>
          <dgm:chMax val="0"/>
          <dgm:bulletEnabled val="1"/>
        </dgm:presLayoutVars>
      </dgm:prSet>
      <dgm:spPr/>
    </dgm:pt>
  </dgm:ptLst>
  <dgm:cxnLst>
    <dgm:cxn modelId="{F8DA5010-D1BE-4674-8D7B-11174894977A}" srcId="{8A701A1B-E39F-47FE-895C-38CB57AEE338}" destId="{4C101383-2CF7-429B-B611-CAAD0D18B1AF}" srcOrd="2" destOrd="0" parTransId="{808FB6A0-F1CA-4818-B8F9-806E6C37CB47}" sibTransId="{0D908FFA-4862-49E4-9724-F9AD190836FB}"/>
    <dgm:cxn modelId="{EB469E2C-648E-41BC-A198-886BC5FCAAA3}" srcId="{8A701A1B-E39F-47FE-895C-38CB57AEE338}" destId="{95F10A44-B987-4729-9A8A-490F633B8AF6}" srcOrd="3" destOrd="0" parTransId="{B45431BE-552D-41A4-9965-8C1D5E66CF82}" sibTransId="{531C51F0-947C-4EB2-A233-F177145B45CB}"/>
    <dgm:cxn modelId="{4FCAC039-CDB4-4296-B28A-BC3143D1939D}" type="presOf" srcId="{3CCA940B-744A-4A9B-986C-05D4CAEEBE95}" destId="{33B4ADF4-D7B6-4723-AD17-4F6CC8D78D14}" srcOrd="0" destOrd="0" presId="urn:microsoft.com/office/officeart/2005/8/layout/vList2"/>
    <dgm:cxn modelId="{EFCAE345-C05D-4836-9604-74FAB3EC19B3}" srcId="{8A701A1B-E39F-47FE-895C-38CB57AEE338}" destId="{3CCA940B-744A-4A9B-986C-05D4CAEEBE95}" srcOrd="4" destOrd="0" parTransId="{62F2BAF5-A3ED-4A7C-8C56-1595635680E9}" sibTransId="{EC02A3E2-4197-4C14-8A48-7552E160DCAC}"/>
    <dgm:cxn modelId="{0E288266-3F65-4A17-AD3A-48B6E9D5F12C}" type="presOf" srcId="{4C101383-2CF7-429B-B611-CAAD0D18B1AF}" destId="{5D38FEEC-5A73-41D8-97A4-0C96C134810A}" srcOrd="0" destOrd="0" presId="urn:microsoft.com/office/officeart/2005/8/layout/vList2"/>
    <dgm:cxn modelId="{A8043D4D-8627-4B31-A603-42661E4F7A5F}" type="presOf" srcId="{D554FEFF-056C-4CFB-9C3F-56B030563F66}" destId="{B8AE1ACD-C528-426D-853B-22385DC7E863}" srcOrd="0" destOrd="0" presId="urn:microsoft.com/office/officeart/2005/8/layout/vList2"/>
    <dgm:cxn modelId="{DA918C9C-D3F3-44A2-A51D-0E4FFED5BCCD}" type="presOf" srcId="{95F10A44-B987-4729-9A8A-490F633B8AF6}" destId="{E76F5531-9B6A-4A5B-915C-7C0D74D15CBC}" srcOrd="0" destOrd="0" presId="urn:microsoft.com/office/officeart/2005/8/layout/vList2"/>
    <dgm:cxn modelId="{9191729F-19E3-4477-B2ED-01517386CF7F}" type="presOf" srcId="{D7F54AC4-97C0-4A5F-936C-4052F8061023}" destId="{96EF554D-18AF-46AE-A68F-BC9F9E233C04}" srcOrd="0" destOrd="0" presId="urn:microsoft.com/office/officeart/2005/8/layout/vList2"/>
    <dgm:cxn modelId="{B878CEAE-8CCC-4494-9784-C31AD4D1DB7B}" srcId="{8A701A1B-E39F-47FE-895C-38CB57AEE338}" destId="{D7F54AC4-97C0-4A5F-936C-4052F8061023}" srcOrd="1" destOrd="0" parTransId="{D78306B2-D061-4349-B9F4-C10B8333BEC8}" sibTransId="{79ACC2E7-88C1-47C2-93A2-85452D9CB823}"/>
    <dgm:cxn modelId="{FA73D3B5-D15F-4E09-B2A9-62F3EBD0513F}" srcId="{8A701A1B-E39F-47FE-895C-38CB57AEE338}" destId="{D554FEFF-056C-4CFB-9C3F-56B030563F66}" srcOrd="0" destOrd="0" parTransId="{F4766717-93E4-4C80-8C22-E6408F374A13}" sibTransId="{A52F305B-40B1-4C93-ACE7-9E61B3EFE0E7}"/>
    <dgm:cxn modelId="{174C75BD-CC83-41DD-A728-A750B1EE7F5A}" type="presOf" srcId="{8A701A1B-E39F-47FE-895C-38CB57AEE338}" destId="{DC29D305-B64C-4281-BF64-25EF357D7315}" srcOrd="0" destOrd="0" presId="urn:microsoft.com/office/officeart/2005/8/layout/vList2"/>
    <dgm:cxn modelId="{6705AF98-76BD-48EA-B413-8A3663D594CB}" type="presParOf" srcId="{DC29D305-B64C-4281-BF64-25EF357D7315}" destId="{B8AE1ACD-C528-426D-853B-22385DC7E863}" srcOrd="0" destOrd="0" presId="urn:microsoft.com/office/officeart/2005/8/layout/vList2"/>
    <dgm:cxn modelId="{95DE08C6-31B6-445F-90D6-0CEAF1E9D289}" type="presParOf" srcId="{DC29D305-B64C-4281-BF64-25EF357D7315}" destId="{6D128B10-7DDA-4236-A2A6-909A4A925FA6}" srcOrd="1" destOrd="0" presId="urn:microsoft.com/office/officeart/2005/8/layout/vList2"/>
    <dgm:cxn modelId="{460691B8-673C-4CF7-809D-A22852A06494}" type="presParOf" srcId="{DC29D305-B64C-4281-BF64-25EF357D7315}" destId="{96EF554D-18AF-46AE-A68F-BC9F9E233C04}" srcOrd="2" destOrd="0" presId="urn:microsoft.com/office/officeart/2005/8/layout/vList2"/>
    <dgm:cxn modelId="{0F1C318A-6954-4E9A-BF44-2C2B0D6B30F9}" type="presParOf" srcId="{DC29D305-B64C-4281-BF64-25EF357D7315}" destId="{C6504D43-B681-48D5-8459-419A807DC256}" srcOrd="3" destOrd="0" presId="urn:microsoft.com/office/officeart/2005/8/layout/vList2"/>
    <dgm:cxn modelId="{5A8EF9F7-BDFA-4440-9AAD-DF969C1086FC}" type="presParOf" srcId="{DC29D305-B64C-4281-BF64-25EF357D7315}" destId="{5D38FEEC-5A73-41D8-97A4-0C96C134810A}" srcOrd="4" destOrd="0" presId="urn:microsoft.com/office/officeart/2005/8/layout/vList2"/>
    <dgm:cxn modelId="{B725E08C-2073-427F-87BD-3D52F311786E}" type="presParOf" srcId="{DC29D305-B64C-4281-BF64-25EF357D7315}" destId="{90269752-C57A-4744-9747-922ECB042B95}" srcOrd="5" destOrd="0" presId="urn:microsoft.com/office/officeart/2005/8/layout/vList2"/>
    <dgm:cxn modelId="{488E4538-C84F-4FB6-ADBA-95B92D9FBD83}" type="presParOf" srcId="{DC29D305-B64C-4281-BF64-25EF357D7315}" destId="{E76F5531-9B6A-4A5B-915C-7C0D74D15CBC}" srcOrd="6" destOrd="0" presId="urn:microsoft.com/office/officeart/2005/8/layout/vList2"/>
    <dgm:cxn modelId="{6B8C1952-B53C-4A1A-8856-BA54BB9D684D}" type="presParOf" srcId="{DC29D305-B64C-4281-BF64-25EF357D7315}" destId="{7F8153E0-D196-4ABA-8FDC-A57778DDB4A7}" srcOrd="7" destOrd="0" presId="urn:microsoft.com/office/officeart/2005/8/layout/vList2"/>
    <dgm:cxn modelId="{7C67E37C-FE00-40C5-80EC-E9A82155EECA}" type="presParOf" srcId="{DC29D305-B64C-4281-BF64-25EF357D7315}" destId="{33B4ADF4-D7B6-4723-AD17-4F6CC8D78D1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737397-7C25-44C5-9F7F-F516C18AA2EA}" type="doc">
      <dgm:prSet loTypeId="urn:microsoft.com/office/officeart/2016/7/layout/RepeatingBendingProcessNew" loCatId="process" qsTypeId="urn:microsoft.com/office/officeart/2005/8/quickstyle/simple1" qsCatId="simple" csTypeId="urn:microsoft.com/office/officeart/2005/8/colors/colorful5" csCatId="colorful" phldr="1"/>
      <dgm:spPr/>
    </dgm:pt>
    <dgm:pt modelId="{E7017A74-7AF7-408E-B71E-B6C394C893DB}">
      <dgm:prSet phldrT="[Text]"/>
      <dgm:spPr/>
      <dgm:t>
        <a:bodyPr/>
        <a:lstStyle/>
        <a:p>
          <a:r>
            <a:rPr lang="en-GB"/>
            <a:t>Clinical Supervisor</a:t>
          </a:r>
        </a:p>
      </dgm:t>
    </dgm:pt>
    <dgm:pt modelId="{5422EE2F-70AA-4502-A909-A0F3060ED86F}" type="parTrans" cxnId="{66F20C87-75EC-4920-A516-1FF55BAE8977}">
      <dgm:prSet/>
      <dgm:spPr/>
      <dgm:t>
        <a:bodyPr/>
        <a:lstStyle/>
        <a:p>
          <a:endParaRPr lang="en-GB"/>
        </a:p>
      </dgm:t>
    </dgm:pt>
    <dgm:pt modelId="{0680078A-D5C2-47D7-8924-0F4A18ACA092}" type="sibTrans" cxnId="{66F20C87-75EC-4920-A516-1FF55BAE8977}">
      <dgm:prSet/>
      <dgm:spPr/>
      <dgm:t>
        <a:bodyPr/>
        <a:lstStyle/>
        <a:p>
          <a:endParaRPr lang="en-GB"/>
        </a:p>
      </dgm:t>
    </dgm:pt>
    <dgm:pt modelId="{A656C007-E2F0-4BA9-9EE7-73C2454BCDAD}">
      <dgm:prSet phldrT="[Text]"/>
      <dgm:spPr/>
      <dgm:t>
        <a:bodyPr/>
        <a:lstStyle/>
        <a:p>
          <a:r>
            <a:rPr lang="en-GB"/>
            <a:t>Educational Supervisor</a:t>
          </a:r>
        </a:p>
      </dgm:t>
    </dgm:pt>
    <dgm:pt modelId="{70C4E116-173C-4997-902C-5CF0B72F1891}" type="parTrans" cxnId="{A724D00E-FADB-45A7-9247-58CD132E7CA3}">
      <dgm:prSet/>
      <dgm:spPr/>
      <dgm:t>
        <a:bodyPr/>
        <a:lstStyle/>
        <a:p>
          <a:endParaRPr lang="en-GB"/>
        </a:p>
      </dgm:t>
    </dgm:pt>
    <dgm:pt modelId="{81D3D447-5034-40D7-8C0D-B9D61D21C705}" type="sibTrans" cxnId="{A724D00E-FADB-45A7-9247-58CD132E7CA3}">
      <dgm:prSet/>
      <dgm:spPr/>
      <dgm:t>
        <a:bodyPr/>
        <a:lstStyle/>
        <a:p>
          <a:endParaRPr lang="en-GB"/>
        </a:p>
      </dgm:t>
    </dgm:pt>
    <dgm:pt modelId="{D016B94B-EC6E-4A11-9768-68EF310E4355}">
      <dgm:prSet phldrT="[Text]"/>
      <dgm:spPr/>
      <dgm:t>
        <a:bodyPr/>
        <a:lstStyle/>
        <a:p>
          <a:pPr rtl="0"/>
          <a:r>
            <a:rPr lang="en-GB"/>
            <a:t>Training Programme Director</a:t>
          </a:r>
          <a:r>
            <a:rPr lang="en-GB">
              <a:latin typeface="Gill Sans MT" panose="020B0502020104020203"/>
            </a:rPr>
            <a:t> (performance lead)</a:t>
          </a:r>
          <a:endParaRPr lang="en-GB"/>
        </a:p>
      </dgm:t>
    </dgm:pt>
    <dgm:pt modelId="{CC40E56F-7A46-4370-AB90-762548674AA7}" type="parTrans" cxnId="{A010141D-C9CD-49EF-B71E-E7BC47D09C01}">
      <dgm:prSet/>
      <dgm:spPr/>
      <dgm:t>
        <a:bodyPr/>
        <a:lstStyle/>
        <a:p>
          <a:endParaRPr lang="en-GB"/>
        </a:p>
      </dgm:t>
    </dgm:pt>
    <dgm:pt modelId="{0D838085-9631-4686-8247-C07EF9E97427}" type="sibTrans" cxnId="{A010141D-C9CD-49EF-B71E-E7BC47D09C01}">
      <dgm:prSet/>
      <dgm:spPr/>
      <dgm:t>
        <a:bodyPr/>
        <a:lstStyle/>
        <a:p>
          <a:endParaRPr lang="en-GB"/>
        </a:p>
      </dgm:t>
    </dgm:pt>
    <dgm:pt modelId="{F5CAEFD2-9A95-468A-BC6E-078F1233D585}">
      <dgm:prSet phldrT="[Text]"/>
      <dgm:spPr/>
      <dgm:t>
        <a:bodyPr/>
        <a:lstStyle/>
        <a:p>
          <a:r>
            <a:rPr lang="en-GB" dirty="0"/>
            <a:t>Locality SUPPORT Lead</a:t>
          </a:r>
        </a:p>
      </dgm:t>
    </dgm:pt>
    <dgm:pt modelId="{531FF3D8-8E9E-4A9A-B398-170AE99D0A0F}" type="parTrans" cxnId="{E660259C-F9DF-4180-9C68-2829529FD1AA}">
      <dgm:prSet/>
      <dgm:spPr/>
      <dgm:t>
        <a:bodyPr/>
        <a:lstStyle/>
        <a:p>
          <a:endParaRPr lang="en-GB"/>
        </a:p>
      </dgm:t>
    </dgm:pt>
    <dgm:pt modelId="{A0F50CD3-B042-4F46-A85A-2A2231CA87AE}" type="sibTrans" cxnId="{E660259C-F9DF-4180-9C68-2829529FD1AA}">
      <dgm:prSet/>
      <dgm:spPr/>
      <dgm:t>
        <a:bodyPr/>
        <a:lstStyle/>
        <a:p>
          <a:endParaRPr lang="en-GB"/>
        </a:p>
      </dgm:t>
    </dgm:pt>
    <dgm:pt modelId="{0980ACFB-9221-472B-B12A-ECCB62F569BE}">
      <dgm:prSet phldrT="[Text]"/>
      <dgm:spPr/>
      <dgm:t>
        <a:bodyPr/>
        <a:lstStyle/>
        <a:p>
          <a:pPr rtl="0"/>
          <a:r>
            <a:rPr lang="en-GB" dirty="0"/>
            <a:t>Head of Training Support</a:t>
          </a:r>
        </a:p>
      </dgm:t>
    </dgm:pt>
    <dgm:pt modelId="{A6465C01-C146-4CC7-A8B2-51A156C39259}" type="parTrans" cxnId="{D138B077-EFEB-44E0-A186-9AAA546BADFF}">
      <dgm:prSet/>
      <dgm:spPr/>
      <dgm:t>
        <a:bodyPr/>
        <a:lstStyle/>
        <a:p>
          <a:endParaRPr lang="en-GB"/>
        </a:p>
      </dgm:t>
    </dgm:pt>
    <dgm:pt modelId="{9276B806-4C7B-4B99-A357-C4CBD0031A82}" type="sibTrans" cxnId="{D138B077-EFEB-44E0-A186-9AAA546BADFF}">
      <dgm:prSet/>
      <dgm:spPr/>
      <dgm:t>
        <a:bodyPr/>
        <a:lstStyle/>
        <a:p>
          <a:endParaRPr lang="en-GB"/>
        </a:p>
      </dgm:t>
    </dgm:pt>
    <dgm:pt modelId="{B1B4BA46-1778-4E20-A458-3B258A2B63F0}">
      <dgm:prSet phldrT="[Text]"/>
      <dgm:spPr/>
      <dgm:t>
        <a:bodyPr/>
        <a:lstStyle/>
        <a:p>
          <a:r>
            <a:rPr lang="en-GB" dirty="0"/>
            <a:t>Head of school</a:t>
          </a:r>
        </a:p>
      </dgm:t>
    </dgm:pt>
    <dgm:pt modelId="{04CA112F-34FA-47E4-AAA7-958CBDCE978A}" type="parTrans" cxnId="{E01CDBD8-6EC2-4B60-9F93-C572022CAAFA}">
      <dgm:prSet/>
      <dgm:spPr/>
      <dgm:t>
        <a:bodyPr/>
        <a:lstStyle/>
        <a:p>
          <a:endParaRPr lang="en-GB"/>
        </a:p>
      </dgm:t>
    </dgm:pt>
    <dgm:pt modelId="{DD8CFBBD-E280-416A-8B64-96A020034019}" type="sibTrans" cxnId="{E01CDBD8-6EC2-4B60-9F93-C572022CAAFA}">
      <dgm:prSet/>
      <dgm:spPr/>
      <dgm:t>
        <a:bodyPr/>
        <a:lstStyle/>
        <a:p>
          <a:endParaRPr lang="en-GB"/>
        </a:p>
      </dgm:t>
    </dgm:pt>
    <dgm:pt modelId="{A8C19A64-C70E-4C64-812F-3148F157F02A}" type="pres">
      <dgm:prSet presAssocID="{C8737397-7C25-44C5-9F7F-F516C18AA2EA}" presName="Name0" presStyleCnt="0">
        <dgm:presLayoutVars>
          <dgm:dir/>
          <dgm:resizeHandles val="exact"/>
        </dgm:presLayoutVars>
      </dgm:prSet>
      <dgm:spPr/>
    </dgm:pt>
    <dgm:pt modelId="{858F7E7D-641D-41E1-9B6A-D055A7B7D830}" type="pres">
      <dgm:prSet presAssocID="{E7017A74-7AF7-408E-B71E-B6C394C893DB}" presName="node" presStyleLbl="node1" presStyleIdx="0" presStyleCnt="6">
        <dgm:presLayoutVars>
          <dgm:bulletEnabled val="1"/>
        </dgm:presLayoutVars>
      </dgm:prSet>
      <dgm:spPr/>
    </dgm:pt>
    <dgm:pt modelId="{96E405B9-FF47-412C-8AE0-CB22CAD1A16B}" type="pres">
      <dgm:prSet presAssocID="{0680078A-D5C2-47D7-8924-0F4A18ACA092}" presName="sibTrans" presStyleLbl="sibTrans1D1" presStyleIdx="0" presStyleCnt="5"/>
      <dgm:spPr/>
    </dgm:pt>
    <dgm:pt modelId="{510C634D-D02C-4E43-9F0D-F47E23DE8F1D}" type="pres">
      <dgm:prSet presAssocID="{0680078A-D5C2-47D7-8924-0F4A18ACA092}" presName="connectorText" presStyleLbl="sibTrans1D1" presStyleIdx="0" presStyleCnt="5"/>
      <dgm:spPr/>
    </dgm:pt>
    <dgm:pt modelId="{B861AF89-5326-4B6C-AA6C-8629466BB646}" type="pres">
      <dgm:prSet presAssocID="{A656C007-E2F0-4BA9-9EE7-73C2454BCDAD}" presName="node" presStyleLbl="node1" presStyleIdx="1" presStyleCnt="6">
        <dgm:presLayoutVars>
          <dgm:bulletEnabled val="1"/>
        </dgm:presLayoutVars>
      </dgm:prSet>
      <dgm:spPr/>
    </dgm:pt>
    <dgm:pt modelId="{EE236B0E-8E0C-4488-8654-3F19A3357815}" type="pres">
      <dgm:prSet presAssocID="{81D3D447-5034-40D7-8C0D-B9D61D21C705}" presName="sibTrans" presStyleLbl="sibTrans1D1" presStyleIdx="1" presStyleCnt="5"/>
      <dgm:spPr/>
    </dgm:pt>
    <dgm:pt modelId="{E2BD04EE-F8A6-4686-8A35-D39979C99B09}" type="pres">
      <dgm:prSet presAssocID="{81D3D447-5034-40D7-8C0D-B9D61D21C705}" presName="connectorText" presStyleLbl="sibTrans1D1" presStyleIdx="1" presStyleCnt="5"/>
      <dgm:spPr/>
    </dgm:pt>
    <dgm:pt modelId="{2B1085F1-77BC-46C2-87F6-C5C842F6D01F}" type="pres">
      <dgm:prSet presAssocID="{D016B94B-EC6E-4A11-9768-68EF310E4355}" presName="node" presStyleLbl="node1" presStyleIdx="2" presStyleCnt="6">
        <dgm:presLayoutVars>
          <dgm:bulletEnabled val="1"/>
        </dgm:presLayoutVars>
      </dgm:prSet>
      <dgm:spPr/>
    </dgm:pt>
    <dgm:pt modelId="{54650EFF-DA37-4D18-97FE-E431C78CCD8A}" type="pres">
      <dgm:prSet presAssocID="{0D838085-9631-4686-8247-C07EF9E97427}" presName="sibTrans" presStyleLbl="sibTrans1D1" presStyleIdx="2" presStyleCnt="5"/>
      <dgm:spPr/>
    </dgm:pt>
    <dgm:pt modelId="{097906F5-36F9-41CF-9166-7E163B3434BF}" type="pres">
      <dgm:prSet presAssocID="{0D838085-9631-4686-8247-C07EF9E97427}" presName="connectorText" presStyleLbl="sibTrans1D1" presStyleIdx="2" presStyleCnt="5"/>
      <dgm:spPr/>
    </dgm:pt>
    <dgm:pt modelId="{783A2B3A-F09A-49AB-9B9F-8E9689FC7DED}" type="pres">
      <dgm:prSet presAssocID="{F5CAEFD2-9A95-468A-BC6E-078F1233D585}" presName="node" presStyleLbl="node1" presStyleIdx="3" presStyleCnt="6">
        <dgm:presLayoutVars>
          <dgm:bulletEnabled val="1"/>
        </dgm:presLayoutVars>
      </dgm:prSet>
      <dgm:spPr/>
    </dgm:pt>
    <dgm:pt modelId="{FA0D24E0-BC3F-4D3A-8382-FE57461FC337}" type="pres">
      <dgm:prSet presAssocID="{A0F50CD3-B042-4F46-A85A-2A2231CA87AE}" presName="sibTrans" presStyleLbl="sibTrans1D1" presStyleIdx="3" presStyleCnt="5"/>
      <dgm:spPr/>
    </dgm:pt>
    <dgm:pt modelId="{FA4C7A70-2A63-420E-9A86-EE9CBCB02AB1}" type="pres">
      <dgm:prSet presAssocID="{A0F50CD3-B042-4F46-A85A-2A2231CA87AE}" presName="connectorText" presStyleLbl="sibTrans1D1" presStyleIdx="3" presStyleCnt="5"/>
      <dgm:spPr/>
    </dgm:pt>
    <dgm:pt modelId="{B0203967-FA18-40AB-90C8-11BB527D363D}" type="pres">
      <dgm:prSet presAssocID="{0980ACFB-9221-472B-B12A-ECCB62F569BE}" presName="node" presStyleLbl="node1" presStyleIdx="4" presStyleCnt="6">
        <dgm:presLayoutVars>
          <dgm:bulletEnabled val="1"/>
        </dgm:presLayoutVars>
      </dgm:prSet>
      <dgm:spPr/>
    </dgm:pt>
    <dgm:pt modelId="{55735D06-3D85-401F-817D-ECBAB972BBB2}" type="pres">
      <dgm:prSet presAssocID="{9276B806-4C7B-4B99-A357-C4CBD0031A82}" presName="sibTrans" presStyleLbl="sibTrans1D1" presStyleIdx="4" presStyleCnt="5"/>
      <dgm:spPr/>
    </dgm:pt>
    <dgm:pt modelId="{37533B80-5B31-4788-9504-F29CEA684E89}" type="pres">
      <dgm:prSet presAssocID="{9276B806-4C7B-4B99-A357-C4CBD0031A82}" presName="connectorText" presStyleLbl="sibTrans1D1" presStyleIdx="4" presStyleCnt="5"/>
      <dgm:spPr/>
    </dgm:pt>
    <dgm:pt modelId="{C52A2AEA-2878-43A5-86D2-A2ACD13D9052}" type="pres">
      <dgm:prSet presAssocID="{B1B4BA46-1778-4E20-A458-3B258A2B63F0}" presName="node" presStyleLbl="node1" presStyleIdx="5" presStyleCnt="6">
        <dgm:presLayoutVars>
          <dgm:bulletEnabled val="1"/>
        </dgm:presLayoutVars>
      </dgm:prSet>
      <dgm:spPr/>
    </dgm:pt>
  </dgm:ptLst>
  <dgm:cxnLst>
    <dgm:cxn modelId="{A724D00E-FADB-45A7-9247-58CD132E7CA3}" srcId="{C8737397-7C25-44C5-9F7F-F516C18AA2EA}" destId="{A656C007-E2F0-4BA9-9EE7-73C2454BCDAD}" srcOrd="1" destOrd="0" parTransId="{70C4E116-173C-4997-902C-5CF0B72F1891}" sibTransId="{81D3D447-5034-40D7-8C0D-B9D61D21C705}"/>
    <dgm:cxn modelId="{B45D7F12-06BF-4A54-9B51-E5CFC39D9C41}" type="presOf" srcId="{9276B806-4C7B-4B99-A357-C4CBD0031A82}" destId="{55735D06-3D85-401F-817D-ECBAB972BBB2}" srcOrd="0" destOrd="0" presId="urn:microsoft.com/office/officeart/2016/7/layout/RepeatingBendingProcessNew"/>
    <dgm:cxn modelId="{F8B4F818-5C1B-44C9-AF14-AE5DFD1DFD61}" type="presOf" srcId="{A0F50CD3-B042-4F46-A85A-2A2231CA87AE}" destId="{FA4C7A70-2A63-420E-9A86-EE9CBCB02AB1}" srcOrd="1" destOrd="0" presId="urn:microsoft.com/office/officeart/2016/7/layout/RepeatingBendingProcessNew"/>
    <dgm:cxn modelId="{1CAA2E1B-02EC-4496-812C-7CB7441453B5}" type="presOf" srcId="{9276B806-4C7B-4B99-A357-C4CBD0031A82}" destId="{37533B80-5B31-4788-9504-F29CEA684E89}" srcOrd="1" destOrd="0" presId="urn:microsoft.com/office/officeart/2016/7/layout/RepeatingBendingProcessNew"/>
    <dgm:cxn modelId="{A010141D-C9CD-49EF-B71E-E7BC47D09C01}" srcId="{C8737397-7C25-44C5-9F7F-F516C18AA2EA}" destId="{D016B94B-EC6E-4A11-9768-68EF310E4355}" srcOrd="2" destOrd="0" parTransId="{CC40E56F-7A46-4370-AB90-762548674AA7}" sibTransId="{0D838085-9631-4686-8247-C07EF9E97427}"/>
    <dgm:cxn modelId="{468F7124-C435-4DE3-905D-3E8F5AFB7E6D}" type="presOf" srcId="{D016B94B-EC6E-4A11-9768-68EF310E4355}" destId="{2B1085F1-77BC-46C2-87F6-C5C842F6D01F}" srcOrd="0" destOrd="0" presId="urn:microsoft.com/office/officeart/2016/7/layout/RepeatingBendingProcessNew"/>
    <dgm:cxn modelId="{FBADB540-8B6E-4C08-A9FC-A58E6F04F3F1}" type="presOf" srcId="{C8737397-7C25-44C5-9F7F-F516C18AA2EA}" destId="{A8C19A64-C70E-4C64-812F-3148F157F02A}" srcOrd="0" destOrd="0" presId="urn:microsoft.com/office/officeart/2016/7/layout/RepeatingBendingProcessNew"/>
    <dgm:cxn modelId="{F154DB5F-84B5-43EE-817C-DE679E1648B8}" type="presOf" srcId="{A656C007-E2F0-4BA9-9EE7-73C2454BCDAD}" destId="{B861AF89-5326-4B6C-AA6C-8629466BB646}" srcOrd="0" destOrd="0" presId="urn:microsoft.com/office/officeart/2016/7/layout/RepeatingBendingProcessNew"/>
    <dgm:cxn modelId="{84534E6C-0E23-402B-9ABE-C7C52F3A6F7A}" type="presOf" srcId="{0D838085-9631-4686-8247-C07EF9E97427}" destId="{54650EFF-DA37-4D18-97FE-E431C78CCD8A}" srcOrd="0" destOrd="0" presId="urn:microsoft.com/office/officeart/2016/7/layout/RepeatingBendingProcessNew"/>
    <dgm:cxn modelId="{D138B077-EFEB-44E0-A186-9AAA546BADFF}" srcId="{C8737397-7C25-44C5-9F7F-F516C18AA2EA}" destId="{0980ACFB-9221-472B-B12A-ECCB62F569BE}" srcOrd="4" destOrd="0" parTransId="{A6465C01-C146-4CC7-A8B2-51A156C39259}" sibTransId="{9276B806-4C7B-4B99-A357-C4CBD0031A82}"/>
    <dgm:cxn modelId="{1B8AEA58-AB0F-406D-9451-DFC929548932}" type="presOf" srcId="{81D3D447-5034-40D7-8C0D-B9D61D21C705}" destId="{E2BD04EE-F8A6-4686-8A35-D39979C99B09}" srcOrd="1" destOrd="0" presId="urn:microsoft.com/office/officeart/2016/7/layout/RepeatingBendingProcessNew"/>
    <dgm:cxn modelId="{AE0BE37B-AA33-4F79-B84D-0123DCA6365A}" type="presOf" srcId="{A0F50CD3-B042-4F46-A85A-2A2231CA87AE}" destId="{FA0D24E0-BC3F-4D3A-8382-FE57461FC337}" srcOrd="0" destOrd="0" presId="urn:microsoft.com/office/officeart/2016/7/layout/RepeatingBendingProcessNew"/>
    <dgm:cxn modelId="{66F20C87-75EC-4920-A516-1FF55BAE8977}" srcId="{C8737397-7C25-44C5-9F7F-F516C18AA2EA}" destId="{E7017A74-7AF7-408E-B71E-B6C394C893DB}" srcOrd="0" destOrd="0" parTransId="{5422EE2F-70AA-4502-A909-A0F3060ED86F}" sibTransId="{0680078A-D5C2-47D7-8924-0F4A18ACA092}"/>
    <dgm:cxn modelId="{8D3D4A93-3B6D-4407-9822-C6C620B3711F}" type="presOf" srcId="{F5CAEFD2-9A95-468A-BC6E-078F1233D585}" destId="{783A2B3A-F09A-49AB-9B9F-8E9689FC7DED}" srcOrd="0" destOrd="0" presId="urn:microsoft.com/office/officeart/2016/7/layout/RepeatingBendingProcessNew"/>
    <dgm:cxn modelId="{5A6EDE9A-827C-490B-8101-ADCA718CB4D3}" type="presOf" srcId="{0D838085-9631-4686-8247-C07EF9E97427}" destId="{097906F5-36F9-41CF-9166-7E163B3434BF}" srcOrd="1" destOrd="0" presId="urn:microsoft.com/office/officeart/2016/7/layout/RepeatingBendingProcessNew"/>
    <dgm:cxn modelId="{E660259C-F9DF-4180-9C68-2829529FD1AA}" srcId="{C8737397-7C25-44C5-9F7F-F516C18AA2EA}" destId="{F5CAEFD2-9A95-468A-BC6E-078F1233D585}" srcOrd="3" destOrd="0" parTransId="{531FF3D8-8E9E-4A9A-B398-170AE99D0A0F}" sibTransId="{A0F50CD3-B042-4F46-A85A-2A2231CA87AE}"/>
    <dgm:cxn modelId="{0E082BA9-32D8-4832-8F37-403682A5ED5B}" type="presOf" srcId="{81D3D447-5034-40D7-8C0D-B9D61D21C705}" destId="{EE236B0E-8E0C-4488-8654-3F19A3357815}" srcOrd="0" destOrd="0" presId="urn:microsoft.com/office/officeart/2016/7/layout/RepeatingBendingProcessNew"/>
    <dgm:cxn modelId="{6D836BB7-399B-4DB6-98EB-750165A34A4B}" type="presOf" srcId="{B1B4BA46-1778-4E20-A458-3B258A2B63F0}" destId="{C52A2AEA-2878-43A5-86D2-A2ACD13D9052}" srcOrd="0" destOrd="0" presId="urn:microsoft.com/office/officeart/2016/7/layout/RepeatingBendingProcessNew"/>
    <dgm:cxn modelId="{E700CBCE-0101-423B-BA06-F7D1C499D4F5}" type="presOf" srcId="{0680078A-D5C2-47D7-8924-0F4A18ACA092}" destId="{510C634D-D02C-4E43-9F0D-F47E23DE8F1D}" srcOrd="1" destOrd="0" presId="urn:microsoft.com/office/officeart/2016/7/layout/RepeatingBendingProcessNew"/>
    <dgm:cxn modelId="{C222FCD2-2C02-4E9D-8334-3CDD0A94A417}" type="presOf" srcId="{0980ACFB-9221-472B-B12A-ECCB62F569BE}" destId="{B0203967-FA18-40AB-90C8-11BB527D363D}" srcOrd="0" destOrd="0" presId="urn:microsoft.com/office/officeart/2016/7/layout/RepeatingBendingProcessNew"/>
    <dgm:cxn modelId="{E01CDBD8-6EC2-4B60-9F93-C572022CAAFA}" srcId="{C8737397-7C25-44C5-9F7F-F516C18AA2EA}" destId="{B1B4BA46-1778-4E20-A458-3B258A2B63F0}" srcOrd="5" destOrd="0" parTransId="{04CA112F-34FA-47E4-AAA7-958CBDCE978A}" sibTransId="{DD8CFBBD-E280-416A-8B64-96A020034019}"/>
    <dgm:cxn modelId="{85F4EBE9-E24F-4BB8-93C4-97E238C4C2F5}" type="presOf" srcId="{E7017A74-7AF7-408E-B71E-B6C394C893DB}" destId="{858F7E7D-641D-41E1-9B6A-D055A7B7D830}" srcOrd="0" destOrd="0" presId="urn:microsoft.com/office/officeart/2016/7/layout/RepeatingBendingProcessNew"/>
    <dgm:cxn modelId="{62C1FAEF-AD11-450D-A3B4-1B2A3EFBB1C4}" type="presOf" srcId="{0680078A-D5C2-47D7-8924-0F4A18ACA092}" destId="{96E405B9-FF47-412C-8AE0-CB22CAD1A16B}" srcOrd="0" destOrd="0" presId="urn:microsoft.com/office/officeart/2016/7/layout/RepeatingBendingProcessNew"/>
    <dgm:cxn modelId="{3510E56F-6180-4971-B958-5C259E2FCD1F}" type="presParOf" srcId="{A8C19A64-C70E-4C64-812F-3148F157F02A}" destId="{858F7E7D-641D-41E1-9B6A-D055A7B7D830}" srcOrd="0" destOrd="0" presId="urn:microsoft.com/office/officeart/2016/7/layout/RepeatingBendingProcessNew"/>
    <dgm:cxn modelId="{EB90876C-E3EB-4342-9ADE-795194441F43}" type="presParOf" srcId="{A8C19A64-C70E-4C64-812F-3148F157F02A}" destId="{96E405B9-FF47-412C-8AE0-CB22CAD1A16B}" srcOrd="1" destOrd="0" presId="urn:microsoft.com/office/officeart/2016/7/layout/RepeatingBendingProcessNew"/>
    <dgm:cxn modelId="{D7622D75-C02C-4476-8157-26640B40660C}" type="presParOf" srcId="{96E405B9-FF47-412C-8AE0-CB22CAD1A16B}" destId="{510C634D-D02C-4E43-9F0D-F47E23DE8F1D}" srcOrd="0" destOrd="0" presId="urn:microsoft.com/office/officeart/2016/7/layout/RepeatingBendingProcessNew"/>
    <dgm:cxn modelId="{1A9B68BD-8251-4099-BBB2-5929654BD00A}" type="presParOf" srcId="{A8C19A64-C70E-4C64-812F-3148F157F02A}" destId="{B861AF89-5326-4B6C-AA6C-8629466BB646}" srcOrd="2" destOrd="0" presId="urn:microsoft.com/office/officeart/2016/7/layout/RepeatingBendingProcessNew"/>
    <dgm:cxn modelId="{C63347C5-3110-4F3C-B0A2-BBCA4B9154B5}" type="presParOf" srcId="{A8C19A64-C70E-4C64-812F-3148F157F02A}" destId="{EE236B0E-8E0C-4488-8654-3F19A3357815}" srcOrd="3" destOrd="0" presId="urn:microsoft.com/office/officeart/2016/7/layout/RepeatingBendingProcessNew"/>
    <dgm:cxn modelId="{FA47C4CE-AD97-4640-BB4D-0D812A54F554}" type="presParOf" srcId="{EE236B0E-8E0C-4488-8654-3F19A3357815}" destId="{E2BD04EE-F8A6-4686-8A35-D39979C99B09}" srcOrd="0" destOrd="0" presId="urn:microsoft.com/office/officeart/2016/7/layout/RepeatingBendingProcessNew"/>
    <dgm:cxn modelId="{50CCD86A-2530-4750-839D-8EAB3729827C}" type="presParOf" srcId="{A8C19A64-C70E-4C64-812F-3148F157F02A}" destId="{2B1085F1-77BC-46C2-87F6-C5C842F6D01F}" srcOrd="4" destOrd="0" presId="urn:microsoft.com/office/officeart/2016/7/layout/RepeatingBendingProcessNew"/>
    <dgm:cxn modelId="{AE7D6E44-2377-4273-A6AD-876511C0D4D8}" type="presParOf" srcId="{A8C19A64-C70E-4C64-812F-3148F157F02A}" destId="{54650EFF-DA37-4D18-97FE-E431C78CCD8A}" srcOrd="5" destOrd="0" presId="urn:microsoft.com/office/officeart/2016/7/layout/RepeatingBendingProcessNew"/>
    <dgm:cxn modelId="{CF32A523-9357-4FC1-8D5A-26FAC8262B51}" type="presParOf" srcId="{54650EFF-DA37-4D18-97FE-E431C78CCD8A}" destId="{097906F5-36F9-41CF-9166-7E163B3434BF}" srcOrd="0" destOrd="0" presId="urn:microsoft.com/office/officeart/2016/7/layout/RepeatingBendingProcessNew"/>
    <dgm:cxn modelId="{0DDE5B2F-76EF-45EE-89A2-CA9091DB2503}" type="presParOf" srcId="{A8C19A64-C70E-4C64-812F-3148F157F02A}" destId="{783A2B3A-F09A-49AB-9B9F-8E9689FC7DED}" srcOrd="6" destOrd="0" presId="urn:microsoft.com/office/officeart/2016/7/layout/RepeatingBendingProcessNew"/>
    <dgm:cxn modelId="{2EC229E1-F9E4-4A72-80FD-E9BD8D36CA3F}" type="presParOf" srcId="{A8C19A64-C70E-4C64-812F-3148F157F02A}" destId="{FA0D24E0-BC3F-4D3A-8382-FE57461FC337}" srcOrd="7" destOrd="0" presId="urn:microsoft.com/office/officeart/2016/7/layout/RepeatingBendingProcessNew"/>
    <dgm:cxn modelId="{C4045318-03A2-4D0C-947D-8E8AA43CB36E}" type="presParOf" srcId="{FA0D24E0-BC3F-4D3A-8382-FE57461FC337}" destId="{FA4C7A70-2A63-420E-9A86-EE9CBCB02AB1}" srcOrd="0" destOrd="0" presId="urn:microsoft.com/office/officeart/2016/7/layout/RepeatingBendingProcessNew"/>
    <dgm:cxn modelId="{CF3A4436-EBBC-44B2-9337-E4D2F96C96F3}" type="presParOf" srcId="{A8C19A64-C70E-4C64-812F-3148F157F02A}" destId="{B0203967-FA18-40AB-90C8-11BB527D363D}" srcOrd="8" destOrd="0" presId="urn:microsoft.com/office/officeart/2016/7/layout/RepeatingBendingProcessNew"/>
    <dgm:cxn modelId="{CBC3CAB7-7ECA-4F7E-AFF1-72DDADC7B238}" type="presParOf" srcId="{A8C19A64-C70E-4C64-812F-3148F157F02A}" destId="{55735D06-3D85-401F-817D-ECBAB972BBB2}" srcOrd="9" destOrd="0" presId="urn:microsoft.com/office/officeart/2016/7/layout/RepeatingBendingProcessNew"/>
    <dgm:cxn modelId="{A55B207E-A556-4576-9942-4BB28DB601F4}" type="presParOf" srcId="{55735D06-3D85-401F-817D-ECBAB972BBB2}" destId="{37533B80-5B31-4788-9504-F29CEA684E89}" srcOrd="0" destOrd="0" presId="urn:microsoft.com/office/officeart/2016/7/layout/RepeatingBendingProcessNew"/>
    <dgm:cxn modelId="{5D32FCBC-A8B6-4033-BC6A-6B682A26CA0A}" type="presParOf" srcId="{A8C19A64-C70E-4C64-812F-3148F157F02A}" destId="{C52A2AEA-2878-43A5-86D2-A2ACD13D9052}"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B7A79A-B760-4827-A3D3-9FB9D9AA4569}"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FD78670F-85FA-46E8-9049-65A349A25A8B}">
      <dgm:prSet/>
      <dgm:spPr/>
      <dgm:t>
        <a:bodyPr/>
        <a:lstStyle/>
        <a:p>
          <a:r>
            <a:rPr lang="en-GB"/>
            <a:t>Poor knowledge</a:t>
          </a:r>
          <a:endParaRPr lang="en-US"/>
        </a:p>
      </dgm:t>
    </dgm:pt>
    <dgm:pt modelId="{8E57DAEC-6C75-4E19-97C7-12D744BCAE39}" type="parTrans" cxnId="{51BB3528-2A76-4383-9A93-AD648CBB2047}">
      <dgm:prSet/>
      <dgm:spPr/>
      <dgm:t>
        <a:bodyPr/>
        <a:lstStyle/>
        <a:p>
          <a:endParaRPr lang="en-US"/>
        </a:p>
      </dgm:t>
    </dgm:pt>
    <dgm:pt modelId="{4867294C-C900-46F5-A9BF-0BF32F81992C}" type="sibTrans" cxnId="{51BB3528-2A76-4383-9A93-AD648CBB2047}">
      <dgm:prSet/>
      <dgm:spPr/>
      <dgm:t>
        <a:bodyPr/>
        <a:lstStyle/>
        <a:p>
          <a:endParaRPr lang="en-US"/>
        </a:p>
      </dgm:t>
    </dgm:pt>
    <dgm:pt modelId="{BB5B64F1-3EFD-4A51-932C-FA640B9B1DAA}">
      <dgm:prSet/>
      <dgm:spPr/>
      <dgm:t>
        <a:bodyPr/>
        <a:lstStyle/>
        <a:p>
          <a:r>
            <a:rPr lang="en-GB"/>
            <a:t>Poor motivation</a:t>
          </a:r>
          <a:r>
            <a:rPr lang="en-US"/>
            <a:t> </a:t>
          </a:r>
        </a:p>
      </dgm:t>
    </dgm:pt>
    <dgm:pt modelId="{CE78FF89-7524-4A91-A8B1-1CB9BE721D8E}" type="parTrans" cxnId="{90C89510-325C-4EA1-8DCF-7EF424ECAFA1}">
      <dgm:prSet/>
      <dgm:spPr/>
      <dgm:t>
        <a:bodyPr/>
        <a:lstStyle/>
        <a:p>
          <a:endParaRPr lang="en-US"/>
        </a:p>
      </dgm:t>
    </dgm:pt>
    <dgm:pt modelId="{B697D79B-E4A6-4C48-8CA9-FEDCE47FEEB8}" type="sibTrans" cxnId="{90C89510-325C-4EA1-8DCF-7EF424ECAFA1}">
      <dgm:prSet/>
      <dgm:spPr/>
      <dgm:t>
        <a:bodyPr/>
        <a:lstStyle/>
        <a:p>
          <a:endParaRPr lang="en-US"/>
        </a:p>
      </dgm:t>
    </dgm:pt>
    <dgm:pt modelId="{5CDAFD3F-E0CC-4B41-8A48-335213BD86EF}">
      <dgm:prSet/>
      <dgm:spPr/>
      <dgm:t>
        <a:bodyPr/>
        <a:lstStyle/>
        <a:p>
          <a:r>
            <a:rPr lang="en-GB"/>
            <a:t>Unable to make decisions</a:t>
          </a:r>
          <a:endParaRPr lang="en-US"/>
        </a:p>
      </dgm:t>
    </dgm:pt>
    <dgm:pt modelId="{83D812DC-A798-4B9A-AFC6-1B9F4805E3C3}" type="parTrans" cxnId="{30D2057B-7611-48D8-92AE-2584EC23BC57}">
      <dgm:prSet/>
      <dgm:spPr/>
      <dgm:t>
        <a:bodyPr/>
        <a:lstStyle/>
        <a:p>
          <a:endParaRPr lang="en-US"/>
        </a:p>
      </dgm:t>
    </dgm:pt>
    <dgm:pt modelId="{C9D1651A-C4B1-484E-AF4D-4287B20B13DC}" type="sibTrans" cxnId="{30D2057B-7611-48D8-92AE-2584EC23BC57}">
      <dgm:prSet/>
      <dgm:spPr/>
      <dgm:t>
        <a:bodyPr/>
        <a:lstStyle/>
        <a:p>
          <a:endParaRPr lang="en-US"/>
        </a:p>
      </dgm:t>
    </dgm:pt>
    <dgm:pt modelId="{60AD5CE5-0C47-4550-B783-31A310FBFCEA}">
      <dgm:prSet/>
      <dgm:spPr/>
      <dgm:t>
        <a:bodyPr/>
        <a:lstStyle/>
        <a:p>
          <a:r>
            <a:rPr lang="en-GB"/>
            <a:t>Poorly structured consulting</a:t>
          </a:r>
          <a:endParaRPr lang="en-US"/>
        </a:p>
      </dgm:t>
    </dgm:pt>
    <dgm:pt modelId="{BF68F2E3-FB4D-4A84-8507-D0FC08AD8525}" type="parTrans" cxnId="{CDC2D77D-9036-423C-890C-077BF55DE13E}">
      <dgm:prSet/>
      <dgm:spPr/>
      <dgm:t>
        <a:bodyPr/>
        <a:lstStyle/>
        <a:p>
          <a:endParaRPr lang="en-US"/>
        </a:p>
      </dgm:t>
    </dgm:pt>
    <dgm:pt modelId="{EEC239FC-0C31-4610-9971-A84E9E019A71}" type="sibTrans" cxnId="{CDC2D77D-9036-423C-890C-077BF55DE13E}">
      <dgm:prSet/>
      <dgm:spPr/>
      <dgm:t>
        <a:bodyPr/>
        <a:lstStyle/>
        <a:p>
          <a:endParaRPr lang="en-US"/>
        </a:p>
      </dgm:t>
    </dgm:pt>
    <dgm:pt modelId="{97AC678C-F4FE-4BBB-9E90-E1D2D907EFE1}" type="pres">
      <dgm:prSet presAssocID="{61B7A79A-B760-4827-A3D3-9FB9D9AA4569}" presName="linear" presStyleCnt="0">
        <dgm:presLayoutVars>
          <dgm:animLvl val="lvl"/>
          <dgm:resizeHandles val="exact"/>
        </dgm:presLayoutVars>
      </dgm:prSet>
      <dgm:spPr/>
    </dgm:pt>
    <dgm:pt modelId="{8A4C9D49-FC93-4987-85B0-9B00FDA08042}" type="pres">
      <dgm:prSet presAssocID="{FD78670F-85FA-46E8-9049-65A349A25A8B}" presName="parentText" presStyleLbl="node1" presStyleIdx="0" presStyleCnt="4">
        <dgm:presLayoutVars>
          <dgm:chMax val="0"/>
          <dgm:bulletEnabled val="1"/>
        </dgm:presLayoutVars>
      </dgm:prSet>
      <dgm:spPr/>
    </dgm:pt>
    <dgm:pt modelId="{C61DF866-205D-44D4-9937-4F9AFBD5EFA1}" type="pres">
      <dgm:prSet presAssocID="{4867294C-C900-46F5-A9BF-0BF32F81992C}" presName="spacer" presStyleCnt="0"/>
      <dgm:spPr/>
    </dgm:pt>
    <dgm:pt modelId="{D45E5DF4-3A7D-42DB-9C59-D2A7B3B5787C}" type="pres">
      <dgm:prSet presAssocID="{BB5B64F1-3EFD-4A51-932C-FA640B9B1DAA}" presName="parentText" presStyleLbl="node1" presStyleIdx="1" presStyleCnt="4">
        <dgm:presLayoutVars>
          <dgm:chMax val="0"/>
          <dgm:bulletEnabled val="1"/>
        </dgm:presLayoutVars>
      </dgm:prSet>
      <dgm:spPr/>
    </dgm:pt>
    <dgm:pt modelId="{DF60785F-746C-4434-9A67-6E65F497847F}" type="pres">
      <dgm:prSet presAssocID="{B697D79B-E4A6-4C48-8CA9-FEDCE47FEEB8}" presName="spacer" presStyleCnt="0"/>
      <dgm:spPr/>
    </dgm:pt>
    <dgm:pt modelId="{7F71183C-A3D7-40BA-9C81-35B6281847BB}" type="pres">
      <dgm:prSet presAssocID="{5CDAFD3F-E0CC-4B41-8A48-335213BD86EF}" presName="parentText" presStyleLbl="node1" presStyleIdx="2" presStyleCnt="4">
        <dgm:presLayoutVars>
          <dgm:chMax val="0"/>
          <dgm:bulletEnabled val="1"/>
        </dgm:presLayoutVars>
      </dgm:prSet>
      <dgm:spPr/>
    </dgm:pt>
    <dgm:pt modelId="{7B9BA484-3F9C-49AB-854F-C4751117B035}" type="pres">
      <dgm:prSet presAssocID="{C9D1651A-C4B1-484E-AF4D-4287B20B13DC}" presName="spacer" presStyleCnt="0"/>
      <dgm:spPr/>
    </dgm:pt>
    <dgm:pt modelId="{2F4D6EF6-F55A-4734-9609-4ED3DF02B66A}" type="pres">
      <dgm:prSet presAssocID="{60AD5CE5-0C47-4550-B783-31A310FBFCEA}" presName="parentText" presStyleLbl="node1" presStyleIdx="3" presStyleCnt="4">
        <dgm:presLayoutVars>
          <dgm:chMax val="0"/>
          <dgm:bulletEnabled val="1"/>
        </dgm:presLayoutVars>
      </dgm:prSet>
      <dgm:spPr/>
    </dgm:pt>
  </dgm:ptLst>
  <dgm:cxnLst>
    <dgm:cxn modelId="{AED0840F-AD41-46D9-90AD-9899CB0B366F}" type="presOf" srcId="{61B7A79A-B760-4827-A3D3-9FB9D9AA4569}" destId="{97AC678C-F4FE-4BBB-9E90-E1D2D907EFE1}" srcOrd="0" destOrd="0" presId="urn:microsoft.com/office/officeart/2005/8/layout/vList2"/>
    <dgm:cxn modelId="{90C89510-325C-4EA1-8DCF-7EF424ECAFA1}" srcId="{61B7A79A-B760-4827-A3D3-9FB9D9AA4569}" destId="{BB5B64F1-3EFD-4A51-932C-FA640B9B1DAA}" srcOrd="1" destOrd="0" parTransId="{CE78FF89-7524-4A91-A8B1-1CB9BE721D8E}" sibTransId="{B697D79B-E4A6-4C48-8CA9-FEDCE47FEEB8}"/>
    <dgm:cxn modelId="{51BB3528-2A76-4383-9A93-AD648CBB2047}" srcId="{61B7A79A-B760-4827-A3D3-9FB9D9AA4569}" destId="{FD78670F-85FA-46E8-9049-65A349A25A8B}" srcOrd="0" destOrd="0" parTransId="{8E57DAEC-6C75-4E19-97C7-12D744BCAE39}" sibTransId="{4867294C-C900-46F5-A9BF-0BF32F81992C}"/>
    <dgm:cxn modelId="{AD8FB86F-8B8A-43AD-B184-03F9132144B0}" type="presOf" srcId="{60AD5CE5-0C47-4550-B783-31A310FBFCEA}" destId="{2F4D6EF6-F55A-4734-9609-4ED3DF02B66A}" srcOrd="0" destOrd="0" presId="urn:microsoft.com/office/officeart/2005/8/layout/vList2"/>
    <dgm:cxn modelId="{30D2057B-7611-48D8-92AE-2584EC23BC57}" srcId="{61B7A79A-B760-4827-A3D3-9FB9D9AA4569}" destId="{5CDAFD3F-E0CC-4B41-8A48-335213BD86EF}" srcOrd="2" destOrd="0" parTransId="{83D812DC-A798-4B9A-AFC6-1B9F4805E3C3}" sibTransId="{C9D1651A-C4B1-484E-AF4D-4287B20B13DC}"/>
    <dgm:cxn modelId="{CDC2D77D-9036-423C-890C-077BF55DE13E}" srcId="{61B7A79A-B760-4827-A3D3-9FB9D9AA4569}" destId="{60AD5CE5-0C47-4550-B783-31A310FBFCEA}" srcOrd="3" destOrd="0" parTransId="{BF68F2E3-FB4D-4A84-8507-D0FC08AD8525}" sibTransId="{EEC239FC-0C31-4610-9971-A84E9E019A71}"/>
    <dgm:cxn modelId="{C61C6E80-0EF2-4F68-8308-E9815CC38C86}" type="presOf" srcId="{BB5B64F1-3EFD-4A51-932C-FA640B9B1DAA}" destId="{D45E5DF4-3A7D-42DB-9C59-D2A7B3B5787C}" srcOrd="0" destOrd="0" presId="urn:microsoft.com/office/officeart/2005/8/layout/vList2"/>
    <dgm:cxn modelId="{FFA3BEF9-6E14-4E8E-AEDE-DE80FDDD4F1E}" type="presOf" srcId="{FD78670F-85FA-46E8-9049-65A349A25A8B}" destId="{8A4C9D49-FC93-4987-85B0-9B00FDA08042}" srcOrd="0" destOrd="0" presId="urn:microsoft.com/office/officeart/2005/8/layout/vList2"/>
    <dgm:cxn modelId="{441FE6FA-E654-4154-B279-82209A00337C}" type="presOf" srcId="{5CDAFD3F-E0CC-4B41-8A48-335213BD86EF}" destId="{7F71183C-A3D7-40BA-9C81-35B6281847BB}" srcOrd="0" destOrd="0" presId="urn:microsoft.com/office/officeart/2005/8/layout/vList2"/>
    <dgm:cxn modelId="{0F67959B-8901-40FE-9015-CC22B57E3691}" type="presParOf" srcId="{97AC678C-F4FE-4BBB-9E90-E1D2D907EFE1}" destId="{8A4C9D49-FC93-4987-85B0-9B00FDA08042}" srcOrd="0" destOrd="0" presId="urn:microsoft.com/office/officeart/2005/8/layout/vList2"/>
    <dgm:cxn modelId="{A39F2D16-AEA3-4BFB-962D-F245CDBACF21}" type="presParOf" srcId="{97AC678C-F4FE-4BBB-9E90-E1D2D907EFE1}" destId="{C61DF866-205D-44D4-9937-4F9AFBD5EFA1}" srcOrd="1" destOrd="0" presId="urn:microsoft.com/office/officeart/2005/8/layout/vList2"/>
    <dgm:cxn modelId="{A3C97B68-FFCC-40D4-8BD1-487A832933B9}" type="presParOf" srcId="{97AC678C-F4FE-4BBB-9E90-E1D2D907EFE1}" destId="{D45E5DF4-3A7D-42DB-9C59-D2A7B3B5787C}" srcOrd="2" destOrd="0" presId="urn:microsoft.com/office/officeart/2005/8/layout/vList2"/>
    <dgm:cxn modelId="{8B2AF516-9D0A-4BA6-8BA4-075F4D034316}" type="presParOf" srcId="{97AC678C-F4FE-4BBB-9E90-E1D2D907EFE1}" destId="{DF60785F-746C-4434-9A67-6E65F497847F}" srcOrd="3" destOrd="0" presId="urn:microsoft.com/office/officeart/2005/8/layout/vList2"/>
    <dgm:cxn modelId="{2C427E66-DC16-4DBC-940D-435DAC91100D}" type="presParOf" srcId="{97AC678C-F4FE-4BBB-9E90-E1D2D907EFE1}" destId="{7F71183C-A3D7-40BA-9C81-35B6281847BB}" srcOrd="4" destOrd="0" presId="urn:microsoft.com/office/officeart/2005/8/layout/vList2"/>
    <dgm:cxn modelId="{0A5F5001-F262-44C1-B732-D14EABD14355}" type="presParOf" srcId="{97AC678C-F4FE-4BBB-9E90-E1D2D907EFE1}" destId="{7B9BA484-3F9C-49AB-854F-C4751117B035}" srcOrd="5" destOrd="0" presId="urn:microsoft.com/office/officeart/2005/8/layout/vList2"/>
    <dgm:cxn modelId="{77BA1C77-3992-425D-A44E-AE37242DEE80}" type="presParOf" srcId="{97AC678C-F4FE-4BBB-9E90-E1D2D907EFE1}" destId="{2F4D6EF6-F55A-4734-9609-4ED3DF02B66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40880-8EE7-4F48-AE10-7D1B6007A433}">
      <dsp:nvSpPr>
        <dsp:cNvPr id="0" name=""/>
        <dsp:cNvSpPr/>
      </dsp:nvSpPr>
      <dsp:spPr>
        <a:xfrm>
          <a:off x="0" y="913707"/>
          <a:ext cx="4953893" cy="5148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SJT scores from application exams</a:t>
          </a:r>
          <a:endParaRPr lang="en-US" sz="2200" kern="1200" dirty="0"/>
        </a:p>
      </dsp:txBody>
      <dsp:txXfrm>
        <a:off x="25130" y="938837"/>
        <a:ext cx="4903633" cy="464540"/>
      </dsp:txXfrm>
    </dsp:sp>
    <dsp:sp modelId="{FFB25FED-A423-478E-9171-0D0C71834F02}">
      <dsp:nvSpPr>
        <dsp:cNvPr id="0" name=""/>
        <dsp:cNvSpPr/>
      </dsp:nvSpPr>
      <dsp:spPr>
        <a:xfrm>
          <a:off x="0" y="1491867"/>
          <a:ext cx="4953893" cy="5148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Admin. Behaviours (Practice and scheme)</a:t>
          </a:r>
          <a:endParaRPr lang="en-US" sz="2200" kern="1200"/>
        </a:p>
      </dsp:txBody>
      <dsp:txXfrm>
        <a:off x="25130" y="1516997"/>
        <a:ext cx="4903633" cy="464540"/>
      </dsp:txXfrm>
    </dsp:sp>
    <dsp:sp modelId="{6811785C-7EF8-45BB-99DC-2DF490BA552C}">
      <dsp:nvSpPr>
        <dsp:cNvPr id="0" name=""/>
        <dsp:cNvSpPr/>
      </dsp:nvSpPr>
      <dsp:spPr>
        <a:xfrm>
          <a:off x="0" y="2070028"/>
          <a:ext cx="4953893" cy="5148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NHS naivety</a:t>
          </a:r>
          <a:endParaRPr lang="en-US" sz="2200" kern="1200"/>
        </a:p>
      </dsp:txBody>
      <dsp:txXfrm>
        <a:off x="25130" y="2095158"/>
        <a:ext cx="4903633" cy="464540"/>
      </dsp:txXfrm>
    </dsp:sp>
    <dsp:sp modelId="{BE89BC83-292F-463C-8E7E-E3DA6F3285E3}">
      <dsp:nvSpPr>
        <dsp:cNvPr id="0" name=""/>
        <dsp:cNvSpPr/>
      </dsp:nvSpPr>
      <dsp:spPr>
        <a:xfrm>
          <a:off x="0" y="2648188"/>
          <a:ext cx="4953893" cy="51480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SUIs  (serious untoward incidents)</a:t>
          </a:r>
          <a:endParaRPr lang="en-US" sz="2200" kern="1200"/>
        </a:p>
      </dsp:txBody>
      <dsp:txXfrm>
        <a:off x="25130" y="2673318"/>
        <a:ext cx="4903633" cy="464540"/>
      </dsp:txXfrm>
    </dsp:sp>
    <dsp:sp modelId="{D06F876E-3E5E-431E-8350-A0825FC5A726}">
      <dsp:nvSpPr>
        <dsp:cNvPr id="0" name=""/>
        <dsp:cNvSpPr/>
      </dsp:nvSpPr>
      <dsp:spPr>
        <a:xfrm>
          <a:off x="0" y="3226348"/>
          <a:ext cx="4953893" cy="514800"/>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Other sources e.g. GMC conditions</a:t>
          </a:r>
          <a:endParaRPr lang="en-US" sz="2200" kern="1200"/>
        </a:p>
      </dsp:txBody>
      <dsp:txXfrm>
        <a:off x="25130" y="3251478"/>
        <a:ext cx="4903633" cy="464540"/>
      </dsp:txXfrm>
    </dsp:sp>
    <dsp:sp modelId="{E741FFB0-7123-4681-8809-A944C0240B5F}">
      <dsp:nvSpPr>
        <dsp:cNvPr id="0" name=""/>
        <dsp:cNvSpPr/>
      </dsp:nvSpPr>
      <dsp:spPr>
        <a:xfrm>
          <a:off x="0" y="3804508"/>
          <a:ext cx="4953893" cy="5148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CSR and ESR</a:t>
          </a:r>
          <a:endParaRPr lang="en-US" sz="2200" kern="1200"/>
        </a:p>
      </dsp:txBody>
      <dsp:txXfrm>
        <a:off x="25130" y="3829638"/>
        <a:ext cx="4903633" cy="464540"/>
      </dsp:txXfrm>
    </dsp:sp>
    <dsp:sp modelId="{CDAE8876-D2D5-412A-885F-5186ACA0CB0F}">
      <dsp:nvSpPr>
        <dsp:cNvPr id="0" name=""/>
        <dsp:cNvSpPr/>
      </dsp:nvSpPr>
      <dsp:spPr>
        <a:xfrm>
          <a:off x="0" y="4382668"/>
          <a:ext cx="4953893" cy="5148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MSF feedback</a:t>
          </a:r>
          <a:endParaRPr lang="en-US" sz="2200" kern="1200"/>
        </a:p>
      </dsp:txBody>
      <dsp:txXfrm>
        <a:off x="25130" y="4407798"/>
        <a:ext cx="4903633" cy="464540"/>
      </dsp:txXfrm>
    </dsp:sp>
    <dsp:sp modelId="{37A2385E-BDA7-4D86-A364-DD097A16B3B2}">
      <dsp:nvSpPr>
        <dsp:cNvPr id="0" name=""/>
        <dsp:cNvSpPr/>
      </dsp:nvSpPr>
      <dsp:spPr>
        <a:xfrm>
          <a:off x="0" y="4960828"/>
          <a:ext cx="4953893" cy="5148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Health / family issues</a:t>
          </a:r>
          <a:endParaRPr lang="en-US" sz="2200" kern="1200"/>
        </a:p>
      </dsp:txBody>
      <dsp:txXfrm>
        <a:off x="25130" y="4985958"/>
        <a:ext cx="4903633" cy="4645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5627B-1992-44A3-9224-435A74FAB47A}">
      <dsp:nvSpPr>
        <dsp:cNvPr id="0" name=""/>
        <dsp:cNvSpPr/>
      </dsp:nvSpPr>
      <dsp:spPr>
        <a:xfrm>
          <a:off x="0" y="1501097"/>
          <a:ext cx="5328591" cy="1414021"/>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a:t>Many courses</a:t>
          </a:r>
          <a:r>
            <a:rPr lang="en-GB" sz="2400" kern="1200" dirty="0">
              <a:latin typeface="Gill Sans MT" panose="020B0502020104020203"/>
            </a:rPr>
            <a:t>  </a:t>
          </a:r>
          <a:r>
            <a:rPr lang="en-GB" sz="2400" kern="1200" dirty="0"/>
            <a:t> -</a:t>
          </a:r>
          <a:r>
            <a:rPr lang="en-GB" sz="2400" kern="1200" dirty="0">
              <a:latin typeface="Gill Sans MT" panose="020B0502020104020203"/>
            </a:rPr>
            <a:t>, </a:t>
          </a:r>
          <a:r>
            <a:rPr lang="en-GB" sz="2400" kern="1200" dirty="0"/>
            <a:t> enhanced induction programme, Booster course Study skills for busy doctors, study skills for AKT, RCA/SCA support, Coaching sessions</a:t>
          </a:r>
          <a:endParaRPr lang="en-US" sz="2400" kern="1200" dirty="0"/>
        </a:p>
      </dsp:txBody>
      <dsp:txXfrm>
        <a:off x="69027" y="1570124"/>
        <a:ext cx="5190537" cy="1275967"/>
      </dsp:txXfrm>
    </dsp:sp>
    <dsp:sp modelId="{23F7E179-D8B9-4A37-A31D-C3F21E3E145A}">
      <dsp:nvSpPr>
        <dsp:cNvPr id="0" name=""/>
        <dsp:cNvSpPr/>
      </dsp:nvSpPr>
      <dsp:spPr>
        <a:xfrm>
          <a:off x="0" y="3099439"/>
          <a:ext cx="5328591" cy="935412"/>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Neurodiversity screening/testing– free self screening. Paid full screening if positive.</a:t>
          </a:r>
          <a:r>
            <a:rPr lang="en-US" sz="2400" kern="1200" dirty="0"/>
            <a:t> </a:t>
          </a:r>
        </a:p>
      </dsp:txBody>
      <dsp:txXfrm>
        <a:off x="45663" y="3145102"/>
        <a:ext cx="5237265" cy="844086"/>
      </dsp:txXfrm>
    </dsp:sp>
    <dsp:sp modelId="{D9E32480-5F3A-4412-8A22-865F14E7E8C7}">
      <dsp:nvSpPr>
        <dsp:cNvPr id="0" name=""/>
        <dsp:cNvSpPr/>
      </dsp:nvSpPr>
      <dsp:spPr>
        <a:xfrm>
          <a:off x="0" y="4219172"/>
          <a:ext cx="5328591" cy="472418"/>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One to one meetings</a:t>
          </a:r>
          <a:endParaRPr lang="en-US" sz="2400" kern="1200"/>
        </a:p>
      </dsp:txBody>
      <dsp:txXfrm>
        <a:off x="23062" y="4242234"/>
        <a:ext cx="5282467" cy="4262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C1D01-BEF5-4B6C-95F3-ABA844D5E75B}">
      <dsp:nvSpPr>
        <dsp:cNvPr id="0" name=""/>
        <dsp:cNvSpPr/>
      </dsp:nvSpPr>
      <dsp:spPr>
        <a:xfrm>
          <a:off x="0" y="95627"/>
          <a:ext cx="5218510" cy="9126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Workshop support from peers</a:t>
          </a:r>
          <a:endParaRPr lang="en-US" sz="2400" kern="1200"/>
        </a:p>
      </dsp:txBody>
      <dsp:txXfrm>
        <a:off x="44549" y="140176"/>
        <a:ext cx="5129412" cy="823502"/>
      </dsp:txXfrm>
    </dsp:sp>
    <dsp:sp modelId="{5A330F4A-130D-46CB-BF56-9FAAF4C5CC85}">
      <dsp:nvSpPr>
        <dsp:cNvPr id="0" name=""/>
        <dsp:cNvSpPr/>
      </dsp:nvSpPr>
      <dsp:spPr>
        <a:xfrm>
          <a:off x="0" y="1077347"/>
          <a:ext cx="5218510" cy="9126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TPD support. SUPPORT team support.</a:t>
          </a:r>
          <a:endParaRPr lang="en-US" sz="2400" kern="1200" dirty="0"/>
        </a:p>
      </dsp:txBody>
      <dsp:txXfrm>
        <a:off x="44549" y="1121896"/>
        <a:ext cx="5129412" cy="823502"/>
      </dsp:txXfrm>
    </dsp:sp>
    <dsp:sp modelId="{B8152832-5B49-49CC-99D1-00D4A90E23BB}">
      <dsp:nvSpPr>
        <dsp:cNvPr id="0" name=""/>
        <dsp:cNvSpPr/>
      </dsp:nvSpPr>
      <dsp:spPr>
        <a:xfrm>
          <a:off x="0" y="2059067"/>
          <a:ext cx="5218510" cy="9126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Sessions at Spring and Autumn school</a:t>
          </a:r>
          <a:endParaRPr lang="en-US" sz="2400" kern="1200"/>
        </a:p>
      </dsp:txBody>
      <dsp:txXfrm>
        <a:off x="44549" y="2103616"/>
        <a:ext cx="5129412" cy="823502"/>
      </dsp:txXfrm>
    </dsp:sp>
    <dsp:sp modelId="{511E618D-2510-466C-B57E-6FFC92A0B453}">
      <dsp:nvSpPr>
        <dsp:cNvPr id="0" name=""/>
        <dsp:cNvSpPr/>
      </dsp:nvSpPr>
      <dsp:spPr>
        <a:xfrm>
          <a:off x="0" y="3040787"/>
          <a:ext cx="5218510" cy="91260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t>Trainer plenaries</a:t>
          </a:r>
          <a:r>
            <a:rPr lang="en-GB" sz="2400" kern="1200">
              <a:latin typeface="Gill Sans MT" panose="020B0502020104020203"/>
            </a:rPr>
            <a:t> / workshops</a:t>
          </a:r>
          <a:endParaRPr lang="en-US" sz="2400" kern="1200"/>
        </a:p>
      </dsp:txBody>
      <dsp:txXfrm>
        <a:off x="44549" y="3085336"/>
        <a:ext cx="5129412" cy="823502"/>
      </dsp:txXfrm>
    </dsp:sp>
    <dsp:sp modelId="{2185FFDC-BEB0-46A8-A2E6-E5E9CC718E99}">
      <dsp:nvSpPr>
        <dsp:cNvPr id="0" name=""/>
        <dsp:cNvSpPr/>
      </dsp:nvSpPr>
      <dsp:spPr>
        <a:xfrm>
          <a:off x="0" y="4022507"/>
          <a:ext cx="5218510" cy="912600"/>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Gill Sans MT" panose="020B0502020104020203"/>
            </a:rPr>
            <a:t>Trainer</a:t>
          </a:r>
          <a:r>
            <a:rPr lang="en-GB" sz="2400" kern="1200" dirty="0"/>
            <a:t> resources </a:t>
          </a:r>
          <a:endParaRPr lang="en-US" sz="2400" kern="1200" dirty="0"/>
        </a:p>
      </dsp:txBody>
      <dsp:txXfrm>
        <a:off x="44549" y="4067056"/>
        <a:ext cx="5129412" cy="823502"/>
      </dsp:txXfrm>
    </dsp:sp>
    <dsp:sp modelId="{97982B4A-F8B1-45EB-B5C5-13970CB2E6AC}">
      <dsp:nvSpPr>
        <dsp:cNvPr id="0" name=""/>
        <dsp:cNvSpPr/>
      </dsp:nvSpPr>
      <dsp:spPr>
        <a:xfrm>
          <a:off x="0" y="5004227"/>
          <a:ext cx="5218510" cy="9126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a:latin typeface="Gill Sans MT" panose="020B0502020104020203"/>
            </a:rPr>
            <a:t>Enhanced</a:t>
          </a:r>
          <a:r>
            <a:rPr lang="en-GB" sz="2400" kern="1200"/>
            <a:t> training grant</a:t>
          </a:r>
          <a:r>
            <a:rPr lang="en-GB" sz="2400" kern="1200">
              <a:latin typeface="Gill Sans MT" panose="020B0502020104020203"/>
            </a:rPr>
            <a:t> where applicable</a:t>
          </a:r>
          <a:endParaRPr lang="en-US" sz="2400" kern="1200"/>
        </a:p>
      </dsp:txBody>
      <dsp:txXfrm>
        <a:off x="44549" y="5048776"/>
        <a:ext cx="5129412" cy="8235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4D913-0169-439B-B188-9BF0CD1523EE}">
      <dsp:nvSpPr>
        <dsp:cNvPr id="0" name=""/>
        <dsp:cNvSpPr/>
      </dsp:nvSpPr>
      <dsp:spPr>
        <a:xfrm>
          <a:off x="1636021" y="2784"/>
          <a:ext cx="1840524" cy="1217525"/>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Taking it at the wrong time</a:t>
          </a:r>
          <a:endParaRPr lang="en-US" sz="1900" kern="1200"/>
        </a:p>
      </dsp:txBody>
      <dsp:txXfrm>
        <a:off x="1695456" y="62219"/>
        <a:ext cx="1721654" cy="1098655"/>
      </dsp:txXfrm>
    </dsp:sp>
    <dsp:sp modelId="{958A9E4F-0DA9-438E-A25B-2F0EB1DE2525}">
      <dsp:nvSpPr>
        <dsp:cNvPr id="0" name=""/>
        <dsp:cNvSpPr/>
      </dsp:nvSpPr>
      <dsp:spPr>
        <a:xfrm>
          <a:off x="1636021" y="1281186"/>
          <a:ext cx="1840524" cy="1217525"/>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Poorly prepared</a:t>
          </a:r>
          <a:endParaRPr lang="en-US" sz="1900" kern="1200"/>
        </a:p>
      </dsp:txBody>
      <dsp:txXfrm>
        <a:off x="1695456" y="1340621"/>
        <a:ext cx="1721654" cy="1098655"/>
      </dsp:txXfrm>
    </dsp:sp>
    <dsp:sp modelId="{A5C38E06-D505-4395-BA3D-C87B4957236B}">
      <dsp:nvSpPr>
        <dsp:cNvPr id="0" name=""/>
        <dsp:cNvSpPr/>
      </dsp:nvSpPr>
      <dsp:spPr>
        <a:xfrm>
          <a:off x="1636021" y="2559589"/>
          <a:ext cx="1840524" cy="1217525"/>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Poor technique</a:t>
          </a:r>
          <a:endParaRPr lang="en-US" sz="1900" kern="1200"/>
        </a:p>
      </dsp:txBody>
      <dsp:txXfrm>
        <a:off x="1695456" y="2619024"/>
        <a:ext cx="1721654" cy="1098655"/>
      </dsp:txXfrm>
    </dsp:sp>
    <dsp:sp modelId="{4EA5EE88-F8EA-476A-96DC-3A3E8BA8E3B7}">
      <dsp:nvSpPr>
        <dsp:cNvPr id="0" name=""/>
        <dsp:cNvSpPr/>
      </dsp:nvSpPr>
      <dsp:spPr>
        <a:xfrm>
          <a:off x="1636021" y="3837991"/>
          <a:ext cx="1840524" cy="1217525"/>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a:t>Health issues/anxiety</a:t>
          </a:r>
          <a:endParaRPr lang="en-US" sz="1900" kern="1200"/>
        </a:p>
      </dsp:txBody>
      <dsp:txXfrm>
        <a:off x="1695456" y="3897426"/>
        <a:ext cx="1721654" cy="1098655"/>
      </dsp:txXfrm>
    </dsp:sp>
    <dsp:sp modelId="{7279E006-CFDF-42D5-9886-1EADE9700F96}">
      <dsp:nvSpPr>
        <dsp:cNvPr id="0" name=""/>
        <dsp:cNvSpPr/>
      </dsp:nvSpPr>
      <dsp:spPr>
        <a:xfrm>
          <a:off x="1636021" y="5116393"/>
          <a:ext cx="1840524" cy="1217525"/>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GB" sz="1900" kern="1200" dirty="0"/>
            <a:t>Neurodiversity /Dyslexia</a:t>
          </a:r>
          <a:endParaRPr lang="en-US" sz="1900" kern="1200" dirty="0"/>
        </a:p>
      </dsp:txBody>
      <dsp:txXfrm>
        <a:off x="1695456" y="5175828"/>
        <a:ext cx="1721654" cy="10986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4D913-0169-439B-B188-9BF0CD1523EE}">
      <dsp:nvSpPr>
        <dsp:cNvPr id="0" name=""/>
        <dsp:cNvSpPr/>
      </dsp:nvSpPr>
      <dsp:spPr>
        <a:xfrm>
          <a:off x="1391956" y="2784"/>
          <a:ext cx="1565951" cy="1217525"/>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Taking it at the wrong time</a:t>
          </a:r>
          <a:endParaRPr lang="en-US" sz="1600" kern="1200"/>
        </a:p>
      </dsp:txBody>
      <dsp:txXfrm>
        <a:off x="1451391" y="62219"/>
        <a:ext cx="1447081" cy="1098655"/>
      </dsp:txXfrm>
    </dsp:sp>
    <dsp:sp modelId="{958A9E4F-0DA9-438E-A25B-2F0EB1DE2525}">
      <dsp:nvSpPr>
        <dsp:cNvPr id="0" name=""/>
        <dsp:cNvSpPr/>
      </dsp:nvSpPr>
      <dsp:spPr>
        <a:xfrm>
          <a:off x="1391956" y="1281186"/>
          <a:ext cx="1565951" cy="1217525"/>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Poorly prepared</a:t>
          </a:r>
          <a:endParaRPr lang="en-US" sz="1600" kern="1200"/>
        </a:p>
      </dsp:txBody>
      <dsp:txXfrm>
        <a:off x="1451391" y="1340621"/>
        <a:ext cx="1447081" cy="1098655"/>
      </dsp:txXfrm>
    </dsp:sp>
    <dsp:sp modelId="{A5C38E06-D505-4395-BA3D-C87B4957236B}">
      <dsp:nvSpPr>
        <dsp:cNvPr id="0" name=""/>
        <dsp:cNvSpPr/>
      </dsp:nvSpPr>
      <dsp:spPr>
        <a:xfrm>
          <a:off x="1391956" y="2559589"/>
          <a:ext cx="1565951" cy="1217525"/>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Poor technique</a:t>
          </a:r>
          <a:endParaRPr lang="en-US" sz="1600" kern="1200"/>
        </a:p>
      </dsp:txBody>
      <dsp:txXfrm>
        <a:off x="1451391" y="2619024"/>
        <a:ext cx="1447081" cy="1098655"/>
      </dsp:txXfrm>
    </dsp:sp>
    <dsp:sp modelId="{4EA5EE88-F8EA-476A-96DC-3A3E8BA8E3B7}">
      <dsp:nvSpPr>
        <dsp:cNvPr id="0" name=""/>
        <dsp:cNvSpPr/>
      </dsp:nvSpPr>
      <dsp:spPr>
        <a:xfrm>
          <a:off x="1391956" y="3837991"/>
          <a:ext cx="1565951" cy="1217525"/>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Health issues/anxiety</a:t>
          </a:r>
          <a:endParaRPr lang="en-US" sz="1600" kern="1200"/>
        </a:p>
      </dsp:txBody>
      <dsp:txXfrm>
        <a:off x="1451391" y="3897426"/>
        <a:ext cx="1447081" cy="1098655"/>
      </dsp:txXfrm>
    </dsp:sp>
    <dsp:sp modelId="{7279E006-CFDF-42D5-9886-1EADE9700F96}">
      <dsp:nvSpPr>
        <dsp:cNvPr id="0" name=""/>
        <dsp:cNvSpPr/>
      </dsp:nvSpPr>
      <dsp:spPr>
        <a:xfrm>
          <a:off x="1391956" y="5116393"/>
          <a:ext cx="1565951" cy="1217525"/>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Neurodiversity /Dyslexia</a:t>
          </a:r>
          <a:endParaRPr lang="en-US" sz="1600" kern="1200" dirty="0"/>
        </a:p>
      </dsp:txBody>
      <dsp:txXfrm>
        <a:off x="1451391" y="5175828"/>
        <a:ext cx="1447081" cy="10986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81D8D-133E-42CB-BCD0-7BE9D788AFF4}">
      <dsp:nvSpPr>
        <dsp:cNvPr id="0" name=""/>
        <dsp:cNvSpPr/>
      </dsp:nvSpPr>
      <dsp:spPr>
        <a:xfrm>
          <a:off x="1340981" y="36"/>
          <a:ext cx="1508604" cy="1459853"/>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Timing issues</a:t>
          </a:r>
        </a:p>
      </dsp:txBody>
      <dsp:txXfrm>
        <a:off x="1412245" y="71300"/>
        <a:ext cx="1366076" cy="1317325"/>
      </dsp:txXfrm>
    </dsp:sp>
    <dsp:sp modelId="{BC94D913-0169-439B-B188-9BF0CD1523EE}">
      <dsp:nvSpPr>
        <dsp:cNvPr id="0" name=""/>
        <dsp:cNvSpPr/>
      </dsp:nvSpPr>
      <dsp:spPr>
        <a:xfrm>
          <a:off x="1340981" y="1532882"/>
          <a:ext cx="1508604" cy="1459853"/>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(Stamina for a 12 patient surgery – SCA)</a:t>
          </a:r>
        </a:p>
      </dsp:txBody>
      <dsp:txXfrm>
        <a:off x="1412245" y="1604146"/>
        <a:ext cx="1366076" cy="13173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FD029-1C13-4B31-A9F2-D7482B718F68}">
      <dsp:nvSpPr>
        <dsp:cNvPr id="0" name=""/>
        <dsp:cNvSpPr/>
      </dsp:nvSpPr>
      <dsp:spPr>
        <a:xfrm>
          <a:off x="0" y="14518"/>
          <a:ext cx="8065294" cy="13689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AKT regularly unmasks neurodiversity in high achieving doctors due to format of the exam (57 seconds per question)</a:t>
          </a:r>
        </a:p>
      </dsp:txBody>
      <dsp:txXfrm>
        <a:off x="66824" y="81342"/>
        <a:ext cx="7931646" cy="1235252"/>
      </dsp:txXfrm>
    </dsp:sp>
    <dsp:sp modelId="{8DD008CF-291D-4AAE-9E7F-BF1E98D03E16}">
      <dsp:nvSpPr>
        <dsp:cNvPr id="0" name=""/>
        <dsp:cNvSpPr/>
      </dsp:nvSpPr>
      <dsp:spPr>
        <a:xfrm>
          <a:off x="0" y="1458298"/>
          <a:ext cx="8065294" cy="1368900"/>
        </a:xfrm>
        <a:prstGeom prst="roundRect">
          <a:avLst/>
        </a:prstGeom>
        <a:solidFill>
          <a:schemeClr val="accent2">
            <a:hueOff val="-4979090"/>
            <a:satOff val="26639"/>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Neurodiversity can also create challenges in terms of </a:t>
          </a:r>
          <a:r>
            <a:rPr lang="en-US" sz="2600" kern="1200" dirty="0" err="1"/>
            <a:t>organisation</a:t>
          </a:r>
          <a:r>
            <a:rPr lang="en-US" sz="2600" kern="1200" dirty="0"/>
            <a:t> and planning which can be an issue in studying for AKT</a:t>
          </a:r>
        </a:p>
      </dsp:txBody>
      <dsp:txXfrm>
        <a:off x="66824" y="1525122"/>
        <a:ext cx="7931646" cy="1235252"/>
      </dsp:txXfrm>
    </dsp:sp>
    <dsp:sp modelId="{1F721D62-44A9-49A8-BA93-87020DD08462}">
      <dsp:nvSpPr>
        <dsp:cNvPr id="0" name=""/>
        <dsp:cNvSpPr/>
      </dsp:nvSpPr>
      <dsp:spPr>
        <a:xfrm>
          <a:off x="0" y="2902078"/>
          <a:ext cx="8065294" cy="1368900"/>
        </a:xfrm>
        <a:prstGeom prst="roundRect">
          <a:avLst/>
        </a:prstGeom>
        <a:solidFill>
          <a:schemeClr val="accent2">
            <a:hueOff val="-9958180"/>
            <a:satOff val="53278"/>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Free Screening and assessment available from YH Deanery provided by Genius within</a:t>
          </a:r>
        </a:p>
      </dsp:txBody>
      <dsp:txXfrm>
        <a:off x="66824" y="2968902"/>
        <a:ext cx="7931646" cy="1235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9505F-D7C6-49F0-B9D3-E8185CD2CB90}">
      <dsp:nvSpPr>
        <dsp:cNvPr id="0" name=""/>
        <dsp:cNvSpPr/>
      </dsp:nvSpPr>
      <dsp:spPr>
        <a:xfrm>
          <a:off x="0" y="239283"/>
          <a:ext cx="8640960" cy="926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Exam failures    AKT (applied knowledge test) &amp;  CSA (clinical skills assessment) / RCA (recorded consultation assessment)/SCA</a:t>
          </a:r>
          <a:endParaRPr lang="en-US" sz="2400" kern="1200" dirty="0"/>
        </a:p>
      </dsp:txBody>
      <dsp:txXfrm>
        <a:off x="45235" y="284518"/>
        <a:ext cx="8550490" cy="836169"/>
      </dsp:txXfrm>
    </dsp:sp>
    <dsp:sp modelId="{4E774D4D-52BF-49E4-968B-EE5951DE6F49}">
      <dsp:nvSpPr>
        <dsp:cNvPr id="0" name=""/>
        <dsp:cNvSpPr/>
      </dsp:nvSpPr>
      <dsp:spPr>
        <a:xfrm>
          <a:off x="0" y="1235043"/>
          <a:ext cx="8640960" cy="926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Ongoing CSR and ESR concerns</a:t>
          </a:r>
          <a:endParaRPr lang="en-US" sz="2400" kern="1200"/>
        </a:p>
      </dsp:txBody>
      <dsp:txXfrm>
        <a:off x="45235" y="1280278"/>
        <a:ext cx="8550490" cy="836169"/>
      </dsp:txXfrm>
    </dsp:sp>
    <dsp:sp modelId="{305A176F-BD7D-445D-B9C1-AEEC8F4A6BDA}">
      <dsp:nvSpPr>
        <dsp:cNvPr id="0" name=""/>
        <dsp:cNvSpPr/>
      </dsp:nvSpPr>
      <dsp:spPr>
        <a:xfrm>
          <a:off x="0" y="2230803"/>
          <a:ext cx="8640960" cy="926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Organisational issues – importance of educators notes</a:t>
          </a:r>
          <a:endParaRPr lang="en-US" sz="2400" kern="1200"/>
        </a:p>
      </dsp:txBody>
      <dsp:txXfrm>
        <a:off x="45235" y="2276038"/>
        <a:ext cx="8550490" cy="836169"/>
      </dsp:txXfrm>
    </dsp:sp>
    <dsp:sp modelId="{C2B5FE22-414B-410A-823D-F31167A3C650}">
      <dsp:nvSpPr>
        <dsp:cNvPr id="0" name=""/>
        <dsp:cNvSpPr/>
      </dsp:nvSpPr>
      <dsp:spPr>
        <a:xfrm>
          <a:off x="0" y="3226562"/>
          <a:ext cx="8640960" cy="926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Professional behaviour concerns</a:t>
          </a:r>
          <a:endParaRPr lang="en-US" sz="2400" kern="1200"/>
        </a:p>
      </dsp:txBody>
      <dsp:txXfrm>
        <a:off x="45235" y="3271797"/>
        <a:ext cx="8550490" cy="836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19564-575E-44D6-89C7-D30FB6757F24}">
      <dsp:nvSpPr>
        <dsp:cNvPr id="0" name=""/>
        <dsp:cNvSpPr/>
      </dsp:nvSpPr>
      <dsp:spPr>
        <a:xfrm>
          <a:off x="0" y="873499"/>
          <a:ext cx="4205288" cy="1436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9DFF57-90DE-478E-805D-41E705273237}">
      <dsp:nvSpPr>
        <dsp:cNvPr id="0" name=""/>
        <dsp:cNvSpPr/>
      </dsp:nvSpPr>
      <dsp:spPr>
        <a:xfrm>
          <a:off x="210264" y="32179"/>
          <a:ext cx="2943701" cy="168264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265" tIns="0" rIns="111265" bIns="0" numCol="1" spcCol="1270" anchor="ctr" anchorCtr="0">
          <a:noAutofit/>
        </a:bodyPr>
        <a:lstStyle/>
        <a:p>
          <a:pPr marL="0" lvl="0" indent="0" algn="l" defTabSz="2533650">
            <a:lnSpc>
              <a:spcPct val="90000"/>
            </a:lnSpc>
            <a:spcBef>
              <a:spcPct val="0"/>
            </a:spcBef>
            <a:spcAft>
              <a:spcPct val="35000"/>
            </a:spcAft>
            <a:buNone/>
          </a:pPr>
          <a:r>
            <a:rPr lang="en-US" sz="5700" kern="1200" dirty="0"/>
            <a:t>SKIPE</a:t>
          </a:r>
        </a:p>
      </dsp:txBody>
      <dsp:txXfrm>
        <a:off x="292404" y="114319"/>
        <a:ext cx="2779421" cy="1518360"/>
      </dsp:txXfrm>
    </dsp:sp>
    <dsp:sp modelId="{D375D197-5967-4FAA-8A3C-592EF71336B4}">
      <dsp:nvSpPr>
        <dsp:cNvPr id="0" name=""/>
        <dsp:cNvSpPr/>
      </dsp:nvSpPr>
      <dsp:spPr>
        <a:xfrm>
          <a:off x="0" y="3459020"/>
          <a:ext cx="4205288" cy="1436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CA9A8FA-A358-4A1F-A6AA-4B46B6897094}">
      <dsp:nvSpPr>
        <dsp:cNvPr id="0" name=""/>
        <dsp:cNvSpPr/>
      </dsp:nvSpPr>
      <dsp:spPr>
        <a:xfrm>
          <a:off x="210264" y="2617700"/>
          <a:ext cx="2943701" cy="168264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265" tIns="0" rIns="111265" bIns="0" numCol="1" spcCol="1270" anchor="ctr" anchorCtr="0">
          <a:noAutofit/>
        </a:bodyPr>
        <a:lstStyle/>
        <a:p>
          <a:pPr marL="0" lvl="0" indent="0" algn="l" defTabSz="2533650">
            <a:lnSpc>
              <a:spcPct val="90000"/>
            </a:lnSpc>
            <a:spcBef>
              <a:spcPct val="0"/>
            </a:spcBef>
            <a:spcAft>
              <a:spcPct val="35000"/>
            </a:spcAft>
            <a:buNone/>
          </a:pPr>
          <a:r>
            <a:rPr lang="en-US" sz="5700" kern="1200" dirty="0"/>
            <a:t>I-SID</a:t>
          </a:r>
        </a:p>
      </dsp:txBody>
      <dsp:txXfrm>
        <a:off x="292404" y="2699840"/>
        <a:ext cx="2779421" cy="1518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45CAD-AC09-4148-93F9-7295E25E2118}">
      <dsp:nvSpPr>
        <dsp:cNvPr id="0" name=""/>
        <dsp:cNvSpPr/>
      </dsp:nvSpPr>
      <dsp:spPr>
        <a:xfrm>
          <a:off x="1246614" y="300469"/>
          <a:ext cx="2587787" cy="15526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Skills</a:t>
          </a:r>
          <a:endParaRPr lang="en-US" sz="3900" kern="1200"/>
        </a:p>
      </dsp:txBody>
      <dsp:txXfrm>
        <a:off x="1246614" y="300469"/>
        <a:ext cx="2587787" cy="1552672"/>
      </dsp:txXfrm>
    </dsp:sp>
    <dsp:sp modelId="{4570A153-A6EE-43F6-BC05-A4F117FBA306}">
      <dsp:nvSpPr>
        <dsp:cNvPr id="0" name=""/>
        <dsp:cNvSpPr/>
      </dsp:nvSpPr>
      <dsp:spPr>
        <a:xfrm>
          <a:off x="4531526" y="378693"/>
          <a:ext cx="2587787" cy="15526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Knowledge</a:t>
          </a:r>
          <a:endParaRPr lang="en-US" sz="3900" kern="1200"/>
        </a:p>
      </dsp:txBody>
      <dsp:txXfrm>
        <a:off x="4531526" y="378693"/>
        <a:ext cx="2587787" cy="1552672"/>
      </dsp:txXfrm>
    </dsp:sp>
    <dsp:sp modelId="{DEB5A835-E5D4-4879-B557-C716FF54B081}">
      <dsp:nvSpPr>
        <dsp:cNvPr id="0" name=""/>
        <dsp:cNvSpPr/>
      </dsp:nvSpPr>
      <dsp:spPr>
        <a:xfrm>
          <a:off x="0" y="2255781"/>
          <a:ext cx="2587787" cy="155267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Internal</a:t>
          </a:r>
          <a:endParaRPr lang="en-US" sz="3900" kern="1200"/>
        </a:p>
      </dsp:txBody>
      <dsp:txXfrm>
        <a:off x="0" y="2255781"/>
        <a:ext cx="2587787" cy="1552672"/>
      </dsp:txXfrm>
    </dsp:sp>
    <dsp:sp modelId="{255A10F3-C073-4853-8D4C-83A997DE063C}">
      <dsp:nvSpPr>
        <dsp:cNvPr id="0" name=""/>
        <dsp:cNvSpPr/>
      </dsp:nvSpPr>
      <dsp:spPr>
        <a:xfrm>
          <a:off x="2846566" y="2177568"/>
          <a:ext cx="2587787" cy="15526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Past</a:t>
          </a:r>
          <a:endParaRPr lang="en-US" sz="3900" kern="1200"/>
        </a:p>
      </dsp:txBody>
      <dsp:txXfrm>
        <a:off x="2846566" y="2177568"/>
        <a:ext cx="2587787" cy="1552672"/>
      </dsp:txXfrm>
    </dsp:sp>
    <dsp:sp modelId="{8951DA0B-C45D-4803-9E5C-D93A7E5C8FC6}">
      <dsp:nvSpPr>
        <dsp:cNvPr id="0" name=""/>
        <dsp:cNvSpPr/>
      </dsp:nvSpPr>
      <dsp:spPr>
        <a:xfrm>
          <a:off x="5693132" y="2177568"/>
          <a:ext cx="2587787" cy="155267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a:t>External</a:t>
          </a:r>
          <a:endParaRPr lang="en-US" sz="3900" kern="1200"/>
        </a:p>
      </dsp:txBody>
      <dsp:txXfrm>
        <a:off x="5693132" y="2177568"/>
        <a:ext cx="2587787" cy="155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67AE6-5C3C-41F4-BF49-74DC7F568569}">
      <dsp:nvSpPr>
        <dsp:cNvPr id="0" name=""/>
        <dsp:cNvSpPr/>
      </dsp:nvSpPr>
      <dsp:spPr>
        <a:xfrm>
          <a:off x="0" y="5294686"/>
          <a:ext cx="1319893" cy="1158347"/>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871" tIns="142240" rIns="93871" bIns="142240" numCol="1" spcCol="1270" anchor="ctr" anchorCtr="0">
          <a:noAutofit/>
        </a:bodyPr>
        <a:lstStyle/>
        <a:p>
          <a:pPr marL="0" lvl="0" indent="0" algn="ctr" defTabSz="889000">
            <a:lnSpc>
              <a:spcPct val="90000"/>
            </a:lnSpc>
            <a:spcBef>
              <a:spcPct val="0"/>
            </a:spcBef>
            <a:spcAft>
              <a:spcPct val="35000"/>
            </a:spcAft>
            <a:buNone/>
          </a:pPr>
          <a:r>
            <a:rPr lang="en-GB" sz="2000" kern="1200"/>
            <a:t>D   Document   </a:t>
          </a:r>
          <a:endParaRPr lang="en-US" sz="2000" kern="1200"/>
        </a:p>
      </dsp:txBody>
      <dsp:txXfrm>
        <a:off x="0" y="5294686"/>
        <a:ext cx="1319893" cy="1158347"/>
      </dsp:txXfrm>
    </dsp:sp>
    <dsp:sp modelId="{B8ECE516-E5E6-4520-A527-523668673EFC}">
      <dsp:nvSpPr>
        <dsp:cNvPr id="0" name=""/>
        <dsp:cNvSpPr/>
      </dsp:nvSpPr>
      <dsp:spPr>
        <a:xfrm>
          <a:off x="1319893" y="5294686"/>
          <a:ext cx="3959679" cy="115834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21" tIns="203200" rIns="80321" bIns="203200" numCol="1" spcCol="1270" anchor="ctr" anchorCtr="0">
          <a:noAutofit/>
        </a:bodyPr>
        <a:lstStyle/>
        <a:p>
          <a:pPr marL="0" lvl="0" indent="0" algn="l" defTabSz="577850">
            <a:lnSpc>
              <a:spcPct val="90000"/>
            </a:lnSpc>
            <a:spcBef>
              <a:spcPct val="0"/>
            </a:spcBef>
            <a:spcAft>
              <a:spcPct val="35000"/>
            </a:spcAft>
            <a:buFontTx/>
            <a:buNone/>
          </a:pPr>
          <a:r>
            <a:rPr lang="en-GB" sz="1300" b="1" kern="1200" dirty="0"/>
            <a:t>Educator notes </a:t>
          </a:r>
        </a:p>
        <a:p>
          <a:pPr marL="0" lvl="0" indent="0" algn="l" defTabSz="711200">
            <a:lnSpc>
              <a:spcPct val="90000"/>
            </a:lnSpc>
            <a:spcBef>
              <a:spcPct val="0"/>
            </a:spcBef>
            <a:spcAft>
              <a:spcPct val="35000"/>
            </a:spcAft>
            <a:buNone/>
          </a:pPr>
          <a:r>
            <a:rPr lang="en-GB" sz="1600" kern="1200" dirty="0"/>
            <a:t>Be factual, non judgemental, notify the trainee that you are doing this.   </a:t>
          </a:r>
        </a:p>
        <a:p>
          <a:pPr marL="0" lvl="0" indent="0" algn="l" defTabSz="711200">
            <a:lnSpc>
              <a:spcPct val="90000"/>
            </a:lnSpc>
            <a:spcBef>
              <a:spcPct val="0"/>
            </a:spcBef>
            <a:spcAft>
              <a:spcPct val="35000"/>
            </a:spcAft>
            <a:buNone/>
          </a:pPr>
          <a:r>
            <a:rPr lang="en-GB" sz="1600" kern="1200" dirty="0"/>
            <a:t>Add frequently,  include positive and negative</a:t>
          </a:r>
        </a:p>
      </dsp:txBody>
      <dsp:txXfrm>
        <a:off x="1319893" y="5294686"/>
        <a:ext cx="3959679" cy="1158347"/>
      </dsp:txXfrm>
    </dsp:sp>
    <dsp:sp modelId="{59C94934-10FE-478F-A81A-01E794CB08D5}">
      <dsp:nvSpPr>
        <dsp:cNvPr id="0" name=""/>
        <dsp:cNvSpPr/>
      </dsp:nvSpPr>
      <dsp:spPr>
        <a:xfrm rot="10800000">
          <a:off x="0" y="3530522"/>
          <a:ext cx="1319893" cy="1781539"/>
        </a:xfrm>
        <a:prstGeom prst="upArrowCallout">
          <a:avLst>
            <a:gd name="adj1" fmla="val 5000"/>
            <a:gd name="adj2" fmla="val 10000"/>
            <a:gd name="adj3" fmla="val 15000"/>
            <a:gd name="adj4" fmla="val 64977"/>
          </a:avLst>
        </a:prstGeom>
        <a:gradFill rotWithShape="0">
          <a:gsLst>
            <a:gs pos="0">
              <a:schemeClr val="accent2">
                <a:hueOff val="-3319393"/>
                <a:satOff val="17759"/>
                <a:lumOff val="131"/>
                <a:alphaOff val="0"/>
                <a:tint val="97000"/>
                <a:satMod val="100000"/>
                <a:lumMod val="102000"/>
              </a:schemeClr>
            </a:gs>
            <a:gs pos="50000">
              <a:schemeClr val="accent2">
                <a:hueOff val="-3319393"/>
                <a:satOff val="17759"/>
                <a:lumOff val="131"/>
                <a:alphaOff val="0"/>
                <a:shade val="100000"/>
                <a:satMod val="103000"/>
                <a:lumMod val="100000"/>
              </a:schemeClr>
            </a:gs>
            <a:gs pos="100000">
              <a:schemeClr val="accent2">
                <a:hueOff val="-3319393"/>
                <a:satOff val="17759"/>
                <a:lumOff val="131"/>
                <a:alphaOff val="0"/>
                <a:shade val="93000"/>
                <a:satMod val="110000"/>
                <a:lumMod val="99000"/>
              </a:schemeClr>
            </a:gs>
          </a:gsLst>
          <a:lin ang="5400000" scaled="0"/>
        </a:gradFill>
        <a:ln w="6350" cap="flat" cmpd="sng" algn="ctr">
          <a:solidFill>
            <a:schemeClr val="accent2">
              <a:hueOff val="-3319393"/>
              <a:satOff val="17759"/>
              <a:lumOff val="13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871" tIns="142240" rIns="93871" bIns="142240" numCol="1" spcCol="1270" anchor="ctr" anchorCtr="0">
          <a:noAutofit/>
        </a:bodyPr>
        <a:lstStyle/>
        <a:p>
          <a:pPr marL="0" lvl="0" indent="0" algn="ctr" defTabSz="889000">
            <a:lnSpc>
              <a:spcPct val="90000"/>
            </a:lnSpc>
            <a:spcBef>
              <a:spcPct val="0"/>
            </a:spcBef>
            <a:spcAft>
              <a:spcPct val="35000"/>
            </a:spcAft>
            <a:buNone/>
          </a:pPr>
          <a:r>
            <a:rPr lang="en-GB" sz="2000" kern="1200"/>
            <a:t>I     Involve </a:t>
          </a:r>
          <a:endParaRPr lang="en-US" sz="2000" kern="1200"/>
        </a:p>
      </dsp:txBody>
      <dsp:txXfrm rot="-10800000">
        <a:off x="0" y="3530522"/>
        <a:ext cx="1319893" cy="1158000"/>
      </dsp:txXfrm>
    </dsp:sp>
    <dsp:sp modelId="{C4A6A5F1-1D64-4F9A-83A6-4F1F08BBF597}">
      <dsp:nvSpPr>
        <dsp:cNvPr id="0" name=""/>
        <dsp:cNvSpPr/>
      </dsp:nvSpPr>
      <dsp:spPr>
        <a:xfrm>
          <a:off x="1319893" y="3530522"/>
          <a:ext cx="3959679" cy="1158000"/>
        </a:xfrm>
        <a:prstGeom prst="rect">
          <a:avLst/>
        </a:prstGeom>
        <a:solidFill>
          <a:schemeClr val="accent2">
            <a:tint val="40000"/>
            <a:alpha val="90000"/>
            <a:hueOff val="-3761329"/>
            <a:satOff val="19242"/>
            <a:lumOff val="1288"/>
            <a:alphaOff val="0"/>
          </a:schemeClr>
        </a:solidFill>
        <a:ln w="6350" cap="flat" cmpd="sng" algn="ctr">
          <a:solidFill>
            <a:schemeClr val="accent2">
              <a:tint val="40000"/>
              <a:alpha val="90000"/>
              <a:hueOff val="-3761329"/>
              <a:satOff val="19242"/>
              <a:lumOff val="12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21" tIns="203200" rIns="80321" bIns="203200" numCol="1" spcCol="1270" anchor="ctr" anchorCtr="0">
          <a:noAutofit/>
        </a:bodyPr>
        <a:lstStyle/>
        <a:p>
          <a:pPr marL="0" lvl="0" indent="0" algn="l" defTabSz="711200">
            <a:lnSpc>
              <a:spcPct val="90000"/>
            </a:lnSpc>
            <a:spcBef>
              <a:spcPct val="0"/>
            </a:spcBef>
            <a:spcAft>
              <a:spcPct val="35000"/>
            </a:spcAft>
            <a:buFontTx/>
            <a:buNone/>
          </a:pPr>
          <a:r>
            <a:rPr lang="en-GB" sz="1600" kern="1200" dirty="0"/>
            <a:t>the trainee   - plan together</a:t>
          </a:r>
        </a:p>
      </dsp:txBody>
      <dsp:txXfrm>
        <a:off x="1319893" y="3530522"/>
        <a:ext cx="3959679" cy="1158000"/>
      </dsp:txXfrm>
    </dsp:sp>
    <dsp:sp modelId="{20B65612-AF99-4E4E-9486-366A5CFC78C0}">
      <dsp:nvSpPr>
        <dsp:cNvPr id="0" name=""/>
        <dsp:cNvSpPr/>
      </dsp:nvSpPr>
      <dsp:spPr>
        <a:xfrm rot="10800000">
          <a:off x="0" y="1766358"/>
          <a:ext cx="1319893" cy="1781539"/>
        </a:xfrm>
        <a:prstGeom prst="upArrowCallout">
          <a:avLst>
            <a:gd name="adj1" fmla="val 5000"/>
            <a:gd name="adj2" fmla="val 10000"/>
            <a:gd name="adj3" fmla="val 15000"/>
            <a:gd name="adj4" fmla="val 64977"/>
          </a:avLst>
        </a:prstGeom>
        <a:gradFill rotWithShape="0">
          <a:gsLst>
            <a:gs pos="0">
              <a:schemeClr val="accent2">
                <a:hueOff val="-6638787"/>
                <a:satOff val="35519"/>
                <a:lumOff val="261"/>
                <a:alphaOff val="0"/>
                <a:tint val="97000"/>
                <a:satMod val="100000"/>
                <a:lumMod val="102000"/>
              </a:schemeClr>
            </a:gs>
            <a:gs pos="50000">
              <a:schemeClr val="accent2">
                <a:hueOff val="-6638787"/>
                <a:satOff val="35519"/>
                <a:lumOff val="261"/>
                <a:alphaOff val="0"/>
                <a:shade val="100000"/>
                <a:satMod val="103000"/>
                <a:lumMod val="100000"/>
              </a:schemeClr>
            </a:gs>
            <a:gs pos="100000">
              <a:schemeClr val="accent2">
                <a:hueOff val="-6638787"/>
                <a:satOff val="35519"/>
                <a:lumOff val="261"/>
                <a:alphaOff val="0"/>
                <a:shade val="93000"/>
                <a:satMod val="110000"/>
                <a:lumMod val="99000"/>
              </a:schemeClr>
            </a:gs>
          </a:gsLst>
          <a:lin ang="5400000" scaled="0"/>
        </a:gradFill>
        <a:ln w="6350" cap="flat" cmpd="sng" algn="ctr">
          <a:solidFill>
            <a:schemeClr val="accent2">
              <a:hueOff val="-6638787"/>
              <a:satOff val="35519"/>
              <a:lumOff val="26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871" tIns="142240" rIns="93871" bIns="142240" numCol="1" spcCol="1270" anchor="ctr" anchorCtr="0">
          <a:noAutofit/>
        </a:bodyPr>
        <a:lstStyle/>
        <a:p>
          <a:pPr marL="0" lvl="0" indent="0" algn="ctr" defTabSz="889000">
            <a:lnSpc>
              <a:spcPct val="90000"/>
            </a:lnSpc>
            <a:spcBef>
              <a:spcPct val="0"/>
            </a:spcBef>
            <a:spcAft>
              <a:spcPct val="35000"/>
            </a:spcAft>
            <a:buNone/>
          </a:pPr>
          <a:r>
            <a:rPr lang="en-GB" sz="2000" kern="1200" dirty="0"/>
            <a:t>S     </a:t>
          </a:r>
        </a:p>
        <a:p>
          <a:pPr marL="0" lvl="0" indent="0" algn="ctr" defTabSz="889000">
            <a:lnSpc>
              <a:spcPct val="90000"/>
            </a:lnSpc>
            <a:spcBef>
              <a:spcPct val="0"/>
            </a:spcBef>
            <a:spcAft>
              <a:spcPct val="35000"/>
            </a:spcAft>
            <a:buNone/>
          </a:pPr>
          <a:r>
            <a:rPr lang="en-GB" sz="2000" kern="1200" dirty="0"/>
            <a:t>Share </a:t>
          </a:r>
          <a:endParaRPr lang="en-US" sz="2000" kern="1200" dirty="0"/>
        </a:p>
      </dsp:txBody>
      <dsp:txXfrm rot="-10800000">
        <a:off x="0" y="1766358"/>
        <a:ext cx="1319893" cy="1158000"/>
      </dsp:txXfrm>
    </dsp:sp>
    <dsp:sp modelId="{28D809F1-7C5D-4C4D-B89C-655D46C40E55}">
      <dsp:nvSpPr>
        <dsp:cNvPr id="0" name=""/>
        <dsp:cNvSpPr/>
      </dsp:nvSpPr>
      <dsp:spPr>
        <a:xfrm>
          <a:off x="1319893" y="1766358"/>
          <a:ext cx="3959679" cy="1158000"/>
        </a:xfrm>
        <a:prstGeom prst="rect">
          <a:avLst/>
        </a:prstGeom>
        <a:solidFill>
          <a:schemeClr val="accent2">
            <a:tint val="40000"/>
            <a:alpha val="90000"/>
            <a:hueOff val="-7522657"/>
            <a:satOff val="38483"/>
            <a:lumOff val="2576"/>
            <a:alphaOff val="0"/>
          </a:schemeClr>
        </a:solidFill>
        <a:ln w="6350" cap="flat" cmpd="sng" algn="ctr">
          <a:solidFill>
            <a:schemeClr val="accent2">
              <a:tint val="40000"/>
              <a:alpha val="90000"/>
              <a:hueOff val="-7522657"/>
              <a:satOff val="38483"/>
              <a:lumOff val="25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21" tIns="165100" rIns="80321" bIns="165100" numCol="1" spcCol="1270" anchor="ctr" anchorCtr="0">
          <a:noAutofit/>
        </a:bodyPr>
        <a:lstStyle/>
        <a:p>
          <a:pPr marL="0" lvl="0" indent="0" algn="l" defTabSz="577850">
            <a:lnSpc>
              <a:spcPct val="90000"/>
            </a:lnSpc>
            <a:spcBef>
              <a:spcPct val="0"/>
            </a:spcBef>
            <a:spcAft>
              <a:spcPct val="35000"/>
            </a:spcAft>
            <a:buFontTx/>
            <a:buNone/>
          </a:pPr>
          <a:r>
            <a:rPr lang="en-GB" sz="1300" kern="1200" dirty="0"/>
            <a:t>   </a:t>
          </a:r>
          <a:r>
            <a:rPr lang="en-GB" sz="1600" kern="1200" dirty="0"/>
            <a:t>with trainee, CS, ES, Scheme,    </a:t>
          </a:r>
        </a:p>
        <a:p>
          <a:pPr marL="0" lvl="0" indent="0" algn="l" defTabSz="577850">
            <a:lnSpc>
              <a:spcPct val="90000"/>
            </a:lnSpc>
            <a:spcBef>
              <a:spcPct val="0"/>
            </a:spcBef>
            <a:spcAft>
              <a:spcPct val="35000"/>
            </a:spcAft>
            <a:buFontTx/>
            <a:buNone/>
          </a:pPr>
          <a:r>
            <a:rPr lang="en-GB" sz="1600" kern="1200" dirty="0"/>
            <a:t>    Performance team.</a:t>
          </a:r>
        </a:p>
      </dsp:txBody>
      <dsp:txXfrm>
        <a:off x="1319893" y="1766358"/>
        <a:ext cx="3959679" cy="1158000"/>
      </dsp:txXfrm>
    </dsp:sp>
    <dsp:sp modelId="{2BEB54AE-8F8C-4490-9B74-700A79C32884}">
      <dsp:nvSpPr>
        <dsp:cNvPr id="0" name=""/>
        <dsp:cNvSpPr/>
      </dsp:nvSpPr>
      <dsp:spPr>
        <a:xfrm rot="10800000">
          <a:off x="0" y="2194"/>
          <a:ext cx="1319893" cy="1781539"/>
        </a:xfrm>
        <a:prstGeom prst="upArrowCallout">
          <a:avLst>
            <a:gd name="adj1" fmla="val 5000"/>
            <a:gd name="adj2" fmla="val 10000"/>
            <a:gd name="adj3" fmla="val 15000"/>
            <a:gd name="adj4" fmla="val 64977"/>
          </a:avLst>
        </a:prstGeom>
        <a:gradFill rotWithShape="0">
          <a:gsLst>
            <a:gs pos="0">
              <a:schemeClr val="accent2">
                <a:hueOff val="-9958180"/>
                <a:satOff val="53278"/>
                <a:lumOff val="392"/>
                <a:alphaOff val="0"/>
                <a:tint val="97000"/>
                <a:satMod val="100000"/>
                <a:lumMod val="102000"/>
              </a:schemeClr>
            </a:gs>
            <a:gs pos="50000">
              <a:schemeClr val="accent2">
                <a:hueOff val="-9958180"/>
                <a:satOff val="53278"/>
                <a:lumOff val="392"/>
                <a:alphaOff val="0"/>
                <a:shade val="100000"/>
                <a:satMod val="103000"/>
                <a:lumMod val="100000"/>
              </a:schemeClr>
            </a:gs>
            <a:gs pos="100000">
              <a:schemeClr val="accent2">
                <a:hueOff val="-9958180"/>
                <a:satOff val="53278"/>
                <a:lumOff val="392"/>
                <a:alphaOff val="0"/>
                <a:shade val="93000"/>
                <a:satMod val="110000"/>
                <a:lumMod val="99000"/>
              </a:schemeClr>
            </a:gs>
          </a:gsLst>
          <a:lin ang="5400000" scaled="0"/>
        </a:gradFill>
        <a:ln w="6350" cap="flat" cmpd="sng" algn="ctr">
          <a:solidFill>
            <a:schemeClr val="accent2">
              <a:hueOff val="-9958180"/>
              <a:satOff val="53278"/>
              <a:lumOff val="392"/>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3871" tIns="142240" rIns="93871" bIns="142240" numCol="1" spcCol="1270" anchor="ctr" anchorCtr="0">
          <a:noAutofit/>
        </a:bodyPr>
        <a:lstStyle/>
        <a:p>
          <a:pPr marL="0" lvl="0" indent="0" algn="ctr" defTabSz="889000">
            <a:lnSpc>
              <a:spcPct val="90000"/>
            </a:lnSpc>
            <a:spcBef>
              <a:spcPct val="0"/>
            </a:spcBef>
            <a:spcAft>
              <a:spcPct val="35000"/>
            </a:spcAft>
            <a:buNone/>
          </a:pPr>
          <a:r>
            <a:rPr lang="en-GB" sz="2000" kern="1200"/>
            <a:t>I     Identify   </a:t>
          </a:r>
          <a:endParaRPr lang="en-US" sz="2000" kern="1200"/>
        </a:p>
      </dsp:txBody>
      <dsp:txXfrm rot="-10800000">
        <a:off x="0" y="2194"/>
        <a:ext cx="1319893" cy="1158000"/>
      </dsp:txXfrm>
    </dsp:sp>
    <dsp:sp modelId="{75981838-ED37-46E9-831A-42A3556D81C1}">
      <dsp:nvSpPr>
        <dsp:cNvPr id="0" name=""/>
        <dsp:cNvSpPr/>
      </dsp:nvSpPr>
      <dsp:spPr>
        <a:xfrm>
          <a:off x="1319893" y="14318"/>
          <a:ext cx="3959679" cy="1158000"/>
        </a:xfrm>
        <a:prstGeom prst="rect">
          <a:avLst/>
        </a:prstGeom>
        <a:solidFill>
          <a:schemeClr val="accent2">
            <a:tint val="40000"/>
            <a:alpha val="90000"/>
            <a:hueOff val="-11283985"/>
            <a:satOff val="57725"/>
            <a:lumOff val="3864"/>
            <a:alphaOff val="0"/>
          </a:schemeClr>
        </a:solidFill>
        <a:ln w="6350" cap="flat" cmpd="sng" algn="ctr">
          <a:solidFill>
            <a:schemeClr val="accent2">
              <a:tint val="40000"/>
              <a:alpha val="90000"/>
              <a:hueOff val="-11283985"/>
              <a:satOff val="57725"/>
              <a:lumOff val="3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321" tIns="203200" rIns="80321" bIns="203200" numCol="1" spcCol="1270" anchor="ctr" anchorCtr="0">
          <a:noAutofit/>
        </a:bodyPr>
        <a:lstStyle/>
        <a:p>
          <a:pPr marL="0" lvl="0" indent="0" algn="l" defTabSz="711200">
            <a:lnSpc>
              <a:spcPct val="90000"/>
            </a:lnSpc>
            <a:spcBef>
              <a:spcPct val="0"/>
            </a:spcBef>
            <a:spcAft>
              <a:spcPct val="35000"/>
            </a:spcAft>
            <a:buFontTx/>
            <a:buNone/>
          </a:pPr>
          <a:r>
            <a:rPr lang="en-GB" sz="1600" kern="1200" dirty="0"/>
            <a:t>Concerns from post - Debriefs, WBPAs, MSF, other feedback</a:t>
          </a:r>
        </a:p>
        <a:p>
          <a:pPr marL="0" lvl="0" indent="0" algn="l" defTabSz="711200">
            <a:lnSpc>
              <a:spcPct val="90000"/>
            </a:lnSpc>
            <a:spcBef>
              <a:spcPct val="0"/>
            </a:spcBef>
            <a:spcAft>
              <a:spcPct val="35000"/>
            </a:spcAft>
            <a:buFontTx/>
            <a:buNone/>
          </a:pPr>
          <a:r>
            <a:rPr lang="en-GB" sz="1600" kern="1200" dirty="0"/>
            <a:t>Concerns from Scheme / Trust / GMC etc.</a:t>
          </a:r>
        </a:p>
        <a:p>
          <a:pPr marL="0" lvl="0" indent="0" algn="l" defTabSz="711200">
            <a:lnSpc>
              <a:spcPct val="90000"/>
            </a:lnSpc>
            <a:spcBef>
              <a:spcPct val="0"/>
            </a:spcBef>
            <a:spcAft>
              <a:spcPct val="35000"/>
            </a:spcAft>
            <a:buFontTx/>
            <a:buNone/>
          </a:pPr>
          <a:r>
            <a:rPr lang="en-GB" sz="1600" kern="1200" dirty="0"/>
            <a:t>use SKIPE, </a:t>
          </a:r>
          <a:r>
            <a:rPr lang="en-GB" sz="1600" kern="1200" dirty="0" err="1"/>
            <a:t>RDMp</a:t>
          </a:r>
          <a:r>
            <a:rPr lang="en-GB" sz="1600" kern="1200" dirty="0"/>
            <a:t>, other sources</a:t>
          </a:r>
        </a:p>
      </dsp:txBody>
      <dsp:txXfrm>
        <a:off x="1319893" y="14318"/>
        <a:ext cx="3959679" cy="1158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49762-242D-4608-983D-B57F96979A16}">
      <dsp:nvSpPr>
        <dsp:cNvPr id="0" name=""/>
        <dsp:cNvSpPr/>
      </dsp:nvSpPr>
      <dsp:spPr>
        <a:xfrm>
          <a:off x="537023" y="2112"/>
          <a:ext cx="3569001" cy="2141401"/>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Our aim is to support TPDs and trainers help trainees to achieve a successful CCT at the end of training; enabling them to progress to safe independent practice.</a:t>
          </a:r>
        </a:p>
      </dsp:txBody>
      <dsp:txXfrm>
        <a:off x="537023" y="2112"/>
        <a:ext cx="3569001" cy="2141401"/>
      </dsp:txXfrm>
    </dsp:sp>
    <dsp:sp modelId="{344AD91D-E993-4E28-B76B-26804D7A2783}">
      <dsp:nvSpPr>
        <dsp:cNvPr id="0" name=""/>
        <dsp:cNvSpPr/>
      </dsp:nvSpPr>
      <dsp:spPr>
        <a:xfrm>
          <a:off x="4462926" y="2112"/>
          <a:ext cx="3569001" cy="2141401"/>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We meet trainees, trainers and TPDs, run courses, signpost, troubleshoot and respond to concerns. </a:t>
          </a:r>
        </a:p>
      </dsp:txBody>
      <dsp:txXfrm>
        <a:off x="4462926" y="2112"/>
        <a:ext cx="3569001" cy="2141401"/>
      </dsp:txXfrm>
    </dsp:sp>
    <dsp:sp modelId="{6C8C7983-D339-408D-BD54-86080F13FE5A}">
      <dsp:nvSpPr>
        <dsp:cNvPr id="0" name=""/>
        <dsp:cNvSpPr/>
      </dsp:nvSpPr>
      <dsp:spPr>
        <a:xfrm>
          <a:off x="2499975" y="2500414"/>
          <a:ext cx="3569001" cy="2141401"/>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We aim to constantly enrich what we offer, being open to ideas from other deaneries as well as our own educators, in developing our educational programmes.</a:t>
          </a:r>
        </a:p>
      </dsp:txBody>
      <dsp:txXfrm>
        <a:off x="2499975" y="2500414"/>
        <a:ext cx="3569001" cy="2141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E1ACD-C528-426D-853B-22385DC7E863}">
      <dsp:nvSpPr>
        <dsp:cNvPr id="0" name=""/>
        <dsp:cNvSpPr/>
      </dsp:nvSpPr>
      <dsp:spPr>
        <a:xfrm>
          <a:off x="0" y="317468"/>
          <a:ext cx="5040560" cy="926639"/>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Gill Sans MT" panose="020B0502020104020203"/>
            </a:rPr>
            <a:t>Repeated or significant </a:t>
          </a:r>
          <a:r>
            <a:rPr lang="en-US" sz="2400" kern="1200" dirty="0"/>
            <a:t>Exam fails</a:t>
          </a:r>
          <a:r>
            <a:rPr lang="en-US" sz="2400" kern="1200" dirty="0">
              <a:latin typeface="Gill Sans MT" panose="020B0502020104020203"/>
            </a:rPr>
            <a:t>  </a:t>
          </a:r>
          <a:r>
            <a:rPr lang="en-US" sz="2400" kern="1200" dirty="0"/>
            <a:t> AKT,</a:t>
          </a:r>
          <a:r>
            <a:rPr lang="en-US" sz="2400" kern="1200" dirty="0">
              <a:latin typeface="Gill Sans MT" panose="020B0502020104020203"/>
            </a:rPr>
            <a:t> </a:t>
          </a:r>
          <a:r>
            <a:rPr lang="en-US" sz="2400" kern="1200" dirty="0"/>
            <a:t> CSA/RCA/SCA</a:t>
          </a:r>
          <a:endParaRPr lang="en-US" sz="2400" kern="1200" dirty="0">
            <a:latin typeface="Gill Sans MT" panose="020B0502020104020203"/>
          </a:endParaRPr>
        </a:p>
      </dsp:txBody>
      <dsp:txXfrm>
        <a:off x="45235" y="362703"/>
        <a:ext cx="4950090" cy="836169"/>
      </dsp:txXfrm>
    </dsp:sp>
    <dsp:sp modelId="{96EF554D-18AF-46AE-A68F-BC9F9E233C04}">
      <dsp:nvSpPr>
        <dsp:cNvPr id="0" name=""/>
        <dsp:cNvSpPr/>
      </dsp:nvSpPr>
      <dsp:spPr>
        <a:xfrm>
          <a:off x="0" y="1313228"/>
          <a:ext cx="5040560" cy="926639"/>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Scheme concerns</a:t>
          </a:r>
          <a:r>
            <a:rPr lang="en-US" sz="2400" kern="1200">
              <a:latin typeface="Gill Sans MT" panose="020B0502020104020203"/>
            </a:rPr>
            <a:t>    </a:t>
          </a:r>
          <a:endParaRPr lang="en-US" sz="2400" kern="1200"/>
        </a:p>
      </dsp:txBody>
      <dsp:txXfrm>
        <a:off x="45235" y="1358463"/>
        <a:ext cx="4950090" cy="836169"/>
      </dsp:txXfrm>
    </dsp:sp>
    <dsp:sp modelId="{5D38FEEC-5A73-41D8-97A4-0C96C134810A}">
      <dsp:nvSpPr>
        <dsp:cNvPr id="0" name=""/>
        <dsp:cNvSpPr/>
      </dsp:nvSpPr>
      <dsp:spPr>
        <a:xfrm>
          <a:off x="0" y="2308988"/>
          <a:ext cx="5040560" cy="926639"/>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Persistent non engagement with </a:t>
          </a:r>
          <a:r>
            <a:rPr lang="en-US" sz="2400" kern="1200" err="1"/>
            <a:t>eportfolio</a:t>
          </a:r>
          <a:endParaRPr lang="en-US" sz="2400" kern="1200"/>
        </a:p>
      </dsp:txBody>
      <dsp:txXfrm>
        <a:off x="45235" y="2354223"/>
        <a:ext cx="4950090" cy="836169"/>
      </dsp:txXfrm>
    </dsp:sp>
    <dsp:sp modelId="{E76F5531-9B6A-4A5B-915C-7C0D74D15CBC}">
      <dsp:nvSpPr>
        <dsp:cNvPr id="0" name=""/>
        <dsp:cNvSpPr/>
      </dsp:nvSpPr>
      <dsp:spPr>
        <a:xfrm>
          <a:off x="0" y="3304748"/>
          <a:ext cx="5040560" cy="926639"/>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SUIs</a:t>
          </a:r>
        </a:p>
      </dsp:txBody>
      <dsp:txXfrm>
        <a:off x="45235" y="3349983"/>
        <a:ext cx="4950090" cy="836169"/>
      </dsp:txXfrm>
    </dsp:sp>
    <dsp:sp modelId="{33B4ADF4-D7B6-4723-AD17-4F6CC8D78D14}">
      <dsp:nvSpPr>
        <dsp:cNvPr id="0" name=""/>
        <dsp:cNvSpPr/>
      </dsp:nvSpPr>
      <dsp:spPr>
        <a:xfrm>
          <a:off x="0" y="4300508"/>
          <a:ext cx="5040560" cy="926639"/>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Very early sometimes.  (Is the trainee at the expected level for ST1?)</a:t>
          </a:r>
        </a:p>
      </dsp:txBody>
      <dsp:txXfrm>
        <a:off x="45235" y="4345743"/>
        <a:ext cx="4950090" cy="8361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405B9-FF47-412C-8AE0-CB22CAD1A16B}">
      <dsp:nvSpPr>
        <dsp:cNvPr id="0" name=""/>
        <dsp:cNvSpPr/>
      </dsp:nvSpPr>
      <dsp:spPr>
        <a:xfrm>
          <a:off x="2355796" y="540760"/>
          <a:ext cx="418281" cy="91440"/>
        </a:xfrm>
        <a:custGeom>
          <a:avLst/>
          <a:gdLst/>
          <a:ahLst/>
          <a:cxnLst/>
          <a:rect l="0" t="0" r="0" b="0"/>
          <a:pathLst>
            <a:path>
              <a:moveTo>
                <a:pt x="0" y="45720"/>
              </a:moveTo>
              <a:lnTo>
                <a:pt x="418281"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3714" y="584236"/>
        <a:ext cx="22444" cy="4488"/>
      </dsp:txXfrm>
    </dsp:sp>
    <dsp:sp modelId="{858F7E7D-641D-41E1-9B6A-D055A7B7D830}">
      <dsp:nvSpPr>
        <dsp:cNvPr id="0" name=""/>
        <dsp:cNvSpPr/>
      </dsp:nvSpPr>
      <dsp:spPr>
        <a:xfrm>
          <a:off x="405939" y="983"/>
          <a:ext cx="1951656" cy="11709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a:lnSpc>
              <a:spcPct val="90000"/>
            </a:lnSpc>
            <a:spcBef>
              <a:spcPct val="0"/>
            </a:spcBef>
            <a:spcAft>
              <a:spcPct val="35000"/>
            </a:spcAft>
            <a:buNone/>
          </a:pPr>
          <a:r>
            <a:rPr lang="en-GB" sz="1700" kern="1200"/>
            <a:t>Clinical Supervisor</a:t>
          </a:r>
        </a:p>
      </dsp:txBody>
      <dsp:txXfrm>
        <a:off x="405939" y="983"/>
        <a:ext cx="1951656" cy="1170994"/>
      </dsp:txXfrm>
    </dsp:sp>
    <dsp:sp modelId="{EE236B0E-8E0C-4488-8654-3F19A3357815}">
      <dsp:nvSpPr>
        <dsp:cNvPr id="0" name=""/>
        <dsp:cNvSpPr/>
      </dsp:nvSpPr>
      <dsp:spPr>
        <a:xfrm>
          <a:off x="1381768" y="1170177"/>
          <a:ext cx="2400537" cy="418281"/>
        </a:xfrm>
        <a:custGeom>
          <a:avLst/>
          <a:gdLst/>
          <a:ahLst/>
          <a:cxnLst/>
          <a:rect l="0" t="0" r="0" b="0"/>
          <a:pathLst>
            <a:path>
              <a:moveTo>
                <a:pt x="2400537" y="0"/>
              </a:moveTo>
              <a:lnTo>
                <a:pt x="2400537" y="226240"/>
              </a:lnTo>
              <a:lnTo>
                <a:pt x="0" y="226240"/>
              </a:lnTo>
              <a:lnTo>
                <a:pt x="0" y="418281"/>
              </a:lnTo>
            </a:path>
          </a:pathLst>
        </a:custGeom>
        <a:noFill/>
        <a:ln w="6350" cap="flat" cmpd="sng" algn="ctr">
          <a:solidFill>
            <a:schemeClr val="accent5">
              <a:hueOff val="-470678"/>
              <a:satOff val="-6252"/>
              <a:lumOff val="9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20983" y="1377073"/>
        <a:ext cx="122107" cy="4488"/>
      </dsp:txXfrm>
    </dsp:sp>
    <dsp:sp modelId="{B861AF89-5326-4B6C-AA6C-8629466BB646}">
      <dsp:nvSpPr>
        <dsp:cNvPr id="0" name=""/>
        <dsp:cNvSpPr/>
      </dsp:nvSpPr>
      <dsp:spPr>
        <a:xfrm>
          <a:off x="2806477" y="983"/>
          <a:ext cx="1951656" cy="1170994"/>
        </a:xfrm>
        <a:prstGeom prst="rect">
          <a:avLst/>
        </a:prstGeom>
        <a:solidFill>
          <a:schemeClr val="accent5">
            <a:hueOff val="-376542"/>
            <a:satOff val="-5001"/>
            <a:lumOff val="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a:lnSpc>
              <a:spcPct val="90000"/>
            </a:lnSpc>
            <a:spcBef>
              <a:spcPct val="0"/>
            </a:spcBef>
            <a:spcAft>
              <a:spcPct val="35000"/>
            </a:spcAft>
            <a:buNone/>
          </a:pPr>
          <a:r>
            <a:rPr lang="en-GB" sz="1700" kern="1200"/>
            <a:t>Educational Supervisor</a:t>
          </a:r>
        </a:p>
      </dsp:txBody>
      <dsp:txXfrm>
        <a:off x="2806477" y="983"/>
        <a:ext cx="1951656" cy="1170994"/>
      </dsp:txXfrm>
    </dsp:sp>
    <dsp:sp modelId="{54650EFF-DA37-4D18-97FE-E431C78CCD8A}">
      <dsp:nvSpPr>
        <dsp:cNvPr id="0" name=""/>
        <dsp:cNvSpPr/>
      </dsp:nvSpPr>
      <dsp:spPr>
        <a:xfrm>
          <a:off x="2355796" y="2160636"/>
          <a:ext cx="418281" cy="91440"/>
        </a:xfrm>
        <a:custGeom>
          <a:avLst/>
          <a:gdLst/>
          <a:ahLst/>
          <a:cxnLst/>
          <a:rect l="0" t="0" r="0" b="0"/>
          <a:pathLst>
            <a:path>
              <a:moveTo>
                <a:pt x="0" y="45720"/>
              </a:moveTo>
              <a:lnTo>
                <a:pt x="418281" y="45720"/>
              </a:lnTo>
            </a:path>
          </a:pathLst>
        </a:custGeom>
        <a:noFill/>
        <a:ln w="6350" cap="flat" cmpd="sng" algn="ctr">
          <a:solidFill>
            <a:schemeClr val="accent5">
              <a:hueOff val="-941356"/>
              <a:satOff val="-12503"/>
              <a:lumOff val="19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3714" y="2204111"/>
        <a:ext cx="22444" cy="4488"/>
      </dsp:txXfrm>
    </dsp:sp>
    <dsp:sp modelId="{2B1085F1-77BC-46C2-87F6-C5C842F6D01F}">
      <dsp:nvSpPr>
        <dsp:cNvPr id="0" name=""/>
        <dsp:cNvSpPr/>
      </dsp:nvSpPr>
      <dsp:spPr>
        <a:xfrm>
          <a:off x="405939" y="1620858"/>
          <a:ext cx="1951656" cy="1170994"/>
        </a:xfrm>
        <a:prstGeom prst="rect">
          <a:avLst/>
        </a:prstGeom>
        <a:solidFill>
          <a:schemeClr val="accent5">
            <a:hueOff val="-753085"/>
            <a:satOff val="-10003"/>
            <a:lumOff val="15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rtl="0">
            <a:lnSpc>
              <a:spcPct val="90000"/>
            </a:lnSpc>
            <a:spcBef>
              <a:spcPct val="0"/>
            </a:spcBef>
            <a:spcAft>
              <a:spcPct val="35000"/>
            </a:spcAft>
            <a:buNone/>
          </a:pPr>
          <a:r>
            <a:rPr lang="en-GB" sz="1700" kern="1200"/>
            <a:t>Training Programme Director</a:t>
          </a:r>
          <a:r>
            <a:rPr lang="en-GB" sz="1700" kern="1200">
              <a:latin typeface="Gill Sans MT" panose="020B0502020104020203"/>
            </a:rPr>
            <a:t> (performance lead)</a:t>
          </a:r>
          <a:endParaRPr lang="en-GB" sz="1700" kern="1200"/>
        </a:p>
      </dsp:txBody>
      <dsp:txXfrm>
        <a:off x="405939" y="1620858"/>
        <a:ext cx="1951656" cy="1170994"/>
      </dsp:txXfrm>
    </dsp:sp>
    <dsp:sp modelId="{FA0D24E0-BC3F-4D3A-8382-FE57461FC337}">
      <dsp:nvSpPr>
        <dsp:cNvPr id="0" name=""/>
        <dsp:cNvSpPr/>
      </dsp:nvSpPr>
      <dsp:spPr>
        <a:xfrm>
          <a:off x="1381768" y="2790053"/>
          <a:ext cx="2400537" cy="418281"/>
        </a:xfrm>
        <a:custGeom>
          <a:avLst/>
          <a:gdLst/>
          <a:ahLst/>
          <a:cxnLst/>
          <a:rect l="0" t="0" r="0" b="0"/>
          <a:pathLst>
            <a:path>
              <a:moveTo>
                <a:pt x="2400537" y="0"/>
              </a:moveTo>
              <a:lnTo>
                <a:pt x="2400537" y="226240"/>
              </a:lnTo>
              <a:lnTo>
                <a:pt x="0" y="226240"/>
              </a:lnTo>
              <a:lnTo>
                <a:pt x="0" y="418281"/>
              </a:lnTo>
            </a:path>
          </a:pathLst>
        </a:custGeom>
        <a:noFill/>
        <a:ln w="6350" cap="flat" cmpd="sng" algn="ctr">
          <a:solidFill>
            <a:schemeClr val="accent5">
              <a:hueOff val="-1412034"/>
              <a:satOff val="-18755"/>
              <a:lumOff val="29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20983" y="2996949"/>
        <a:ext cx="122107" cy="4488"/>
      </dsp:txXfrm>
    </dsp:sp>
    <dsp:sp modelId="{783A2B3A-F09A-49AB-9B9F-8E9689FC7DED}">
      <dsp:nvSpPr>
        <dsp:cNvPr id="0" name=""/>
        <dsp:cNvSpPr/>
      </dsp:nvSpPr>
      <dsp:spPr>
        <a:xfrm>
          <a:off x="2806477" y="1620858"/>
          <a:ext cx="1951656" cy="1170994"/>
        </a:xfrm>
        <a:prstGeom prst="rect">
          <a:avLst/>
        </a:prstGeom>
        <a:solidFill>
          <a:schemeClr val="accent5">
            <a:hueOff val="-1129627"/>
            <a:satOff val="-15004"/>
            <a:lumOff val="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a:lnSpc>
              <a:spcPct val="90000"/>
            </a:lnSpc>
            <a:spcBef>
              <a:spcPct val="0"/>
            </a:spcBef>
            <a:spcAft>
              <a:spcPct val="35000"/>
            </a:spcAft>
            <a:buNone/>
          </a:pPr>
          <a:r>
            <a:rPr lang="en-GB" sz="1700" kern="1200" dirty="0"/>
            <a:t>Locality SUPPORT Lead</a:t>
          </a:r>
        </a:p>
      </dsp:txBody>
      <dsp:txXfrm>
        <a:off x="2806477" y="1620858"/>
        <a:ext cx="1951656" cy="1170994"/>
      </dsp:txXfrm>
    </dsp:sp>
    <dsp:sp modelId="{55735D06-3D85-401F-817D-ECBAB972BBB2}">
      <dsp:nvSpPr>
        <dsp:cNvPr id="0" name=""/>
        <dsp:cNvSpPr/>
      </dsp:nvSpPr>
      <dsp:spPr>
        <a:xfrm>
          <a:off x="2355796" y="3780511"/>
          <a:ext cx="418281" cy="91440"/>
        </a:xfrm>
        <a:custGeom>
          <a:avLst/>
          <a:gdLst/>
          <a:ahLst/>
          <a:cxnLst/>
          <a:rect l="0" t="0" r="0" b="0"/>
          <a:pathLst>
            <a:path>
              <a:moveTo>
                <a:pt x="0" y="45720"/>
              </a:moveTo>
              <a:lnTo>
                <a:pt x="418281" y="45720"/>
              </a:lnTo>
            </a:path>
          </a:pathLst>
        </a:custGeom>
        <a:noFill/>
        <a:ln w="6350" cap="flat" cmpd="sng" algn="ctr">
          <a:solidFill>
            <a:schemeClr val="accent5">
              <a:hueOff val="-1882712"/>
              <a:satOff val="-25007"/>
              <a:lumOff val="39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53714" y="3823986"/>
        <a:ext cx="22444" cy="4488"/>
      </dsp:txXfrm>
    </dsp:sp>
    <dsp:sp modelId="{B0203967-FA18-40AB-90C8-11BB527D363D}">
      <dsp:nvSpPr>
        <dsp:cNvPr id="0" name=""/>
        <dsp:cNvSpPr/>
      </dsp:nvSpPr>
      <dsp:spPr>
        <a:xfrm>
          <a:off x="405939" y="3240734"/>
          <a:ext cx="1951656" cy="1170994"/>
        </a:xfrm>
        <a:prstGeom prst="rect">
          <a:avLst/>
        </a:prstGeom>
        <a:solidFill>
          <a:schemeClr val="accent5">
            <a:hueOff val="-1506170"/>
            <a:satOff val="-20006"/>
            <a:lumOff val="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rtl="0">
            <a:lnSpc>
              <a:spcPct val="90000"/>
            </a:lnSpc>
            <a:spcBef>
              <a:spcPct val="0"/>
            </a:spcBef>
            <a:spcAft>
              <a:spcPct val="35000"/>
            </a:spcAft>
            <a:buNone/>
          </a:pPr>
          <a:r>
            <a:rPr lang="en-GB" sz="1700" kern="1200" dirty="0"/>
            <a:t>Head of Training Support</a:t>
          </a:r>
        </a:p>
      </dsp:txBody>
      <dsp:txXfrm>
        <a:off x="405939" y="3240734"/>
        <a:ext cx="1951656" cy="1170994"/>
      </dsp:txXfrm>
    </dsp:sp>
    <dsp:sp modelId="{C52A2AEA-2878-43A5-86D2-A2ACD13D9052}">
      <dsp:nvSpPr>
        <dsp:cNvPr id="0" name=""/>
        <dsp:cNvSpPr/>
      </dsp:nvSpPr>
      <dsp:spPr>
        <a:xfrm>
          <a:off x="2806477" y="3240734"/>
          <a:ext cx="1951656" cy="1170994"/>
        </a:xfrm>
        <a:prstGeom prst="rect">
          <a:avLst/>
        </a:prstGeom>
        <a:solidFill>
          <a:schemeClr val="accent5">
            <a:hueOff val="-1882712"/>
            <a:satOff val="-25007"/>
            <a:lumOff val="3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633" tIns="100383" rIns="95633" bIns="100383" numCol="1" spcCol="1270" anchor="ctr" anchorCtr="0">
          <a:noAutofit/>
        </a:bodyPr>
        <a:lstStyle/>
        <a:p>
          <a:pPr marL="0" lvl="0" indent="0" algn="ctr" defTabSz="755650">
            <a:lnSpc>
              <a:spcPct val="90000"/>
            </a:lnSpc>
            <a:spcBef>
              <a:spcPct val="0"/>
            </a:spcBef>
            <a:spcAft>
              <a:spcPct val="35000"/>
            </a:spcAft>
            <a:buNone/>
          </a:pPr>
          <a:r>
            <a:rPr lang="en-GB" sz="1700" kern="1200" dirty="0"/>
            <a:t>Head of school</a:t>
          </a:r>
        </a:p>
      </dsp:txBody>
      <dsp:txXfrm>
        <a:off x="2806477" y="3240734"/>
        <a:ext cx="1951656" cy="11709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C9D49-FC93-4987-85B0-9B00FDA08042}">
      <dsp:nvSpPr>
        <dsp:cNvPr id="0" name=""/>
        <dsp:cNvSpPr/>
      </dsp:nvSpPr>
      <dsp:spPr>
        <a:xfrm>
          <a:off x="0" y="616899"/>
          <a:ext cx="5218510" cy="772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Poor knowledge</a:t>
          </a:r>
          <a:endParaRPr lang="en-US" sz="3300" kern="1200"/>
        </a:p>
      </dsp:txBody>
      <dsp:txXfrm>
        <a:off x="37696" y="654595"/>
        <a:ext cx="5143118" cy="696808"/>
      </dsp:txXfrm>
    </dsp:sp>
    <dsp:sp modelId="{D45E5DF4-3A7D-42DB-9C59-D2A7B3B5787C}">
      <dsp:nvSpPr>
        <dsp:cNvPr id="0" name=""/>
        <dsp:cNvSpPr/>
      </dsp:nvSpPr>
      <dsp:spPr>
        <a:xfrm>
          <a:off x="0" y="1484139"/>
          <a:ext cx="5218510" cy="7722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Poor motivation</a:t>
          </a:r>
          <a:r>
            <a:rPr lang="en-US" sz="3300" kern="1200"/>
            <a:t> </a:t>
          </a:r>
        </a:p>
      </dsp:txBody>
      <dsp:txXfrm>
        <a:off x="37696" y="1521835"/>
        <a:ext cx="5143118" cy="696808"/>
      </dsp:txXfrm>
    </dsp:sp>
    <dsp:sp modelId="{7F71183C-A3D7-40BA-9C81-35B6281847BB}">
      <dsp:nvSpPr>
        <dsp:cNvPr id="0" name=""/>
        <dsp:cNvSpPr/>
      </dsp:nvSpPr>
      <dsp:spPr>
        <a:xfrm>
          <a:off x="0" y="2351379"/>
          <a:ext cx="5218510" cy="7722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Unable to make decisions</a:t>
          </a:r>
          <a:endParaRPr lang="en-US" sz="3300" kern="1200"/>
        </a:p>
      </dsp:txBody>
      <dsp:txXfrm>
        <a:off x="37696" y="2389075"/>
        <a:ext cx="5143118" cy="696808"/>
      </dsp:txXfrm>
    </dsp:sp>
    <dsp:sp modelId="{2F4D6EF6-F55A-4734-9609-4ED3DF02B66A}">
      <dsp:nvSpPr>
        <dsp:cNvPr id="0" name=""/>
        <dsp:cNvSpPr/>
      </dsp:nvSpPr>
      <dsp:spPr>
        <a:xfrm>
          <a:off x="0" y="3218619"/>
          <a:ext cx="5218510" cy="77220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Poorly structured consulting</a:t>
          </a:r>
          <a:endParaRPr lang="en-US" sz="3300" kern="1200"/>
        </a:p>
      </dsp:txBody>
      <dsp:txXfrm>
        <a:off x="37696" y="3256315"/>
        <a:ext cx="5143118"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65D58-930A-4543-AB83-F63388005B39}" type="datetimeFigureOut">
              <a:rPr lang="en-GB" smtClean="0"/>
              <a:pPr/>
              <a:t>17/03/2023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D7DA0-6A8E-4AE0-863A-6F6ACFB02D7D}" type="slidenum">
              <a:rPr lang="en-GB" smtClean="0"/>
              <a:pPr/>
              <a:t>‹#›</a:t>
            </a:fld>
            <a:endParaRPr lang="en-GB"/>
          </a:p>
        </p:txBody>
      </p:sp>
    </p:spTree>
    <p:extLst>
      <p:ext uri="{BB962C8B-B14F-4D97-AF65-F5344CB8AC3E}">
        <p14:creationId xmlns:p14="http://schemas.microsoft.com/office/powerpoint/2010/main" val="231699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FD7DA0-6A8E-4AE0-863A-6F6ACFB02D7D}" type="slidenum">
              <a:rPr lang="en-GB" smtClean="0"/>
              <a:pPr/>
              <a:t>1</a:t>
            </a:fld>
            <a:endParaRPr lang="en-GB"/>
          </a:p>
        </p:txBody>
      </p:sp>
    </p:spTree>
    <p:extLst>
      <p:ext uri="{BB962C8B-B14F-4D97-AF65-F5344CB8AC3E}">
        <p14:creationId xmlns:p14="http://schemas.microsoft.com/office/powerpoint/2010/main" val="227783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System of bringing all information discovered together.</a:t>
            </a:r>
          </a:p>
        </p:txBody>
      </p:sp>
      <p:sp>
        <p:nvSpPr>
          <p:cNvPr id="4" name="Slide Number Placeholder 3"/>
          <p:cNvSpPr>
            <a:spLocks noGrp="1"/>
          </p:cNvSpPr>
          <p:nvPr>
            <p:ph type="sldNum" sz="quarter" idx="5"/>
          </p:nvPr>
        </p:nvSpPr>
        <p:spPr/>
        <p:txBody>
          <a:bodyPr/>
          <a:lstStyle/>
          <a:p>
            <a:fld id="{30FD7DA0-6A8E-4AE0-863A-6F6ACFB02D7D}" type="slidenum">
              <a:rPr lang="en-GB" smtClean="0"/>
              <a:pPr/>
              <a:t>11</a:t>
            </a:fld>
            <a:endParaRPr lang="en-GB"/>
          </a:p>
        </p:txBody>
      </p:sp>
    </p:spTree>
    <p:extLst>
      <p:ext uri="{BB962C8B-B14F-4D97-AF65-F5344CB8AC3E}">
        <p14:creationId xmlns:p14="http://schemas.microsoft.com/office/powerpoint/2010/main" val="51094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cs typeface="Calibri"/>
            </a:endParaRPr>
          </a:p>
          <a:p>
            <a:endParaRPr lang="en-GB"/>
          </a:p>
        </p:txBody>
      </p:sp>
      <p:sp>
        <p:nvSpPr>
          <p:cNvPr id="4" name="Slide Number Placeholder 3"/>
          <p:cNvSpPr>
            <a:spLocks noGrp="1"/>
          </p:cNvSpPr>
          <p:nvPr>
            <p:ph type="sldNum" sz="quarter" idx="10"/>
          </p:nvPr>
        </p:nvSpPr>
        <p:spPr/>
        <p:txBody>
          <a:bodyPr/>
          <a:lstStyle/>
          <a:p>
            <a:fld id="{30FD7DA0-6A8E-4AE0-863A-6F6ACFB02D7D}" type="slidenum">
              <a:rPr lang="en-GB" smtClean="0"/>
              <a:pPr/>
              <a:t>12</a:t>
            </a:fld>
            <a:endParaRPr lang="en-GB"/>
          </a:p>
        </p:txBody>
      </p:sp>
    </p:spTree>
    <p:extLst>
      <p:ext uri="{BB962C8B-B14F-4D97-AF65-F5344CB8AC3E}">
        <p14:creationId xmlns:p14="http://schemas.microsoft.com/office/powerpoint/2010/main" val="3496157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Small groups – looking at headings  (animate)</a:t>
            </a:r>
          </a:p>
        </p:txBody>
      </p:sp>
      <p:sp>
        <p:nvSpPr>
          <p:cNvPr id="4" name="Slide Number Placeholder 3"/>
          <p:cNvSpPr>
            <a:spLocks noGrp="1"/>
          </p:cNvSpPr>
          <p:nvPr>
            <p:ph type="sldNum" sz="quarter" idx="10"/>
          </p:nvPr>
        </p:nvSpPr>
        <p:spPr/>
        <p:txBody>
          <a:bodyPr/>
          <a:lstStyle/>
          <a:p>
            <a:fld id="{30FD7DA0-6A8E-4AE0-863A-6F6ACFB02D7D}" type="slidenum">
              <a:rPr lang="en-GB" smtClean="0"/>
              <a:pPr/>
              <a:t>13</a:t>
            </a:fld>
            <a:endParaRPr lang="en-GB"/>
          </a:p>
        </p:txBody>
      </p:sp>
    </p:spTree>
    <p:extLst>
      <p:ext uri="{BB962C8B-B14F-4D97-AF65-F5344CB8AC3E}">
        <p14:creationId xmlns:p14="http://schemas.microsoft.com/office/powerpoint/2010/main" val="247247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Look at cut and pasting out the examples</a:t>
            </a:r>
          </a:p>
        </p:txBody>
      </p:sp>
      <p:sp>
        <p:nvSpPr>
          <p:cNvPr id="4" name="Slide Number Placeholder 3"/>
          <p:cNvSpPr>
            <a:spLocks noGrp="1"/>
          </p:cNvSpPr>
          <p:nvPr>
            <p:ph type="sldNum" sz="quarter" idx="5"/>
          </p:nvPr>
        </p:nvSpPr>
        <p:spPr/>
        <p:txBody>
          <a:bodyPr/>
          <a:lstStyle/>
          <a:p>
            <a:fld id="{30FD7DA0-6A8E-4AE0-863A-6F6ACFB02D7D}" type="slidenum">
              <a:rPr lang="en-GB" smtClean="0"/>
              <a:pPr/>
              <a:t>14</a:t>
            </a:fld>
            <a:endParaRPr lang="en-GB"/>
          </a:p>
        </p:txBody>
      </p:sp>
    </p:spTree>
    <p:extLst>
      <p:ext uri="{BB962C8B-B14F-4D97-AF65-F5344CB8AC3E}">
        <p14:creationId xmlns:p14="http://schemas.microsoft.com/office/powerpoint/2010/main" val="300727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might the scheme concerns be</a:t>
            </a:r>
          </a:p>
          <a:p>
            <a:r>
              <a:rPr lang="en-GB"/>
              <a:t>_ use Maryam example</a:t>
            </a:r>
          </a:p>
          <a:p>
            <a:r>
              <a:rPr lang="en-GB"/>
              <a:t>Health concerns</a:t>
            </a:r>
          </a:p>
          <a:p>
            <a:r>
              <a:rPr lang="en-GB"/>
              <a:t>GMC concerns – trainees with no insight</a:t>
            </a:r>
          </a:p>
          <a:p>
            <a:r>
              <a:rPr lang="en-GB"/>
              <a:t>Appropriate self doubt</a:t>
            </a:r>
          </a:p>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23</a:t>
            </a:fld>
            <a:endParaRPr lang="en-GB"/>
          </a:p>
        </p:txBody>
      </p:sp>
    </p:spTree>
    <p:extLst>
      <p:ext uri="{BB962C8B-B14F-4D97-AF65-F5344CB8AC3E}">
        <p14:creationId xmlns:p14="http://schemas.microsoft.com/office/powerpoint/2010/main" val="56755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24</a:t>
            </a:fld>
            <a:endParaRPr lang="en-GB"/>
          </a:p>
        </p:txBody>
      </p:sp>
    </p:spTree>
    <p:extLst>
      <p:ext uri="{BB962C8B-B14F-4D97-AF65-F5344CB8AC3E}">
        <p14:creationId xmlns:p14="http://schemas.microsoft.com/office/powerpoint/2010/main" val="391293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in the room</a:t>
            </a:r>
          </a:p>
        </p:txBody>
      </p:sp>
      <p:sp>
        <p:nvSpPr>
          <p:cNvPr id="4" name="Slide Number Placeholder 3"/>
          <p:cNvSpPr>
            <a:spLocks noGrp="1"/>
          </p:cNvSpPr>
          <p:nvPr>
            <p:ph type="sldNum" sz="quarter" idx="5"/>
          </p:nvPr>
        </p:nvSpPr>
        <p:spPr/>
        <p:txBody>
          <a:bodyPr/>
          <a:lstStyle/>
          <a:p>
            <a:fld id="{30FD7DA0-6A8E-4AE0-863A-6F6ACFB02D7D}" type="slidenum">
              <a:rPr lang="en-GB" smtClean="0"/>
              <a:pPr/>
              <a:t>25</a:t>
            </a:fld>
            <a:endParaRPr lang="en-GB"/>
          </a:p>
        </p:txBody>
      </p:sp>
    </p:spTree>
    <p:extLst>
      <p:ext uri="{BB962C8B-B14F-4D97-AF65-F5344CB8AC3E}">
        <p14:creationId xmlns:p14="http://schemas.microsoft.com/office/powerpoint/2010/main" val="2977188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Live link</a:t>
            </a:r>
          </a:p>
        </p:txBody>
      </p:sp>
      <p:sp>
        <p:nvSpPr>
          <p:cNvPr id="4" name="Slide Number Placeholder 3"/>
          <p:cNvSpPr>
            <a:spLocks noGrp="1"/>
          </p:cNvSpPr>
          <p:nvPr>
            <p:ph type="sldNum" sz="quarter" idx="5"/>
          </p:nvPr>
        </p:nvSpPr>
        <p:spPr/>
        <p:txBody>
          <a:bodyPr/>
          <a:lstStyle/>
          <a:p>
            <a:fld id="{30FD7DA0-6A8E-4AE0-863A-6F6ACFB02D7D}" type="slidenum">
              <a:rPr lang="en-GB" smtClean="0"/>
              <a:pPr/>
              <a:t>28</a:t>
            </a:fld>
            <a:endParaRPr lang="en-GB"/>
          </a:p>
        </p:txBody>
      </p:sp>
    </p:spTree>
    <p:extLst>
      <p:ext uri="{BB962C8B-B14F-4D97-AF65-F5344CB8AC3E}">
        <p14:creationId xmlns:p14="http://schemas.microsoft.com/office/powerpoint/2010/main" val="1368655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29</a:t>
            </a:fld>
            <a:endParaRPr lang="en-GB"/>
          </a:p>
        </p:txBody>
      </p:sp>
    </p:spTree>
    <p:extLst>
      <p:ext uri="{BB962C8B-B14F-4D97-AF65-F5344CB8AC3E}">
        <p14:creationId xmlns:p14="http://schemas.microsoft.com/office/powerpoint/2010/main" val="303075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30</a:t>
            </a:fld>
            <a:endParaRPr lang="en-GB"/>
          </a:p>
        </p:txBody>
      </p:sp>
    </p:spTree>
    <p:extLst>
      <p:ext uri="{BB962C8B-B14F-4D97-AF65-F5344CB8AC3E}">
        <p14:creationId xmlns:p14="http://schemas.microsoft.com/office/powerpoint/2010/main" val="400504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cs typeface="Calibri"/>
              </a:rPr>
              <a:t>Can be done as a group</a:t>
            </a:r>
          </a:p>
          <a:p>
            <a:endParaRPr lang="en-GB"/>
          </a:p>
        </p:txBody>
      </p:sp>
      <p:sp>
        <p:nvSpPr>
          <p:cNvPr id="4" name="Slide Number Placeholder 3"/>
          <p:cNvSpPr>
            <a:spLocks noGrp="1"/>
          </p:cNvSpPr>
          <p:nvPr>
            <p:ph type="sldNum" sz="quarter" idx="10"/>
          </p:nvPr>
        </p:nvSpPr>
        <p:spPr/>
        <p:txBody>
          <a:bodyPr/>
          <a:lstStyle/>
          <a:p>
            <a:fld id="{30FD7DA0-6A8E-4AE0-863A-6F6ACFB02D7D}" type="slidenum">
              <a:rPr lang="en-GB" smtClean="0"/>
              <a:pPr/>
              <a:t>3</a:t>
            </a:fld>
            <a:endParaRPr lang="en-GB"/>
          </a:p>
        </p:txBody>
      </p:sp>
    </p:spTree>
    <p:extLst>
      <p:ext uri="{BB962C8B-B14F-4D97-AF65-F5344CB8AC3E}">
        <p14:creationId xmlns:p14="http://schemas.microsoft.com/office/powerpoint/2010/main" val="1476317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 been based on abilities of neurotypical sitters.</a:t>
            </a:r>
          </a:p>
        </p:txBody>
      </p:sp>
      <p:sp>
        <p:nvSpPr>
          <p:cNvPr id="4" name="Slide Number Placeholder 3"/>
          <p:cNvSpPr>
            <a:spLocks noGrp="1"/>
          </p:cNvSpPr>
          <p:nvPr>
            <p:ph type="sldNum" sz="quarter" idx="5"/>
          </p:nvPr>
        </p:nvSpPr>
        <p:spPr/>
        <p:txBody>
          <a:bodyPr/>
          <a:lstStyle/>
          <a:p>
            <a:fld id="{DB0B3131-83C0-9847-95A8-B83A12FBB63A}" type="slidenum">
              <a:rPr lang="en-US" smtClean="0"/>
              <a:pPr/>
              <a:t>31</a:t>
            </a:fld>
            <a:endParaRPr lang="en-US"/>
          </a:p>
        </p:txBody>
      </p:sp>
    </p:spTree>
    <p:extLst>
      <p:ext uri="{BB962C8B-B14F-4D97-AF65-F5344CB8AC3E}">
        <p14:creationId xmlns:p14="http://schemas.microsoft.com/office/powerpoint/2010/main" val="228114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FD7DA0-6A8E-4AE0-863A-6F6ACFB02D7D}" type="slidenum">
              <a:rPr lang="en-GB" smtClean="0"/>
              <a:pPr/>
              <a:t>32</a:t>
            </a:fld>
            <a:endParaRPr lang="en-GB"/>
          </a:p>
        </p:txBody>
      </p:sp>
    </p:spTree>
    <p:extLst>
      <p:ext uri="{BB962C8B-B14F-4D97-AF65-F5344CB8AC3E}">
        <p14:creationId xmlns:p14="http://schemas.microsoft.com/office/powerpoint/2010/main" val="1179183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FD7DA0-6A8E-4AE0-863A-6F6ACFB02D7D}" type="slidenum">
              <a:rPr lang="en-GB" smtClean="0"/>
              <a:pPr/>
              <a:t>33</a:t>
            </a:fld>
            <a:endParaRPr lang="en-GB"/>
          </a:p>
        </p:txBody>
      </p:sp>
    </p:spTree>
    <p:extLst>
      <p:ext uri="{BB962C8B-B14F-4D97-AF65-F5344CB8AC3E}">
        <p14:creationId xmlns:p14="http://schemas.microsoft.com/office/powerpoint/2010/main" val="613411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Screenshot of performance website to follow</a:t>
            </a:r>
          </a:p>
        </p:txBody>
      </p:sp>
      <p:sp>
        <p:nvSpPr>
          <p:cNvPr id="4" name="Slide Number Placeholder 3"/>
          <p:cNvSpPr>
            <a:spLocks noGrp="1"/>
          </p:cNvSpPr>
          <p:nvPr>
            <p:ph type="sldNum" sz="quarter" idx="5"/>
          </p:nvPr>
        </p:nvSpPr>
        <p:spPr/>
        <p:txBody>
          <a:bodyPr/>
          <a:lstStyle/>
          <a:p>
            <a:fld id="{30FD7DA0-6A8E-4AE0-863A-6F6ACFB02D7D}" type="slidenum">
              <a:rPr lang="en-GB" smtClean="0"/>
              <a:pPr/>
              <a:t>34</a:t>
            </a:fld>
            <a:endParaRPr lang="en-GB"/>
          </a:p>
        </p:txBody>
      </p:sp>
    </p:spTree>
    <p:extLst>
      <p:ext uri="{BB962C8B-B14F-4D97-AF65-F5344CB8AC3E}">
        <p14:creationId xmlns:p14="http://schemas.microsoft.com/office/powerpoint/2010/main" val="757350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Trainers interview hints and tips</a:t>
            </a:r>
          </a:p>
        </p:txBody>
      </p:sp>
      <p:sp>
        <p:nvSpPr>
          <p:cNvPr id="4" name="Slide Number Placeholder 3"/>
          <p:cNvSpPr>
            <a:spLocks noGrp="1"/>
          </p:cNvSpPr>
          <p:nvPr>
            <p:ph type="sldNum" sz="quarter" idx="5"/>
          </p:nvPr>
        </p:nvSpPr>
        <p:spPr/>
        <p:txBody>
          <a:bodyPr/>
          <a:lstStyle/>
          <a:p>
            <a:fld id="{30FD7DA0-6A8E-4AE0-863A-6F6ACFB02D7D}" type="slidenum">
              <a:rPr lang="en-GB" smtClean="0"/>
              <a:pPr/>
              <a:t>35</a:t>
            </a:fld>
            <a:endParaRPr lang="en-GB"/>
          </a:p>
        </p:txBody>
      </p:sp>
    </p:spTree>
    <p:extLst>
      <p:ext uri="{BB962C8B-B14F-4D97-AF65-F5344CB8AC3E}">
        <p14:creationId xmlns:p14="http://schemas.microsoft.com/office/powerpoint/2010/main" val="4454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Sleeping in car</a:t>
            </a:r>
          </a:p>
          <a:p>
            <a:r>
              <a:rPr lang="en-GB">
                <a:cs typeface="Calibri"/>
              </a:rPr>
              <a:t>Syrian trainee</a:t>
            </a:r>
          </a:p>
          <a:p>
            <a:r>
              <a:rPr lang="en-GB"/>
              <a:t>Faith</a:t>
            </a:r>
            <a:endParaRPr lang="en-GB">
              <a:cs typeface="Calibri"/>
            </a:endParaRPr>
          </a:p>
        </p:txBody>
      </p:sp>
      <p:sp>
        <p:nvSpPr>
          <p:cNvPr id="4" name="Slide Number Placeholder 3"/>
          <p:cNvSpPr>
            <a:spLocks noGrp="1"/>
          </p:cNvSpPr>
          <p:nvPr>
            <p:ph type="sldNum" sz="quarter" idx="5"/>
          </p:nvPr>
        </p:nvSpPr>
        <p:spPr/>
        <p:txBody>
          <a:bodyPr/>
          <a:lstStyle/>
          <a:p>
            <a:fld id="{30FD7DA0-6A8E-4AE0-863A-6F6ACFB02D7D}" type="slidenum">
              <a:rPr lang="en-GB" smtClean="0"/>
              <a:pPr/>
              <a:t>4</a:t>
            </a:fld>
            <a:endParaRPr lang="en-GB"/>
          </a:p>
        </p:txBody>
      </p:sp>
    </p:spTree>
    <p:extLst>
      <p:ext uri="{BB962C8B-B14F-4D97-AF65-F5344CB8AC3E}">
        <p14:creationId xmlns:p14="http://schemas.microsoft.com/office/powerpoint/2010/main" val="373375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0FD7DA0-6A8E-4AE0-863A-6F6ACFB02D7D}" type="slidenum">
              <a:rPr lang="en-GB" smtClean="0"/>
              <a:pPr/>
              <a:t>5</a:t>
            </a:fld>
            <a:endParaRPr lang="en-GB"/>
          </a:p>
        </p:txBody>
      </p:sp>
    </p:spTree>
    <p:extLst>
      <p:ext uri="{BB962C8B-B14F-4D97-AF65-F5344CB8AC3E}">
        <p14:creationId xmlns:p14="http://schemas.microsoft.com/office/powerpoint/2010/main" val="72096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FD7DA0-6A8E-4AE0-863A-6F6ACFB02D7D}" type="slidenum">
              <a:rPr lang="en-GB" smtClean="0"/>
              <a:pPr/>
              <a:t>6</a:t>
            </a:fld>
            <a:endParaRPr lang="en-GB"/>
          </a:p>
        </p:txBody>
      </p:sp>
    </p:spTree>
    <p:extLst>
      <p:ext uri="{BB962C8B-B14F-4D97-AF65-F5344CB8AC3E}">
        <p14:creationId xmlns:p14="http://schemas.microsoft.com/office/powerpoint/2010/main" val="255177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Into groups 3-4 and discuss which of these they are aware of, where they might find the information etc</a:t>
            </a:r>
          </a:p>
        </p:txBody>
      </p:sp>
      <p:sp>
        <p:nvSpPr>
          <p:cNvPr id="4" name="Slide Number Placeholder 3"/>
          <p:cNvSpPr>
            <a:spLocks noGrp="1"/>
          </p:cNvSpPr>
          <p:nvPr>
            <p:ph type="sldNum" sz="quarter" idx="5"/>
          </p:nvPr>
        </p:nvSpPr>
        <p:spPr/>
        <p:txBody>
          <a:bodyPr/>
          <a:lstStyle/>
          <a:p>
            <a:fld id="{30FD7DA0-6A8E-4AE0-863A-6F6ACFB02D7D}" type="slidenum">
              <a:rPr lang="en-GB" smtClean="0"/>
              <a:pPr/>
              <a:t>7</a:t>
            </a:fld>
            <a:endParaRPr lang="en-GB"/>
          </a:p>
        </p:txBody>
      </p:sp>
    </p:spTree>
    <p:extLst>
      <p:ext uri="{BB962C8B-B14F-4D97-AF65-F5344CB8AC3E}">
        <p14:creationId xmlns:p14="http://schemas.microsoft.com/office/powerpoint/2010/main" val="3337168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Wider group discussion</a:t>
            </a:r>
          </a:p>
        </p:txBody>
      </p:sp>
      <p:sp>
        <p:nvSpPr>
          <p:cNvPr id="4" name="Slide Number Placeholder 3"/>
          <p:cNvSpPr>
            <a:spLocks noGrp="1"/>
          </p:cNvSpPr>
          <p:nvPr>
            <p:ph type="sldNum" sz="quarter" idx="5"/>
          </p:nvPr>
        </p:nvSpPr>
        <p:spPr/>
        <p:txBody>
          <a:bodyPr/>
          <a:lstStyle/>
          <a:p>
            <a:fld id="{30FD7DA0-6A8E-4AE0-863A-6F6ACFB02D7D}" type="slidenum">
              <a:rPr lang="en-GB" smtClean="0"/>
              <a:pPr/>
              <a:t>8</a:t>
            </a:fld>
            <a:endParaRPr lang="en-GB"/>
          </a:p>
        </p:txBody>
      </p:sp>
    </p:spTree>
    <p:extLst>
      <p:ext uri="{BB962C8B-B14F-4D97-AF65-F5344CB8AC3E}">
        <p14:creationId xmlns:p14="http://schemas.microsoft.com/office/powerpoint/2010/main" val="330981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Useful to know for interview</a:t>
            </a:r>
          </a:p>
          <a:p>
            <a:r>
              <a:rPr lang="en-GB">
                <a:cs typeface="Calibri"/>
              </a:rPr>
              <a:t>Consider share screen to show where they can find resources</a:t>
            </a:r>
          </a:p>
          <a:p>
            <a:r>
              <a:rPr lang="en-GB">
                <a:cs typeface="Calibri"/>
              </a:rPr>
              <a:t>Send link to forms</a:t>
            </a:r>
          </a:p>
        </p:txBody>
      </p:sp>
      <p:sp>
        <p:nvSpPr>
          <p:cNvPr id="4" name="Slide Number Placeholder 3"/>
          <p:cNvSpPr>
            <a:spLocks noGrp="1"/>
          </p:cNvSpPr>
          <p:nvPr>
            <p:ph type="sldNum" sz="quarter" idx="5"/>
          </p:nvPr>
        </p:nvSpPr>
        <p:spPr/>
        <p:txBody>
          <a:bodyPr/>
          <a:lstStyle/>
          <a:p>
            <a:fld id="{30FD7DA0-6A8E-4AE0-863A-6F6ACFB02D7D}" type="slidenum">
              <a:rPr lang="en-GB" smtClean="0"/>
              <a:pPr/>
              <a:t>9</a:t>
            </a:fld>
            <a:endParaRPr lang="en-GB"/>
          </a:p>
        </p:txBody>
      </p:sp>
    </p:spTree>
    <p:extLst>
      <p:ext uri="{BB962C8B-B14F-4D97-AF65-F5344CB8AC3E}">
        <p14:creationId xmlns:p14="http://schemas.microsoft.com/office/powerpoint/2010/main" val="42046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Easier tool to use to generate discussion</a:t>
            </a:r>
          </a:p>
          <a:p>
            <a:endParaRPr lang="en-GB"/>
          </a:p>
          <a:p>
            <a:r>
              <a:rPr lang="en-GB"/>
              <a:t>Internal – personality, attitude, organisational skills</a:t>
            </a:r>
            <a:endParaRPr lang="en-GB">
              <a:cs typeface="Calibri"/>
            </a:endParaRPr>
          </a:p>
          <a:p>
            <a:r>
              <a:rPr lang="en-GB"/>
              <a:t>Past – training, culture, past experiences</a:t>
            </a:r>
            <a:endParaRPr lang="en-GB">
              <a:cs typeface="Calibri"/>
            </a:endParaRPr>
          </a:p>
          <a:p>
            <a:r>
              <a:rPr lang="en-GB"/>
              <a:t>External – home life, long commutes etc.</a:t>
            </a:r>
          </a:p>
        </p:txBody>
      </p:sp>
      <p:sp>
        <p:nvSpPr>
          <p:cNvPr id="4" name="Slide Number Placeholder 3"/>
          <p:cNvSpPr>
            <a:spLocks noGrp="1"/>
          </p:cNvSpPr>
          <p:nvPr>
            <p:ph type="sldNum" sz="quarter" idx="5"/>
          </p:nvPr>
        </p:nvSpPr>
        <p:spPr/>
        <p:txBody>
          <a:bodyPr/>
          <a:lstStyle/>
          <a:p>
            <a:fld id="{30FD7DA0-6A8E-4AE0-863A-6F6ACFB02D7D}" type="slidenum">
              <a:rPr lang="en-GB" smtClean="0"/>
              <a:pPr/>
              <a:t>10</a:t>
            </a:fld>
            <a:endParaRPr lang="en-GB"/>
          </a:p>
        </p:txBody>
      </p:sp>
    </p:spTree>
    <p:extLst>
      <p:ext uri="{BB962C8B-B14F-4D97-AF65-F5344CB8AC3E}">
        <p14:creationId xmlns:p14="http://schemas.microsoft.com/office/powerpoint/2010/main" val="292543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10393351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67876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168883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34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39233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33748781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314904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336D2A-2DDA-4DFA-854A-B7044BC2944A}" type="slidenum">
              <a:rPr lang="en-GB" smtClean="0"/>
              <a:pPr/>
              <a:t>‹#›</a:t>
            </a:fld>
            <a:endParaRPr lang="en-GB"/>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349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110637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77376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B00D01D-A340-4104-B84E-C194340CC9C0}" type="datetimeFigureOut">
              <a:rPr lang="en-GB" smtClean="0"/>
              <a:pPr/>
              <a:t>17/03/2023</a:t>
            </a:fld>
            <a:endParaRPr lang="en-GB"/>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86498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B00D01D-A340-4104-B84E-C194340CC9C0}" type="datetimeFigureOut">
              <a:rPr lang="en-GB" smtClean="0"/>
              <a:pPr/>
              <a:t>17/03/2023</a:t>
            </a:fld>
            <a:endParaRPr lang="en-GB"/>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59336D2A-2DDA-4DFA-854A-B7044BC2944A}" type="slidenum">
              <a:rPr lang="en-GB" smtClean="0"/>
              <a:pPr/>
              <a:t>‹#›</a:t>
            </a:fld>
            <a:endParaRPr lang="en-GB"/>
          </a:p>
        </p:txBody>
      </p:sp>
    </p:spTree>
    <p:extLst>
      <p:ext uri="{BB962C8B-B14F-4D97-AF65-F5344CB8AC3E}">
        <p14:creationId xmlns:p14="http://schemas.microsoft.com/office/powerpoint/2010/main" val="256228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0B00D01D-A340-4104-B84E-C194340CC9C0}" type="datetimeFigureOut">
              <a:rPr lang="en-GB" smtClean="0"/>
              <a:pPr/>
              <a:t>17/03/2023</a:t>
            </a:fld>
            <a:endParaRPr lang="en-GB"/>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9336D2A-2DDA-4DFA-854A-B7044BC2944A}" type="slidenum">
              <a:rPr lang="en-GB" smtClean="0"/>
              <a:pPr/>
              <a:t>‹#›</a:t>
            </a:fld>
            <a:endParaRPr lang="en-GB"/>
          </a:p>
        </p:txBody>
      </p:sp>
    </p:spTree>
    <p:extLst>
      <p:ext uri="{BB962C8B-B14F-4D97-AF65-F5344CB8AC3E}">
        <p14:creationId xmlns:p14="http://schemas.microsoft.com/office/powerpoint/2010/main" val="142043537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rksandhumberdeanery.nhs.uk/general_practic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yorksandhumberdeanery.nhs.uk/general_practice/educators/trainees-experiencing-difficultie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Trainees Experiencing Difficulties</a:t>
            </a:r>
          </a:p>
        </p:txBody>
      </p:sp>
      <p:sp>
        <p:nvSpPr>
          <p:cNvPr id="3" name="Subtitle 2"/>
          <p:cNvSpPr>
            <a:spLocks noGrp="1"/>
          </p:cNvSpPr>
          <p:nvPr>
            <p:ph type="subTitle" idx="1"/>
          </p:nvPr>
        </p:nvSpPr>
        <p:spPr/>
        <p:txBody>
          <a:bodyPr/>
          <a:lstStyle/>
          <a:p>
            <a:r>
              <a:rPr lang="en-GB"/>
              <a:t>KAREN BRADLEY</a:t>
            </a:r>
          </a:p>
          <a:p>
            <a:r>
              <a:rPr lang="en-GB"/>
              <a:t>ELENA PAMPHILON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52" y="523240"/>
            <a:ext cx="5797296" cy="1393592"/>
          </a:xfrm>
        </p:spPr>
        <p:txBody>
          <a:bodyPr>
            <a:normAutofit/>
          </a:bodyPr>
          <a:lstStyle/>
          <a:p>
            <a:r>
              <a:rPr lang="en-GB" sz="4800"/>
              <a:t>SKIPE</a:t>
            </a:r>
          </a:p>
        </p:txBody>
      </p:sp>
      <p:graphicFrame>
        <p:nvGraphicFramePr>
          <p:cNvPr id="10" name="Content Placeholder 2">
            <a:extLst>
              <a:ext uri="{FF2B5EF4-FFF2-40B4-BE49-F238E27FC236}">
                <a16:creationId xmlns:a16="http://schemas.microsoft.com/office/drawing/2014/main" id="{51E73FDF-4037-429C-AE8D-CC42012A4803}"/>
              </a:ext>
            </a:extLst>
          </p:cNvPr>
          <p:cNvGraphicFramePr>
            <a:graphicFrameLocks noGrp="1"/>
          </p:cNvGraphicFramePr>
          <p:nvPr>
            <p:ph idx="1"/>
          </p:nvPr>
        </p:nvGraphicFramePr>
        <p:xfrm>
          <a:off x="395536" y="2204864"/>
          <a:ext cx="8280920" cy="412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99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2530227"/>
            <a:ext cx="2551176" cy="1495794"/>
          </a:xfrm>
          <a:noFill/>
          <a:ln>
            <a:solidFill>
              <a:srgbClr val="FFFFFF"/>
            </a:solidFill>
          </a:ln>
        </p:spPr>
        <p:txBody>
          <a:bodyPr>
            <a:normAutofit/>
          </a:bodyPr>
          <a:lstStyle/>
          <a:p>
            <a:r>
              <a:rPr lang="en-GB">
                <a:solidFill>
                  <a:srgbClr val="FFFFFF"/>
                </a:solidFill>
              </a:rPr>
              <a:t>I - SID</a:t>
            </a:r>
          </a:p>
        </p:txBody>
      </p:sp>
      <p:graphicFrame>
        <p:nvGraphicFramePr>
          <p:cNvPr id="5" name="Content Placeholder 2">
            <a:extLst>
              <a:ext uri="{FF2B5EF4-FFF2-40B4-BE49-F238E27FC236}">
                <a16:creationId xmlns:a16="http://schemas.microsoft.com/office/drawing/2014/main" id="{C4B0B34D-7884-4CD7-BCCF-5A5995BB2C5B}"/>
              </a:ext>
            </a:extLst>
          </p:cNvPr>
          <p:cNvGraphicFramePr>
            <a:graphicFrameLocks noGrp="1"/>
          </p:cNvGraphicFramePr>
          <p:nvPr>
            <p:ph idx="1"/>
          </p:nvPr>
        </p:nvGraphicFramePr>
        <p:xfrm>
          <a:off x="3679371" y="201384"/>
          <a:ext cx="5279572" cy="6455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344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404664"/>
            <a:ext cx="4421124" cy="2002794"/>
          </a:xfrm>
        </p:spPr>
        <p:txBody>
          <a:bodyPr>
            <a:normAutofit fontScale="90000"/>
          </a:bodyPr>
          <a:lstStyle/>
          <a:p>
            <a:r>
              <a:rPr lang="en-GB" sz="2400" dirty="0"/>
              <a:t>Having the Difficult Conversation – giving feedback that is heard and evidenced</a:t>
            </a:r>
          </a:p>
        </p:txBody>
      </p:sp>
      <p:sp>
        <p:nvSpPr>
          <p:cNvPr id="3" name="Content Placeholder 2"/>
          <p:cNvSpPr>
            <a:spLocks noGrp="1"/>
          </p:cNvSpPr>
          <p:nvPr>
            <p:ph idx="1"/>
          </p:nvPr>
        </p:nvSpPr>
        <p:spPr>
          <a:xfrm>
            <a:off x="602432" y="2638044"/>
            <a:ext cx="4472488" cy="3263206"/>
          </a:xfrm>
        </p:spPr>
        <p:txBody>
          <a:bodyPr vert="horz" lIns="91440" tIns="45720" rIns="91440" bIns="45720" rtlCol="0" anchor="t">
            <a:normAutofit fontScale="62500" lnSpcReduction="20000"/>
          </a:bodyPr>
          <a:lstStyle/>
          <a:p>
            <a:pPr marL="228600" lvl="1" indent="0">
              <a:buNone/>
            </a:pPr>
            <a:endParaRPr lang="en-GB" sz="2800" dirty="0"/>
          </a:p>
          <a:p>
            <a:pPr marL="228600" lvl="1" indent="0">
              <a:buNone/>
            </a:pPr>
            <a:endParaRPr lang="en-GB" sz="2800" dirty="0"/>
          </a:p>
          <a:p>
            <a:pPr lvl="1"/>
            <a:r>
              <a:rPr lang="en-GB" sz="2800" dirty="0"/>
              <a:t>RCGP concerns   - trainers “failing to fail”</a:t>
            </a:r>
          </a:p>
          <a:p>
            <a:pPr lvl="1"/>
            <a:endParaRPr lang="en-GB" sz="2800" dirty="0"/>
          </a:p>
          <a:p>
            <a:pPr lvl="1"/>
            <a:r>
              <a:rPr lang="en-GB" sz="2800" dirty="0"/>
              <a:t>Limitations of the criticism sandwich – consider going carb free!</a:t>
            </a:r>
          </a:p>
          <a:p>
            <a:pPr lvl="1"/>
            <a:endParaRPr lang="en-GB" sz="2800" dirty="0"/>
          </a:p>
          <a:p>
            <a:pPr lvl="1"/>
            <a:r>
              <a:rPr lang="en-GB" sz="2800" dirty="0"/>
              <a:t>Importance of using Educator notes as a 'Training Diary'</a:t>
            </a:r>
            <a:endParaRPr lang="en-GB" dirty="0"/>
          </a:p>
          <a:p>
            <a:pPr lvl="1"/>
            <a:endParaRPr lang="en-GB" dirty="0"/>
          </a:p>
          <a:p>
            <a:pPr lvl="1"/>
            <a:endParaRPr lang="en-GB" dirty="0"/>
          </a:p>
          <a:p>
            <a:pPr lvl="1"/>
            <a:endParaRPr lang="en-GB" dirty="0"/>
          </a:p>
          <a:p>
            <a:pPr lvl="1"/>
            <a:endParaRPr lang="en-GB" dirty="0"/>
          </a:p>
        </p:txBody>
      </p:sp>
      <p:sp>
        <p:nvSpPr>
          <p:cNvPr id="10" name="Rectangle 9">
            <a:extLst>
              <a:ext uri="{FF2B5EF4-FFF2-40B4-BE49-F238E27FC236}">
                <a16:creationId xmlns:a16="http://schemas.microsoft.com/office/drawing/2014/main" id="{8CC23146-3D9E-4DD1-90F2-D9AAE4927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29" y="964692"/>
            <a:ext cx="2990088"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165923-D8A4-48EF-BD8D-8DF410BBE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3" y="1128683"/>
            <a:ext cx="27432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at Bubble">
            <a:extLst>
              <a:ext uri="{FF2B5EF4-FFF2-40B4-BE49-F238E27FC236}">
                <a16:creationId xmlns:a16="http://schemas.microsoft.com/office/drawing/2014/main" id="{F919FBC6-4625-4CE4-91BB-C13BA377DF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2160" y="2407458"/>
            <a:ext cx="2043083" cy="20430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34903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25684" y="1059838"/>
            <a:ext cx="3202301" cy="4738324"/>
          </a:xfrm>
          <a:noFill/>
          <a:ln>
            <a:noFill/>
          </a:ln>
        </p:spPr>
        <p:txBody>
          <a:bodyPr>
            <a:normAutofit/>
          </a:bodyPr>
          <a:lstStyle/>
          <a:p>
            <a:r>
              <a:rPr lang="en-GB" sz="2900" dirty="0">
                <a:solidFill>
                  <a:schemeClr val="bg1"/>
                </a:solidFill>
              </a:rPr>
              <a:t>RECORDING EVIDENCE</a:t>
            </a:r>
            <a:endParaRPr lang="en-GB" sz="2900" dirty="0">
              <a:solidFill>
                <a:schemeClr val="accent5"/>
              </a:solidFill>
            </a:endParaRPr>
          </a:p>
        </p:txBody>
      </p:sp>
      <p:sp>
        <p:nvSpPr>
          <p:cNvPr id="3" name="Content Placeholder 2"/>
          <p:cNvSpPr>
            <a:spLocks noGrp="1"/>
          </p:cNvSpPr>
          <p:nvPr>
            <p:ph idx="1"/>
          </p:nvPr>
        </p:nvSpPr>
        <p:spPr>
          <a:xfrm>
            <a:off x="4716016" y="116632"/>
            <a:ext cx="4427984" cy="6624736"/>
          </a:xfrm>
        </p:spPr>
        <p:txBody>
          <a:bodyPr anchor="ctr">
            <a:noAutofit/>
          </a:bodyPr>
          <a:lstStyle/>
          <a:p>
            <a:pPr>
              <a:lnSpc>
                <a:spcPct val="90000"/>
              </a:lnSpc>
            </a:pPr>
            <a:r>
              <a:rPr lang="en-GB" sz="2000"/>
              <a:t>Why are you recording?</a:t>
            </a:r>
          </a:p>
          <a:p>
            <a:pPr lvl="1">
              <a:lnSpc>
                <a:spcPct val="90000"/>
              </a:lnSpc>
            </a:pPr>
            <a:r>
              <a:rPr lang="en-GB" sz="2000"/>
              <a:t>for trainee, for trainer, for TPD and Performance team, for ARCP</a:t>
            </a:r>
          </a:p>
          <a:p>
            <a:pPr lvl="1">
              <a:lnSpc>
                <a:spcPct val="90000"/>
              </a:lnSpc>
            </a:pPr>
            <a:endParaRPr lang="en-GB" sz="2000"/>
          </a:p>
          <a:p>
            <a:pPr>
              <a:lnSpc>
                <a:spcPct val="90000"/>
              </a:lnSpc>
            </a:pPr>
            <a:r>
              <a:rPr lang="en-GB" sz="2000"/>
              <a:t>Who should be recording</a:t>
            </a:r>
          </a:p>
          <a:p>
            <a:pPr lvl="1">
              <a:lnSpc>
                <a:spcPct val="90000"/>
              </a:lnSpc>
            </a:pPr>
            <a:r>
              <a:rPr lang="en-GB" sz="2000"/>
              <a:t>You, trainee, other trainers in your practice, TPD, Performance team</a:t>
            </a:r>
          </a:p>
          <a:p>
            <a:pPr lvl="1">
              <a:lnSpc>
                <a:spcPct val="90000"/>
              </a:lnSpc>
            </a:pPr>
            <a:endParaRPr lang="en-GB" sz="2000"/>
          </a:p>
          <a:p>
            <a:pPr>
              <a:lnSpc>
                <a:spcPct val="90000"/>
              </a:lnSpc>
            </a:pPr>
            <a:r>
              <a:rPr lang="en-GB" sz="2000"/>
              <a:t>Where should you be recording</a:t>
            </a:r>
          </a:p>
          <a:p>
            <a:pPr lvl="1">
              <a:lnSpc>
                <a:spcPct val="90000"/>
              </a:lnSpc>
            </a:pPr>
            <a:r>
              <a:rPr lang="en-GB" sz="2000"/>
              <a:t>Educators notes, CSR, ESR, WPBA</a:t>
            </a:r>
          </a:p>
          <a:p>
            <a:pPr lvl="1">
              <a:lnSpc>
                <a:spcPct val="90000"/>
              </a:lnSpc>
            </a:pPr>
            <a:endParaRPr lang="en-GB" sz="2000"/>
          </a:p>
          <a:p>
            <a:pPr>
              <a:lnSpc>
                <a:spcPct val="90000"/>
              </a:lnSpc>
            </a:pPr>
            <a:r>
              <a:rPr lang="en-GB" sz="2000"/>
              <a:t>What would you want to record</a:t>
            </a:r>
          </a:p>
          <a:p>
            <a:pPr lvl="1">
              <a:lnSpc>
                <a:spcPct val="90000"/>
              </a:lnSpc>
            </a:pPr>
            <a:r>
              <a:rPr lang="en-GB" sz="2000"/>
              <a:t>Facts, behaviours, skills, knowledge, events</a:t>
            </a:r>
          </a:p>
          <a:p>
            <a:pPr lvl="1">
              <a:lnSpc>
                <a:spcPct val="90000"/>
              </a:lnSpc>
            </a:pPr>
            <a:endParaRPr lang="en-GB" sz="2000"/>
          </a:p>
          <a:p>
            <a:pPr>
              <a:lnSpc>
                <a:spcPct val="90000"/>
              </a:lnSpc>
            </a:pPr>
            <a:r>
              <a:rPr lang="en-GB" sz="2000"/>
              <a:t>How would you triangulate your evidence</a:t>
            </a:r>
          </a:p>
          <a:p>
            <a:pPr lvl="1">
              <a:lnSpc>
                <a:spcPct val="90000"/>
              </a:lnSpc>
            </a:pPr>
            <a:r>
              <a:rPr lang="en-GB" sz="2000"/>
              <a:t>MSF, PSQ, Other posts, Exams, if more than one trainer then 2 x CSR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E5E3-4429-4F1F-93E8-9DC57A7EB293}"/>
              </a:ext>
            </a:extLst>
          </p:cNvPr>
          <p:cNvSpPr>
            <a:spLocks noGrp="1"/>
          </p:cNvSpPr>
          <p:nvPr>
            <p:ph type="ctrTitle"/>
          </p:nvPr>
        </p:nvSpPr>
        <p:spPr/>
        <p:txBody>
          <a:bodyPr/>
          <a:lstStyle/>
          <a:p>
            <a:r>
              <a:rPr lang="en-US" err="1"/>
              <a:t>Eportfolio</a:t>
            </a:r>
            <a:r>
              <a:rPr lang="en-US"/>
              <a:t> educator notes examples</a:t>
            </a:r>
          </a:p>
        </p:txBody>
      </p:sp>
      <p:sp>
        <p:nvSpPr>
          <p:cNvPr id="3" name="Subtitle 2">
            <a:extLst>
              <a:ext uri="{FF2B5EF4-FFF2-40B4-BE49-F238E27FC236}">
                <a16:creationId xmlns:a16="http://schemas.microsoft.com/office/drawing/2014/main" id="{DA1485CF-D329-4F58-A041-45811871E4A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825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A6CE-4237-4D06-B2BB-CF03F31B75B5}"/>
              </a:ext>
            </a:extLst>
          </p:cNvPr>
          <p:cNvSpPr>
            <a:spLocks noGrp="1"/>
          </p:cNvSpPr>
          <p:nvPr>
            <p:ph type="title"/>
          </p:nvPr>
        </p:nvSpPr>
        <p:spPr>
          <a:xfrm>
            <a:off x="1624386" y="411799"/>
            <a:ext cx="5937755" cy="1188720"/>
          </a:xfrm>
        </p:spPr>
        <p:txBody>
          <a:bodyPr/>
          <a:lstStyle/>
          <a:p>
            <a:r>
              <a:rPr lang="en-GB"/>
              <a:t>ST1 in practice</a:t>
            </a:r>
          </a:p>
        </p:txBody>
      </p:sp>
      <p:sp>
        <p:nvSpPr>
          <p:cNvPr id="3" name="Content Placeholder 2">
            <a:extLst>
              <a:ext uri="{FF2B5EF4-FFF2-40B4-BE49-F238E27FC236}">
                <a16:creationId xmlns:a16="http://schemas.microsoft.com/office/drawing/2014/main" id="{3AD4AAE9-2A76-46FD-82BE-681B8FF53560}"/>
              </a:ext>
            </a:extLst>
          </p:cNvPr>
          <p:cNvSpPr>
            <a:spLocks noGrp="1"/>
          </p:cNvSpPr>
          <p:nvPr>
            <p:ph idx="1"/>
          </p:nvPr>
        </p:nvSpPr>
        <p:spPr>
          <a:xfrm>
            <a:off x="361507" y="2308435"/>
            <a:ext cx="8420986" cy="3808156"/>
          </a:xfrm>
          <a:solidFill>
            <a:schemeClr val="bg1"/>
          </a:solidFill>
          <a:ln>
            <a:solidFill>
              <a:schemeClr val="tx1">
                <a:lumMod val="75000"/>
                <a:lumOff val="25000"/>
              </a:schemeClr>
            </a:solidFill>
          </a:ln>
        </p:spPr>
        <p:txBody>
          <a:bodyPr>
            <a:noAutofit/>
          </a:bodyPr>
          <a:lstStyle/>
          <a:p>
            <a:pPr marL="0" indent="0">
              <a:lnSpc>
                <a:spcPct val="135000"/>
              </a:lnSpc>
              <a:buNone/>
            </a:pPr>
            <a:r>
              <a:rPr lang="en-GB" sz="1600" b="0" i="0">
                <a:solidFill>
                  <a:srgbClr val="222222"/>
                </a:solidFill>
                <a:effectLst/>
                <a:latin typeface="Lato"/>
              </a:rPr>
              <a:t>We reviewed today how you have been managing telephone consulting and looked at the skills that you have been developing over the last 6 weeks. </a:t>
            </a:r>
          </a:p>
          <a:p>
            <a:pPr marL="0" indent="0">
              <a:lnSpc>
                <a:spcPct val="135000"/>
              </a:lnSpc>
              <a:buNone/>
            </a:pPr>
            <a:r>
              <a:rPr lang="en-GB" sz="1600" b="0" i="0">
                <a:solidFill>
                  <a:srgbClr val="222222"/>
                </a:solidFill>
                <a:effectLst/>
                <a:latin typeface="Lato"/>
              </a:rPr>
              <a:t>You have become increasingly more confident with this way of consulting, and have found that you have naturally become a little less doctor centred in your data gathering approach. You have been working on implementing what we covered in tutorial a few weeks ago and letting the patient tell their story at the start and listening more. You have found this much more helpful in eliciting patient expectations which you feels helps when it comes to management. This is evident when we come to debrief as there has been a clear improvement here, and has also been commented on by other GPs who have debriefed you.  </a:t>
            </a:r>
            <a:r>
              <a:rPr lang="en-GB" sz="1600">
                <a:solidFill>
                  <a:srgbClr val="222222"/>
                </a:solidFill>
                <a:latin typeface="Lato"/>
              </a:rPr>
              <a:t>Well done!</a:t>
            </a:r>
            <a:endParaRPr lang="en-GB" sz="1600"/>
          </a:p>
        </p:txBody>
      </p:sp>
    </p:spTree>
    <p:extLst>
      <p:ext uri="{BB962C8B-B14F-4D97-AF65-F5344CB8AC3E}">
        <p14:creationId xmlns:p14="http://schemas.microsoft.com/office/powerpoint/2010/main" val="398618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709B-C67B-4413-9171-A3F71A65504D}"/>
              </a:ext>
            </a:extLst>
          </p:cNvPr>
          <p:cNvSpPr>
            <a:spLocks noGrp="1"/>
          </p:cNvSpPr>
          <p:nvPr>
            <p:ph type="title"/>
          </p:nvPr>
        </p:nvSpPr>
        <p:spPr>
          <a:xfrm>
            <a:off x="1571948" y="523612"/>
            <a:ext cx="5937755" cy="1188720"/>
          </a:xfrm>
        </p:spPr>
        <p:txBody>
          <a:bodyPr/>
          <a:lstStyle/>
          <a:p>
            <a:r>
              <a:rPr lang="en-GB"/>
              <a:t>St2 IN HOSPITAL POST</a:t>
            </a:r>
          </a:p>
        </p:txBody>
      </p:sp>
      <p:sp>
        <p:nvSpPr>
          <p:cNvPr id="3" name="Content Placeholder 2">
            <a:extLst>
              <a:ext uri="{FF2B5EF4-FFF2-40B4-BE49-F238E27FC236}">
                <a16:creationId xmlns:a16="http://schemas.microsoft.com/office/drawing/2014/main" id="{27D18B94-FB43-41F9-A5A7-535B44C62407}"/>
              </a:ext>
            </a:extLst>
          </p:cNvPr>
          <p:cNvSpPr>
            <a:spLocks noGrp="1"/>
          </p:cNvSpPr>
          <p:nvPr>
            <p:ph idx="1"/>
          </p:nvPr>
        </p:nvSpPr>
        <p:spPr>
          <a:xfrm>
            <a:off x="436418" y="2638045"/>
            <a:ext cx="8208817" cy="3101983"/>
          </a:xfrm>
          <a:solidFill>
            <a:schemeClr val="bg1"/>
          </a:solidFill>
          <a:ln>
            <a:solidFill>
              <a:schemeClr val="tx1"/>
            </a:solidFill>
          </a:ln>
        </p:spPr>
        <p:txBody>
          <a:bodyPr/>
          <a:lstStyle/>
          <a:p>
            <a:pPr marL="0" indent="0" algn="just">
              <a:lnSpc>
                <a:spcPct val="150000"/>
              </a:lnSpc>
              <a:buNone/>
            </a:pPr>
            <a:r>
              <a:rPr lang="en-GB" b="0" i="0">
                <a:solidFill>
                  <a:srgbClr val="222222"/>
                </a:solidFill>
                <a:effectLst/>
                <a:latin typeface="Lato"/>
              </a:rPr>
              <a:t>D contacted me to update me that she has not put as many entries on her portfolio as she would like due to a relative receiving some bad health news and having to be in hospital. She feels she is managing and doesn't need time off work but life has got a little busy as a result and therefore struggled more recently to put on entries, I reassured her I am happy with her eportfolio so far. D did not need any further input but knows I'm here if she does</a:t>
            </a:r>
            <a:endParaRPr lang="en-GB"/>
          </a:p>
        </p:txBody>
      </p:sp>
    </p:spTree>
    <p:extLst>
      <p:ext uri="{BB962C8B-B14F-4D97-AF65-F5344CB8AC3E}">
        <p14:creationId xmlns:p14="http://schemas.microsoft.com/office/powerpoint/2010/main" val="337059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AB06-27C1-4E85-A505-128EA7A13EBB}"/>
              </a:ext>
            </a:extLst>
          </p:cNvPr>
          <p:cNvSpPr>
            <a:spLocks noGrp="1"/>
          </p:cNvSpPr>
          <p:nvPr>
            <p:ph type="title"/>
          </p:nvPr>
        </p:nvSpPr>
        <p:spPr>
          <a:xfrm>
            <a:off x="1606045" y="523612"/>
            <a:ext cx="5937755" cy="1188720"/>
          </a:xfrm>
        </p:spPr>
        <p:txBody>
          <a:bodyPr/>
          <a:lstStyle/>
          <a:p>
            <a:r>
              <a:rPr lang="en-GB"/>
              <a:t>ST3</a:t>
            </a:r>
          </a:p>
        </p:txBody>
      </p:sp>
      <p:sp>
        <p:nvSpPr>
          <p:cNvPr id="3" name="Content Placeholder 2">
            <a:extLst>
              <a:ext uri="{FF2B5EF4-FFF2-40B4-BE49-F238E27FC236}">
                <a16:creationId xmlns:a16="http://schemas.microsoft.com/office/drawing/2014/main" id="{EE68E8F1-4E6E-4E57-B932-BAD163DC6E66}"/>
              </a:ext>
            </a:extLst>
          </p:cNvPr>
          <p:cNvSpPr>
            <a:spLocks noGrp="1"/>
          </p:cNvSpPr>
          <p:nvPr>
            <p:ph idx="1"/>
          </p:nvPr>
        </p:nvSpPr>
        <p:spPr>
          <a:xfrm>
            <a:off x="499730" y="2638045"/>
            <a:ext cx="8250865" cy="3101983"/>
          </a:xfrm>
          <a:solidFill>
            <a:schemeClr val="bg1"/>
          </a:solidFill>
          <a:ln>
            <a:solidFill>
              <a:schemeClr val="tx1">
                <a:lumMod val="75000"/>
                <a:lumOff val="25000"/>
              </a:schemeClr>
            </a:solidFill>
          </a:ln>
        </p:spPr>
        <p:txBody>
          <a:bodyPr>
            <a:normAutofit/>
          </a:bodyPr>
          <a:lstStyle/>
          <a:p>
            <a:pPr marL="0" indent="0" algn="just">
              <a:lnSpc>
                <a:spcPct val="130000"/>
              </a:lnSpc>
              <a:buNone/>
            </a:pPr>
            <a:r>
              <a:rPr lang="en-GB" sz="2000"/>
              <a:t>You have arrived significantly late to work 4 times in the last 2 weeks resulting in your surgeries starting late/other doctors having to see your patients and missing tutorial.  There appear to have been a number of reasons for this.</a:t>
            </a:r>
          </a:p>
          <a:p>
            <a:pPr marL="0" indent="0" algn="just">
              <a:lnSpc>
                <a:spcPct val="130000"/>
              </a:lnSpc>
              <a:buNone/>
            </a:pPr>
            <a:r>
              <a:rPr lang="en-GB" sz="2000"/>
              <a:t>We have discussed how you might mitigate these issues in future.  You are going to aim to leave for work earlier.  We will review this again in a couple of weeks.</a:t>
            </a:r>
          </a:p>
        </p:txBody>
      </p:sp>
    </p:spTree>
    <p:extLst>
      <p:ext uri="{BB962C8B-B14F-4D97-AF65-F5344CB8AC3E}">
        <p14:creationId xmlns:p14="http://schemas.microsoft.com/office/powerpoint/2010/main" val="388403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447C-2DCD-40DA-8B53-9418591B14D9}"/>
              </a:ext>
            </a:extLst>
          </p:cNvPr>
          <p:cNvSpPr>
            <a:spLocks noGrp="1"/>
          </p:cNvSpPr>
          <p:nvPr>
            <p:ph type="title"/>
          </p:nvPr>
        </p:nvSpPr>
        <p:spPr>
          <a:xfrm>
            <a:off x="1603122" y="235117"/>
            <a:ext cx="5937755" cy="1188720"/>
          </a:xfrm>
        </p:spPr>
        <p:txBody>
          <a:bodyPr/>
          <a:lstStyle/>
          <a:p>
            <a:r>
              <a:rPr lang="en-GB"/>
              <a:t>Ed notes – don’t just document problems!</a:t>
            </a:r>
          </a:p>
        </p:txBody>
      </p:sp>
      <p:sp>
        <p:nvSpPr>
          <p:cNvPr id="3" name="Content Placeholder 2">
            <a:extLst>
              <a:ext uri="{FF2B5EF4-FFF2-40B4-BE49-F238E27FC236}">
                <a16:creationId xmlns:a16="http://schemas.microsoft.com/office/drawing/2014/main" id="{661B1A3C-14BA-4382-8709-DFF145E465B7}"/>
              </a:ext>
            </a:extLst>
          </p:cNvPr>
          <p:cNvSpPr>
            <a:spLocks noGrp="1"/>
          </p:cNvSpPr>
          <p:nvPr>
            <p:ph idx="1"/>
          </p:nvPr>
        </p:nvSpPr>
        <p:spPr>
          <a:xfrm>
            <a:off x="495639" y="1802721"/>
            <a:ext cx="8152719" cy="688815"/>
          </a:xfrm>
        </p:spPr>
        <p:txBody>
          <a:bodyPr/>
          <a:lstStyle/>
          <a:p>
            <a:pPr marL="0" indent="0">
              <a:buNone/>
            </a:pPr>
            <a:r>
              <a:rPr lang="en-GB"/>
              <a:t>It is just as important to mention the positives!</a:t>
            </a:r>
          </a:p>
        </p:txBody>
      </p:sp>
      <p:pic>
        <p:nvPicPr>
          <p:cNvPr id="4" name="Picture 3">
            <a:extLst>
              <a:ext uri="{FF2B5EF4-FFF2-40B4-BE49-F238E27FC236}">
                <a16:creationId xmlns:a16="http://schemas.microsoft.com/office/drawing/2014/main" id="{FC415321-E56E-4DD9-9212-BC8DBC2B5561}"/>
              </a:ext>
            </a:extLst>
          </p:cNvPr>
          <p:cNvPicPr>
            <a:picLocks noChangeAspect="1"/>
          </p:cNvPicPr>
          <p:nvPr/>
        </p:nvPicPr>
        <p:blipFill rotWithShape="1">
          <a:blip r:embed="rId2"/>
          <a:srcRect l="8631" t="31147" r="9878" b="39907"/>
          <a:stretch/>
        </p:blipFill>
        <p:spPr>
          <a:xfrm>
            <a:off x="173276" y="2634445"/>
            <a:ext cx="8797444" cy="2753631"/>
          </a:xfrm>
          <a:prstGeom prst="rect">
            <a:avLst/>
          </a:prstGeom>
        </p:spPr>
      </p:pic>
    </p:spTree>
    <p:extLst>
      <p:ext uri="{BB962C8B-B14F-4D97-AF65-F5344CB8AC3E}">
        <p14:creationId xmlns:p14="http://schemas.microsoft.com/office/powerpoint/2010/main" val="3593939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23F39-C290-4614-9B23-319396873000}"/>
              </a:ext>
            </a:extLst>
          </p:cNvPr>
          <p:cNvSpPr>
            <a:spLocks noGrp="1"/>
          </p:cNvSpPr>
          <p:nvPr>
            <p:ph type="ctrTitle"/>
          </p:nvPr>
        </p:nvSpPr>
        <p:spPr>
          <a:xfrm>
            <a:off x="4094226" y="2386744"/>
            <a:ext cx="4446269" cy="1645920"/>
          </a:xfrm>
        </p:spPr>
        <p:txBody>
          <a:bodyPr>
            <a:normAutofit/>
          </a:bodyPr>
          <a:lstStyle/>
          <a:p>
            <a:r>
              <a:rPr lang="en-GB"/>
              <a:t>Coffee &amp; comfort break</a:t>
            </a:r>
          </a:p>
        </p:txBody>
      </p:sp>
      <p:pic>
        <p:nvPicPr>
          <p:cNvPr id="5" name="Picture 4" descr="A cup of coffee on a table&#10;&#10;Description automatically generated">
            <a:extLst>
              <a:ext uri="{FF2B5EF4-FFF2-40B4-BE49-F238E27FC236}">
                <a16:creationId xmlns:a16="http://schemas.microsoft.com/office/drawing/2014/main" id="{D5330FB0-A5D1-4D07-BE48-604C51627A66}"/>
              </a:ext>
            </a:extLst>
          </p:cNvPr>
          <p:cNvPicPr>
            <a:picLocks noChangeAspect="1"/>
          </p:cNvPicPr>
          <p:nvPr/>
        </p:nvPicPr>
        <p:blipFill rotWithShape="1">
          <a:blip r:embed="rId2"/>
          <a:srcRect l="23688" r="42464"/>
          <a:stretch/>
        </p:blipFill>
        <p:spPr>
          <a:xfrm>
            <a:off x="20" y="10"/>
            <a:ext cx="3490702" cy="6857990"/>
          </a:xfrm>
          <a:prstGeom prst="rect">
            <a:avLst/>
          </a:prstGeom>
        </p:spPr>
      </p:pic>
    </p:spTree>
    <p:extLst>
      <p:ext uri="{BB962C8B-B14F-4D97-AF65-F5344CB8AC3E}">
        <p14:creationId xmlns:p14="http://schemas.microsoft.com/office/powerpoint/2010/main" val="292065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02240" y="692696"/>
            <a:ext cx="6939520" cy="1645920"/>
          </a:xfrm>
        </p:spPr>
        <p:txBody>
          <a:bodyPr/>
          <a:lstStyle/>
          <a:p>
            <a:r>
              <a:rPr lang="en-GB"/>
              <a:t>Plan for the session</a:t>
            </a:r>
          </a:p>
        </p:txBody>
      </p:sp>
      <p:sp>
        <p:nvSpPr>
          <p:cNvPr id="2" name="Subtitle 1"/>
          <p:cNvSpPr>
            <a:spLocks noGrp="1"/>
          </p:cNvSpPr>
          <p:nvPr>
            <p:ph type="subTitle" idx="1"/>
          </p:nvPr>
        </p:nvSpPr>
        <p:spPr>
          <a:xfrm>
            <a:off x="935596" y="2791192"/>
            <a:ext cx="7272808" cy="3744416"/>
          </a:xfrm>
        </p:spPr>
        <p:txBody>
          <a:bodyPr>
            <a:normAutofit/>
          </a:bodyPr>
          <a:lstStyle/>
          <a:p>
            <a:r>
              <a:rPr lang="en-GB" sz="2800"/>
              <a:t>-Who is a trainee in difficulty?</a:t>
            </a:r>
          </a:p>
          <a:p>
            <a:endParaRPr lang="en-GB" sz="2800"/>
          </a:p>
          <a:p>
            <a:r>
              <a:rPr lang="en-GB" sz="2800"/>
              <a:t>-How to identify these trainees</a:t>
            </a:r>
          </a:p>
          <a:p>
            <a:endParaRPr lang="en-GB" sz="2800"/>
          </a:p>
          <a:p>
            <a:r>
              <a:rPr lang="en-GB" sz="2800"/>
              <a:t>-How to SUPPORT them</a:t>
            </a:r>
          </a:p>
        </p:txBody>
      </p:sp>
    </p:spTree>
    <p:extLst>
      <p:ext uri="{BB962C8B-B14F-4D97-AF65-F5344CB8AC3E}">
        <p14:creationId xmlns:p14="http://schemas.microsoft.com/office/powerpoint/2010/main" val="2234863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AD93-B019-4158-A9B5-2DB7A67A8B89}"/>
              </a:ext>
            </a:extLst>
          </p:cNvPr>
          <p:cNvSpPr>
            <a:spLocks noGrp="1"/>
          </p:cNvSpPr>
          <p:nvPr>
            <p:ph type="title"/>
          </p:nvPr>
        </p:nvSpPr>
        <p:spPr/>
        <p:txBody>
          <a:bodyPr/>
          <a:lstStyle/>
          <a:p>
            <a:r>
              <a:rPr lang="en-GB" dirty="0"/>
              <a:t>SIT AND Swap surgeries</a:t>
            </a:r>
          </a:p>
        </p:txBody>
      </p:sp>
      <p:sp>
        <p:nvSpPr>
          <p:cNvPr id="3" name="Text Placeholder 2">
            <a:extLst>
              <a:ext uri="{FF2B5EF4-FFF2-40B4-BE49-F238E27FC236}">
                <a16:creationId xmlns:a16="http://schemas.microsoft.com/office/drawing/2014/main" id="{2B620C9F-D48A-45C7-B927-69FC7E12725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2590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88E0-6AF2-45B3-996D-F785A0EFBAA0}"/>
              </a:ext>
            </a:extLst>
          </p:cNvPr>
          <p:cNvSpPr>
            <a:spLocks noGrp="1"/>
          </p:cNvSpPr>
          <p:nvPr>
            <p:ph type="ctrTitle"/>
          </p:nvPr>
        </p:nvSpPr>
        <p:spPr>
          <a:xfrm>
            <a:off x="1102240" y="1462617"/>
            <a:ext cx="6939520" cy="2570047"/>
          </a:xfrm>
        </p:spPr>
        <p:txBody>
          <a:bodyPr>
            <a:normAutofit/>
          </a:bodyPr>
          <a:lstStyle/>
          <a:p>
            <a:r>
              <a:rPr lang="en-GB" dirty="0">
                <a:ea typeface="+mj-lt"/>
                <a:cs typeface="+mj-lt"/>
              </a:rPr>
              <a:t>WHEN AND HOW DO YOU GET THE SUPPORT TEAM INVOLVED?!</a:t>
            </a:r>
          </a:p>
        </p:txBody>
      </p:sp>
      <p:sp>
        <p:nvSpPr>
          <p:cNvPr id="3" name="Subtitle 2">
            <a:extLst>
              <a:ext uri="{FF2B5EF4-FFF2-40B4-BE49-F238E27FC236}">
                <a16:creationId xmlns:a16="http://schemas.microsoft.com/office/drawing/2014/main" id="{92057DCC-7F5F-4AA8-9B83-F0F8CC58A30D}"/>
              </a:ext>
            </a:extLst>
          </p:cNvPr>
          <p:cNvSpPr>
            <a:spLocks noGrp="1"/>
          </p:cNvSpPr>
          <p:nvPr>
            <p:ph type="subTitle" idx="1"/>
          </p:nvPr>
        </p:nvSpPr>
        <p:spPr/>
        <p:txBody>
          <a:bodyPr vert="horz" lIns="91440" tIns="45720" rIns="91440" bIns="45720" rtlCol="0" anchor="t">
            <a:normAutofit/>
          </a:bodyPr>
          <a:lstStyle/>
          <a:p>
            <a:endParaRPr lang="en-GB" sz="2100"/>
          </a:p>
        </p:txBody>
      </p:sp>
    </p:spTree>
    <p:extLst>
      <p:ext uri="{BB962C8B-B14F-4D97-AF65-F5344CB8AC3E}">
        <p14:creationId xmlns:p14="http://schemas.microsoft.com/office/powerpoint/2010/main" val="131489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B8C00D-A86F-4218-B13E-E251B5E89C36}"/>
              </a:ext>
            </a:extLst>
          </p:cNvPr>
          <p:cNvSpPr txBox="1">
            <a:spLocks/>
          </p:cNvSpPr>
          <p:nvPr/>
        </p:nvSpPr>
        <p:spPr bwMode="black">
          <a:xfrm>
            <a:off x="755363" y="764704"/>
            <a:ext cx="7633274" cy="1188720"/>
          </a:xfrm>
          <a:prstGeom prst="rect">
            <a:avLst/>
          </a:prstGeom>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a:spcAft>
                <a:spcPts val="600"/>
              </a:spcAft>
            </a:pPr>
            <a:r>
              <a:rPr lang="en-US" sz="2800" dirty="0">
                <a:solidFill>
                  <a:schemeClr val="tx1">
                    <a:lumMod val="85000"/>
                    <a:lumOff val="15000"/>
                  </a:schemeClr>
                </a:solidFill>
              </a:rPr>
              <a:t>What is the SUPPORT team?</a:t>
            </a:r>
          </a:p>
        </p:txBody>
      </p:sp>
      <p:graphicFrame>
        <p:nvGraphicFramePr>
          <p:cNvPr id="5" name="Content Placeholder 2">
            <a:extLst>
              <a:ext uri="{FF2B5EF4-FFF2-40B4-BE49-F238E27FC236}">
                <a16:creationId xmlns:a16="http://schemas.microsoft.com/office/drawing/2014/main" id="{FB1E3F96-05D0-474F-AF5B-AE7929E83C71}"/>
              </a:ext>
            </a:extLst>
          </p:cNvPr>
          <p:cNvGraphicFramePr>
            <a:graphicFrameLocks noGrp="1"/>
          </p:cNvGraphicFramePr>
          <p:nvPr>
            <p:ph idx="1"/>
            <p:extLst>
              <p:ext uri="{D42A27DB-BD31-4B8C-83A1-F6EECF244321}">
                <p14:modId xmlns:p14="http://schemas.microsoft.com/office/powerpoint/2010/main" val="3578822667"/>
              </p:ext>
            </p:extLst>
          </p:nvPr>
        </p:nvGraphicFramePr>
        <p:xfrm>
          <a:off x="251520" y="1953424"/>
          <a:ext cx="8568952" cy="464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702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8C00D-A86F-4218-B13E-E251B5E89C36}"/>
              </a:ext>
            </a:extLst>
          </p:cNvPr>
          <p:cNvSpPr>
            <a:spLocks noGrp="1"/>
          </p:cNvSpPr>
          <p:nvPr>
            <p:ph type="title"/>
          </p:nvPr>
        </p:nvSpPr>
        <p:spPr>
          <a:xfrm>
            <a:off x="482600" y="1197204"/>
            <a:ext cx="2522980" cy="2979693"/>
          </a:xfrm>
          <a:prstGeom prst="rect">
            <a:avLst/>
          </a:prstGeom>
          <a:solidFill>
            <a:schemeClr val="tx2">
              <a:lumMod val="60000"/>
              <a:lumOff val="40000"/>
              <a:alpha val="15000"/>
            </a:schemeClr>
          </a:solidFill>
          <a:ln>
            <a:solidFill>
              <a:schemeClr val="bg1"/>
            </a:solidFill>
          </a:ln>
        </p:spPr>
        <p:txBody>
          <a:bodyPr wrap="square">
            <a:normAutofit/>
          </a:bodyPr>
          <a:lstStyle/>
          <a:p>
            <a:r>
              <a:rPr lang="en-GB" sz="1600" dirty="0">
                <a:solidFill>
                  <a:schemeClr val="bg1"/>
                </a:solidFill>
              </a:rPr>
              <a:t>Who gets referred to the SUPPORT team?</a:t>
            </a:r>
          </a:p>
        </p:txBody>
      </p:sp>
      <p:graphicFrame>
        <p:nvGraphicFramePr>
          <p:cNvPr id="5" name="Content Placeholder 2">
            <a:extLst>
              <a:ext uri="{FF2B5EF4-FFF2-40B4-BE49-F238E27FC236}">
                <a16:creationId xmlns:a16="http://schemas.microsoft.com/office/drawing/2014/main" id="{DEDFAB7A-9E09-4ADD-A986-0869CBFFB81B}"/>
              </a:ext>
            </a:extLst>
          </p:cNvPr>
          <p:cNvGraphicFramePr>
            <a:graphicFrameLocks noGrp="1"/>
          </p:cNvGraphicFramePr>
          <p:nvPr>
            <p:ph idx="1"/>
            <p:extLst>
              <p:ext uri="{D42A27DB-BD31-4B8C-83A1-F6EECF244321}">
                <p14:modId xmlns:p14="http://schemas.microsoft.com/office/powerpoint/2010/main" val="3861947940"/>
              </p:ext>
            </p:extLst>
          </p:nvPr>
        </p:nvGraphicFramePr>
        <p:xfrm>
          <a:off x="3707904" y="476672"/>
          <a:ext cx="504056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197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7E4CF4-B464-4A12-B2C4-F5F5DFF5C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15FB8F-8F25-405B-9EF3-1D296C4CDF79}"/>
              </a:ext>
            </a:extLst>
          </p:cNvPr>
          <p:cNvSpPr>
            <a:spLocks noGrp="1"/>
          </p:cNvSpPr>
          <p:nvPr>
            <p:ph type="title"/>
          </p:nvPr>
        </p:nvSpPr>
        <p:spPr>
          <a:xfrm>
            <a:off x="536603" y="2681103"/>
            <a:ext cx="2297430" cy="1495794"/>
          </a:xfrm>
          <a:noFill/>
          <a:ln>
            <a:solidFill>
              <a:srgbClr val="FFFFFF"/>
            </a:solidFill>
          </a:ln>
        </p:spPr>
        <p:txBody>
          <a:bodyPr>
            <a:normAutofit/>
          </a:bodyPr>
          <a:lstStyle/>
          <a:p>
            <a:r>
              <a:rPr lang="en-GB">
                <a:solidFill>
                  <a:srgbClr val="FFFFFF"/>
                </a:solidFill>
              </a:rPr>
              <a:t>Who do you contact?</a:t>
            </a:r>
          </a:p>
        </p:txBody>
      </p:sp>
      <p:sp>
        <p:nvSpPr>
          <p:cNvPr id="12" name="Rectangle 11">
            <a:extLst>
              <a:ext uri="{FF2B5EF4-FFF2-40B4-BE49-F238E27FC236}">
                <a16:creationId xmlns:a16="http://schemas.microsoft.com/office/drawing/2014/main" id="{AEEBCE4F-713D-46E4-AF4A-F7B083C4E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0636" y="964692"/>
            <a:ext cx="516407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851551C-C7A7-4E19-9C80-67B8A77D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3351" y="1128683"/>
            <a:ext cx="4918644" cy="4608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BA046CE6-252C-4C1B-B6AA-227E8778D34E}"/>
              </a:ext>
            </a:extLst>
          </p:cNvPr>
          <p:cNvGraphicFramePr>
            <a:graphicFrameLocks noGrp="1"/>
          </p:cNvGraphicFramePr>
          <p:nvPr>
            <p:ph idx="1"/>
            <p:extLst>
              <p:ext uri="{D42A27DB-BD31-4B8C-83A1-F6EECF244321}">
                <p14:modId xmlns:p14="http://schemas.microsoft.com/office/powerpoint/2010/main" val="1599508170"/>
              </p:ext>
            </p:extLst>
          </p:nvPr>
        </p:nvGraphicFramePr>
        <p:xfrm>
          <a:off x="3370636" y="1222644"/>
          <a:ext cx="5164074" cy="441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28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858F7E7D-641D-41E1-9B6A-D055A7B7D830}"/>
                                            </p:graphicEl>
                                          </p:spTgt>
                                        </p:tgtEl>
                                        <p:attrNameLst>
                                          <p:attrName>style.visibility</p:attrName>
                                        </p:attrNameLst>
                                      </p:cBhvr>
                                      <p:to>
                                        <p:strVal val="visible"/>
                                      </p:to>
                                    </p:set>
                                    <p:animEffect transition="in" filter="wipe(left)">
                                      <p:cBhvr>
                                        <p:cTn id="7" dur="500"/>
                                        <p:tgtEl>
                                          <p:spTgt spid="5">
                                            <p:graphicEl>
                                              <a:dgm id="{858F7E7D-641D-41E1-9B6A-D055A7B7D83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96E405B9-FF47-412C-8AE0-CB22CAD1A16B}"/>
                                            </p:graphicEl>
                                          </p:spTgt>
                                        </p:tgtEl>
                                        <p:attrNameLst>
                                          <p:attrName>style.visibility</p:attrName>
                                        </p:attrNameLst>
                                      </p:cBhvr>
                                      <p:to>
                                        <p:strVal val="visible"/>
                                      </p:to>
                                    </p:set>
                                    <p:animEffect transition="in" filter="wipe(left)">
                                      <p:cBhvr>
                                        <p:cTn id="12" dur="500"/>
                                        <p:tgtEl>
                                          <p:spTgt spid="5">
                                            <p:graphicEl>
                                              <a:dgm id="{96E405B9-FF47-412C-8AE0-CB22CAD1A16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dgm id="{B861AF89-5326-4B6C-AA6C-8629466BB646}"/>
                                            </p:graphicEl>
                                          </p:spTgt>
                                        </p:tgtEl>
                                        <p:attrNameLst>
                                          <p:attrName>style.visibility</p:attrName>
                                        </p:attrNameLst>
                                      </p:cBhvr>
                                      <p:to>
                                        <p:strVal val="visible"/>
                                      </p:to>
                                    </p:set>
                                    <p:animEffect transition="in" filter="wipe(left)">
                                      <p:cBhvr>
                                        <p:cTn id="15" dur="500"/>
                                        <p:tgtEl>
                                          <p:spTgt spid="5">
                                            <p:graphicEl>
                                              <a:dgm id="{B861AF89-5326-4B6C-AA6C-8629466BB64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graphicEl>
                                              <a:dgm id="{EE236B0E-8E0C-4488-8654-3F19A3357815}"/>
                                            </p:graphicEl>
                                          </p:spTgt>
                                        </p:tgtEl>
                                        <p:attrNameLst>
                                          <p:attrName>style.visibility</p:attrName>
                                        </p:attrNameLst>
                                      </p:cBhvr>
                                      <p:to>
                                        <p:strVal val="visible"/>
                                      </p:to>
                                    </p:set>
                                    <p:animEffect transition="in" filter="wipe(left)">
                                      <p:cBhvr>
                                        <p:cTn id="20" dur="500"/>
                                        <p:tgtEl>
                                          <p:spTgt spid="5">
                                            <p:graphicEl>
                                              <a:dgm id="{EE236B0E-8E0C-4488-8654-3F19A3357815}"/>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graphicEl>
                                              <a:dgm id="{2B1085F1-77BC-46C2-87F6-C5C842F6D01F}"/>
                                            </p:graphicEl>
                                          </p:spTgt>
                                        </p:tgtEl>
                                        <p:attrNameLst>
                                          <p:attrName>style.visibility</p:attrName>
                                        </p:attrNameLst>
                                      </p:cBhvr>
                                      <p:to>
                                        <p:strVal val="visible"/>
                                      </p:to>
                                    </p:set>
                                    <p:animEffect transition="in" filter="wipe(left)">
                                      <p:cBhvr>
                                        <p:cTn id="23" dur="500"/>
                                        <p:tgtEl>
                                          <p:spTgt spid="5">
                                            <p:graphicEl>
                                              <a:dgm id="{2B1085F1-77BC-46C2-87F6-C5C842F6D01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graphicEl>
                                              <a:dgm id="{54650EFF-DA37-4D18-97FE-E431C78CCD8A}"/>
                                            </p:graphicEl>
                                          </p:spTgt>
                                        </p:tgtEl>
                                        <p:attrNameLst>
                                          <p:attrName>style.visibility</p:attrName>
                                        </p:attrNameLst>
                                      </p:cBhvr>
                                      <p:to>
                                        <p:strVal val="visible"/>
                                      </p:to>
                                    </p:set>
                                    <p:animEffect transition="in" filter="wipe(left)">
                                      <p:cBhvr>
                                        <p:cTn id="28" dur="500"/>
                                        <p:tgtEl>
                                          <p:spTgt spid="5">
                                            <p:graphicEl>
                                              <a:dgm id="{54650EFF-DA37-4D18-97FE-E431C78CCD8A}"/>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graphicEl>
                                              <a:dgm id="{783A2B3A-F09A-49AB-9B9F-8E9689FC7DED}"/>
                                            </p:graphicEl>
                                          </p:spTgt>
                                        </p:tgtEl>
                                        <p:attrNameLst>
                                          <p:attrName>style.visibility</p:attrName>
                                        </p:attrNameLst>
                                      </p:cBhvr>
                                      <p:to>
                                        <p:strVal val="visible"/>
                                      </p:to>
                                    </p:set>
                                    <p:animEffect transition="in" filter="wipe(left)">
                                      <p:cBhvr>
                                        <p:cTn id="31" dur="500"/>
                                        <p:tgtEl>
                                          <p:spTgt spid="5">
                                            <p:graphicEl>
                                              <a:dgm id="{783A2B3A-F09A-49AB-9B9F-8E9689FC7DE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FA0D24E0-BC3F-4D3A-8382-FE57461FC337}"/>
                                            </p:graphicEl>
                                          </p:spTgt>
                                        </p:tgtEl>
                                        <p:attrNameLst>
                                          <p:attrName>style.visibility</p:attrName>
                                        </p:attrNameLst>
                                      </p:cBhvr>
                                      <p:to>
                                        <p:strVal val="visible"/>
                                      </p:to>
                                    </p:set>
                                    <p:animEffect transition="in" filter="wipe(left)">
                                      <p:cBhvr>
                                        <p:cTn id="36" dur="500"/>
                                        <p:tgtEl>
                                          <p:spTgt spid="5">
                                            <p:graphicEl>
                                              <a:dgm id="{FA0D24E0-BC3F-4D3A-8382-FE57461FC337}"/>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
                                            <p:graphicEl>
                                              <a:dgm id="{B0203967-FA18-40AB-90C8-11BB527D363D}"/>
                                            </p:graphicEl>
                                          </p:spTgt>
                                        </p:tgtEl>
                                        <p:attrNameLst>
                                          <p:attrName>style.visibility</p:attrName>
                                        </p:attrNameLst>
                                      </p:cBhvr>
                                      <p:to>
                                        <p:strVal val="visible"/>
                                      </p:to>
                                    </p:set>
                                    <p:animEffect transition="in" filter="wipe(left)">
                                      <p:cBhvr>
                                        <p:cTn id="39" dur="500"/>
                                        <p:tgtEl>
                                          <p:spTgt spid="5">
                                            <p:graphicEl>
                                              <a:dgm id="{B0203967-FA18-40AB-90C8-11BB527D363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dgm id="{55735D06-3D85-401F-817D-ECBAB972BBB2}"/>
                                            </p:graphicEl>
                                          </p:spTgt>
                                        </p:tgtEl>
                                        <p:attrNameLst>
                                          <p:attrName>style.visibility</p:attrName>
                                        </p:attrNameLst>
                                      </p:cBhvr>
                                      <p:to>
                                        <p:strVal val="visible"/>
                                      </p:to>
                                    </p:set>
                                    <p:animEffect transition="in" filter="wipe(left)">
                                      <p:cBhvr>
                                        <p:cTn id="44" dur="500"/>
                                        <p:tgtEl>
                                          <p:spTgt spid="5">
                                            <p:graphicEl>
                                              <a:dgm id="{55735D06-3D85-401F-817D-ECBAB972BBB2}"/>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graphicEl>
                                              <a:dgm id="{C52A2AEA-2878-43A5-86D2-A2ACD13D9052}"/>
                                            </p:graphicEl>
                                          </p:spTgt>
                                        </p:tgtEl>
                                        <p:attrNameLst>
                                          <p:attrName>style.visibility</p:attrName>
                                        </p:attrNameLst>
                                      </p:cBhvr>
                                      <p:to>
                                        <p:strVal val="visible"/>
                                      </p:to>
                                    </p:set>
                                    <p:animEffect transition="in" filter="wipe(left)">
                                      <p:cBhvr>
                                        <p:cTn id="47" dur="500"/>
                                        <p:tgtEl>
                                          <p:spTgt spid="5">
                                            <p:graphicEl>
                                              <a:dgm id="{C52A2AEA-2878-43A5-86D2-A2ACD13D90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A745B5A-AFCB-494C-8191-5020E075375A}"/>
              </a:ext>
            </a:extLst>
          </p:cNvPr>
          <p:cNvGraphicFramePr>
            <a:graphicFrameLocks noGrp="1"/>
          </p:cNvGraphicFramePr>
          <p:nvPr>
            <p:ph idx="1"/>
            <p:extLst>
              <p:ext uri="{D42A27DB-BD31-4B8C-83A1-F6EECF244321}">
                <p14:modId xmlns:p14="http://schemas.microsoft.com/office/powerpoint/2010/main" val="4126632867"/>
              </p:ext>
            </p:extLst>
          </p:nvPr>
        </p:nvGraphicFramePr>
        <p:xfrm>
          <a:off x="3686175" y="1157287"/>
          <a:ext cx="5218510" cy="4607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30B8C00D-A86F-4218-B13E-E251B5E89C36}"/>
              </a:ext>
            </a:extLst>
          </p:cNvPr>
          <p:cNvSpPr txBox="1">
            <a:spLocks/>
          </p:cNvSpPr>
          <p:nvPr/>
        </p:nvSpPr>
        <p:spPr bwMode="black">
          <a:xfrm>
            <a:off x="251520" y="1997799"/>
            <a:ext cx="3168352" cy="2871361"/>
          </a:xfrm>
          <a:prstGeom prst="rect">
            <a:avLst/>
          </a:prstGeom>
          <a:solidFill>
            <a:schemeClr val="accent2">
              <a:lumMod val="75000"/>
            </a:schemeClr>
          </a:solidFill>
          <a:ln w="31750" cap="sq">
            <a:no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GB" sz="2400" b="1">
                <a:solidFill>
                  <a:schemeClr val="bg1"/>
                </a:solidFill>
              </a:rPr>
              <a:t>Top educational difficulties</a:t>
            </a:r>
            <a:endParaRPr lang="en-GB" sz="2400" b="1">
              <a:solidFill>
                <a:srgbClr val="FFFFFF"/>
              </a:solidFill>
            </a:endParaRPr>
          </a:p>
        </p:txBody>
      </p:sp>
    </p:spTree>
    <p:extLst>
      <p:ext uri="{BB962C8B-B14F-4D97-AF65-F5344CB8AC3E}">
        <p14:creationId xmlns:p14="http://schemas.microsoft.com/office/powerpoint/2010/main" val="4166396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24A73-AAA2-442B-A2F1-DC353CD2A3B1}"/>
              </a:ext>
            </a:extLst>
          </p:cNvPr>
          <p:cNvSpPr>
            <a:spLocks noGrp="1"/>
          </p:cNvSpPr>
          <p:nvPr>
            <p:ph type="title"/>
          </p:nvPr>
        </p:nvSpPr>
        <p:spPr>
          <a:xfrm>
            <a:off x="482600" y="2681103"/>
            <a:ext cx="2522980" cy="1495794"/>
          </a:xfrm>
          <a:solidFill>
            <a:schemeClr val="tx2">
              <a:lumMod val="60000"/>
              <a:lumOff val="40000"/>
              <a:alpha val="15000"/>
            </a:schemeClr>
          </a:solidFill>
          <a:ln>
            <a:solidFill>
              <a:schemeClr val="bg1"/>
            </a:solidFill>
          </a:ln>
        </p:spPr>
        <p:txBody>
          <a:bodyPr wrap="square">
            <a:normAutofit/>
          </a:bodyPr>
          <a:lstStyle/>
          <a:p>
            <a:r>
              <a:rPr lang="en-US" sz="2000">
                <a:solidFill>
                  <a:schemeClr val="bg1"/>
                </a:solidFill>
              </a:rPr>
              <a:t>How does the deanery support trainees?</a:t>
            </a:r>
            <a:endParaRPr lang="en-GB" sz="2000">
              <a:solidFill>
                <a:schemeClr val="bg1"/>
              </a:solidFill>
            </a:endParaRPr>
          </a:p>
        </p:txBody>
      </p:sp>
      <p:graphicFrame>
        <p:nvGraphicFramePr>
          <p:cNvPr id="5" name="Content Placeholder 2">
            <a:extLst>
              <a:ext uri="{FF2B5EF4-FFF2-40B4-BE49-F238E27FC236}">
                <a16:creationId xmlns:a16="http://schemas.microsoft.com/office/drawing/2014/main" id="{77AA86CA-22E1-4ACF-940D-FD2C44F460AF}"/>
              </a:ext>
            </a:extLst>
          </p:cNvPr>
          <p:cNvGraphicFramePr>
            <a:graphicFrameLocks noGrp="1"/>
          </p:cNvGraphicFramePr>
          <p:nvPr>
            <p:ph idx="1"/>
            <p:extLst>
              <p:ext uri="{D42A27DB-BD31-4B8C-83A1-F6EECF244321}">
                <p14:modId xmlns:p14="http://schemas.microsoft.com/office/powerpoint/2010/main" val="2725950282"/>
              </p:ext>
            </p:extLst>
          </p:nvPr>
        </p:nvGraphicFramePr>
        <p:xfrm>
          <a:off x="3635896" y="260648"/>
          <a:ext cx="532859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834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0C0CD8C-BFE8-415D-824E-F2A76A5C6433}"/>
              </a:ext>
            </a:extLst>
          </p:cNvPr>
          <p:cNvGraphicFramePr>
            <a:graphicFrameLocks noGrp="1"/>
          </p:cNvGraphicFramePr>
          <p:nvPr>
            <p:ph idx="1"/>
            <p:extLst>
              <p:ext uri="{D42A27DB-BD31-4B8C-83A1-F6EECF244321}">
                <p14:modId xmlns:p14="http://schemas.microsoft.com/office/powerpoint/2010/main" val="3537587558"/>
              </p:ext>
            </p:extLst>
          </p:nvPr>
        </p:nvGraphicFramePr>
        <p:xfrm>
          <a:off x="3707607" y="468523"/>
          <a:ext cx="5218510" cy="6012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30B8C00D-A86F-4218-B13E-E251B5E89C36}"/>
              </a:ext>
            </a:extLst>
          </p:cNvPr>
          <p:cNvSpPr txBox="1">
            <a:spLocks/>
          </p:cNvSpPr>
          <p:nvPr/>
        </p:nvSpPr>
        <p:spPr bwMode="black">
          <a:xfrm>
            <a:off x="251520" y="1916832"/>
            <a:ext cx="3168352" cy="2871361"/>
          </a:xfrm>
          <a:prstGeom prst="rect">
            <a:avLst/>
          </a:prstGeom>
          <a:solidFill>
            <a:schemeClr val="accent2">
              <a:lumMod val="75000"/>
            </a:schemeClr>
          </a:solidFill>
          <a:ln w="31750" cap="sq">
            <a:no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1800">
                <a:solidFill>
                  <a:schemeClr val="bg1"/>
                </a:solidFill>
              </a:rPr>
              <a:t>How does the deanery support trainers?</a:t>
            </a:r>
            <a:endParaRPr lang="en-GB" sz="1725">
              <a:solidFill>
                <a:srgbClr val="FFFFFF"/>
              </a:solidFill>
            </a:endParaRPr>
          </a:p>
        </p:txBody>
      </p:sp>
    </p:spTree>
    <p:extLst>
      <p:ext uri="{BB962C8B-B14F-4D97-AF65-F5344CB8AC3E}">
        <p14:creationId xmlns:p14="http://schemas.microsoft.com/office/powerpoint/2010/main" val="1297951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D12349E-047F-465F-BE90-023C2B7632D9}"/>
              </a:ext>
            </a:extLst>
          </p:cNvPr>
          <p:cNvGraphicFramePr>
            <a:graphicFrameLocks noChangeAspect="1"/>
          </p:cNvGraphicFramePr>
          <p:nvPr>
            <p:extLst>
              <p:ext uri="{D42A27DB-BD31-4B8C-83A1-F6EECF244321}">
                <p14:modId xmlns:p14="http://schemas.microsoft.com/office/powerpoint/2010/main" val="3264414186"/>
              </p:ext>
            </p:extLst>
          </p:nvPr>
        </p:nvGraphicFramePr>
        <p:xfrm>
          <a:off x="4211638" y="-85725"/>
          <a:ext cx="4932362" cy="6978650"/>
        </p:xfrm>
        <a:graphic>
          <a:graphicData uri="http://schemas.openxmlformats.org/presentationml/2006/ole">
            <mc:AlternateContent xmlns:mc="http://schemas.openxmlformats.org/markup-compatibility/2006">
              <mc:Choice xmlns:v="urn:schemas-microsoft-com:vml" Requires="v">
                <p:oleObj name="Acrobat Document" r:id="rId3" imgW="4533530" imgH="6415758" progId="AcroExch.Document.2017">
                  <p:embed/>
                </p:oleObj>
              </mc:Choice>
              <mc:Fallback>
                <p:oleObj name="Acrobat Document" r:id="rId3" imgW="4533530" imgH="6415758" progId="AcroExch.Document.2017">
                  <p:embed/>
                  <p:pic>
                    <p:nvPicPr>
                      <p:cNvPr id="2" name="Object 1">
                        <a:extLst>
                          <a:ext uri="{FF2B5EF4-FFF2-40B4-BE49-F238E27FC236}">
                            <a16:creationId xmlns:a16="http://schemas.microsoft.com/office/drawing/2014/main" id="{1D12349E-047F-465F-BE90-023C2B7632D9}"/>
                          </a:ext>
                        </a:extLst>
                      </p:cNvPr>
                      <p:cNvPicPr/>
                      <p:nvPr/>
                    </p:nvPicPr>
                    <p:blipFill>
                      <a:blip r:embed="rId4"/>
                      <a:stretch>
                        <a:fillRect/>
                      </a:stretch>
                    </p:blipFill>
                    <p:spPr>
                      <a:xfrm>
                        <a:off x="4211638" y="-85725"/>
                        <a:ext cx="4932362" cy="697865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558B07F-1987-4A03-B339-604316E1918A}"/>
              </a:ext>
            </a:extLst>
          </p:cNvPr>
          <p:cNvSpPr>
            <a:spLocks noGrp="1"/>
          </p:cNvSpPr>
          <p:nvPr>
            <p:ph type="title"/>
          </p:nvPr>
        </p:nvSpPr>
        <p:spPr>
          <a:xfrm>
            <a:off x="640080" y="1243703"/>
            <a:ext cx="3291840" cy="2143125"/>
          </a:xfrm>
        </p:spPr>
        <p:txBody>
          <a:bodyPr/>
          <a:lstStyle/>
          <a:p>
            <a:r>
              <a:rPr lang="en-GB" sz="2400" b="1" dirty="0"/>
              <a:t>Consultation</a:t>
            </a:r>
            <a:r>
              <a:rPr lang="en-GB" sz="2800" b="1" dirty="0"/>
              <a:t> TOOLKIT</a:t>
            </a:r>
            <a:br>
              <a:rPr lang="en-GB" sz="2800" b="1" dirty="0"/>
            </a:br>
            <a:r>
              <a:rPr lang="en-GB" sz="1600" b="1" dirty="0"/>
              <a:t>updated version on website</a:t>
            </a:r>
          </a:p>
        </p:txBody>
      </p:sp>
      <p:sp>
        <p:nvSpPr>
          <p:cNvPr id="5" name="Text Placeholder 4">
            <a:extLst>
              <a:ext uri="{FF2B5EF4-FFF2-40B4-BE49-F238E27FC236}">
                <a16:creationId xmlns:a16="http://schemas.microsoft.com/office/drawing/2014/main" id="{085A5B5D-E9EC-4CD2-A1CA-656A8CF516D2}"/>
              </a:ext>
            </a:extLst>
          </p:cNvPr>
          <p:cNvSpPr>
            <a:spLocks noGrp="1"/>
          </p:cNvSpPr>
          <p:nvPr>
            <p:ph type="body" sz="half" idx="2"/>
          </p:nvPr>
        </p:nvSpPr>
        <p:spPr>
          <a:xfrm>
            <a:off x="-1521857" y="4725145"/>
            <a:ext cx="1053297" cy="2306398"/>
          </a:xfrm>
        </p:spPr>
        <p:txBody>
          <a:bodyPr/>
          <a:lstStyle/>
          <a:p>
            <a:endParaRPr lang="en-GB"/>
          </a:p>
        </p:txBody>
      </p:sp>
      <p:pic>
        <p:nvPicPr>
          <p:cNvPr id="1033" name="Picture 9" descr="Image result for FOURTEEN FISH">
            <a:extLst>
              <a:ext uri="{FF2B5EF4-FFF2-40B4-BE49-F238E27FC236}">
                <a16:creationId xmlns:a16="http://schemas.microsoft.com/office/drawing/2014/main" id="{AC55DCC5-5C8B-4620-B8CB-C6E649EC1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6450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717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60849"/>
            <a:ext cx="3657352" cy="2318164"/>
          </a:xfrm>
          <a:solidFill>
            <a:srgbClr val="0060A8"/>
          </a:solidFill>
          <a:ln>
            <a:solidFill>
              <a:srgbClr val="0070C0"/>
            </a:solidFill>
          </a:ln>
        </p:spPr>
        <p:txBody>
          <a:bodyPr vert="horz" wrap="square" lIns="182880" tIns="182880" rIns="182880" bIns="182880" rtlCol="0" anchor="ctr">
            <a:normAutofit/>
          </a:bodyPr>
          <a:lstStyle/>
          <a:p>
            <a:pPr algn="ctr"/>
            <a:r>
              <a:rPr lang="en-US" sz="3200">
                <a:solidFill>
                  <a:schemeClr val="bg1"/>
                </a:solidFill>
              </a:rPr>
              <a:t>Reasons for failing AKT</a:t>
            </a:r>
          </a:p>
        </p:txBody>
      </p:sp>
      <p:graphicFrame>
        <p:nvGraphicFramePr>
          <p:cNvPr id="5" name="Text Placeholder 2">
            <a:extLst>
              <a:ext uri="{FF2B5EF4-FFF2-40B4-BE49-F238E27FC236}">
                <a16:creationId xmlns:a16="http://schemas.microsoft.com/office/drawing/2014/main" id="{9F419049-46D4-44C8-BE1B-45D1CC361EC2}"/>
              </a:ext>
            </a:extLst>
          </p:cNvPr>
          <p:cNvGraphicFramePr/>
          <p:nvPr>
            <p:extLst>
              <p:ext uri="{D42A27DB-BD31-4B8C-83A1-F6EECF244321}">
                <p14:modId xmlns:p14="http://schemas.microsoft.com/office/powerpoint/2010/main" val="2203309431"/>
              </p:ext>
            </p:extLst>
          </p:nvPr>
        </p:nvGraphicFramePr>
        <p:xfrm>
          <a:off x="3779912" y="260648"/>
          <a:ext cx="5112568"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3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C94D913-0169-439B-B188-9BF0CD1523EE}"/>
                                            </p:graphicEl>
                                          </p:spTgt>
                                        </p:tgtEl>
                                        <p:attrNameLst>
                                          <p:attrName>style.visibility</p:attrName>
                                        </p:attrNameLst>
                                      </p:cBhvr>
                                      <p:to>
                                        <p:strVal val="visible"/>
                                      </p:to>
                                    </p:set>
                                    <p:animEffect transition="in" filter="fade">
                                      <p:cBhvr>
                                        <p:cTn id="7" dur="500"/>
                                        <p:tgtEl>
                                          <p:spTgt spid="5">
                                            <p:graphicEl>
                                              <a:dgm id="{BC94D913-0169-439B-B188-9BF0CD1523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58A9E4F-0DA9-438E-A25B-2F0EB1DE2525}"/>
                                            </p:graphicEl>
                                          </p:spTgt>
                                        </p:tgtEl>
                                        <p:attrNameLst>
                                          <p:attrName>style.visibility</p:attrName>
                                        </p:attrNameLst>
                                      </p:cBhvr>
                                      <p:to>
                                        <p:strVal val="visible"/>
                                      </p:to>
                                    </p:set>
                                    <p:animEffect transition="in" filter="fade">
                                      <p:cBhvr>
                                        <p:cTn id="12" dur="500"/>
                                        <p:tgtEl>
                                          <p:spTgt spid="5">
                                            <p:graphicEl>
                                              <a:dgm id="{958A9E4F-0DA9-438E-A25B-2F0EB1DE252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5C38E06-D505-4395-BA3D-C87B4957236B}"/>
                                            </p:graphicEl>
                                          </p:spTgt>
                                        </p:tgtEl>
                                        <p:attrNameLst>
                                          <p:attrName>style.visibility</p:attrName>
                                        </p:attrNameLst>
                                      </p:cBhvr>
                                      <p:to>
                                        <p:strVal val="visible"/>
                                      </p:to>
                                    </p:set>
                                    <p:animEffect transition="in" filter="fade">
                                      <p:cBhvr>
                                        <p:cTn id="17" dur="500"/>
                                        <p:tgtEl>
                                          <p:spTgt spid="5">
                                            <p:graphicEl>
                                              <a:dgm id="{A5C38E06-D505-4395-BA3D-C87B4957236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EA5EE88-F8EA-476A-96DC-3A3E8BA8E3B7}"/>
                                            </p:graphicEl>
                                          </p:spTgt>
                                        </p:tgtEl>
                                        <p:attrNameLst>
                                          <p:attrName>style.visibility</p:attrName>
                                        </p:attrNameLst>
                                      </p:cBhvr>
                                      <p:to>
                                        <p:strVal val="visible"/>
                                      </p:to>
                                    </p:set>
                                    <p:animEffect transition="in" filter="fade">
                                      <p:cBhvr>
                                        <p:cTn id="22" dur="500"/>
                                        <p:tgtEl>
                                          <p:spTgt spid="5">
                                            <p:graphicEl>
                                              <a:dgm id="{4EA5EE88-F8EA-476A-96DC-3A3E8BA8E3B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7279E006-CFDF-42D5-9886-1EADE9700F96}"/>
                                            </p:graphicEl>
                                          </p:spTgt>
                                        </p:tgtEl>
                                        <p:attrNameLst>
                                          <p:attrName>style.visibility</p:attrName>
                                        </p:attrNameLst>
                                      </p:cBhvr>
                                      <p:to>
                                        <p:strVal val="visible"/>
                                      </p:to>
                                    </p:set>
                                    <p:animEffect transition="in" filter="fade">
                                      <p:cBhvr>
                                        <p:cTn id="27" dur="500"/>
                                        <p:tgtEl>
                                          <p:spTgt spid="5">
                                            <p:graphicEl>
                                              <a:dgm id="{7279E006-CFDF-42D5-9886-1EADE9700F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007" y="1444753"/>
            <a:ext cx="3284579" cy="3968496"/>
          </a:xfrm>
          <a:prstGeom prst="rect">
            <a:avLst/>
          </a:prstGeom>
          <a:solidFill>
            <a:schemeClr val="accent2"/>
          </a:solidFill>
          <a:ln w="190500" cap="sq" cmpd="thinThick">
            <a:solidFill>
              <a:schemeClr val="accent2"/>
            </a:solidFill>
            <a:miter lim="800000"/>
          </a:ln>
        </p:spPr>
        <p:txBody>
          <a:bodyPr wrap="square" anchor="ctr">
            <a:normAutofit/>
          </a:bodyPr>
          <a:lstStyle/>
          <a:p>
            <a:r>
              <a:rPr lang="en-GB" sz="2800">
                <a:solidFill>
                  <a:srgbClr val="FFFFFF"/>
                </a:solidFill>
              </a:rPr>
              <a:t>trainees Experiencing Difficulties</a:t>
            </a:r>
          </a:p>
        </p:txBody>
      </p:sp>
      <p:sp>
        <p:nvSpPr>
          <p:cNvPr id="3" name="Content Placeholder 2"/>
          <p:cNvSpPr>
            <a:spLocks noGrp="1"/>
          </p:cNvSpPr>
          <p:nvPr>
            <p:ph idx="1"/>
          </p:nvPr>
        </p:nvSpPr>
        <p:spPr>
          <a:xfrm>
            <a:off x="4571999" y="1444752"/>
            <a:ext cx="3612294" cy="3968496"/>
          </a:xfrm>
        </p:spPr>
        <p:txBody>
          <a:bodyPr anchor="ctr">
            <a:normAutofit/>
          </a:bodyPr>
          <a:lstStyle/>
          <a:p>
            <a:pPr algn="ctr"/>
            <a:r>
              <a:rPr lang="en-GB" sz="2400">
                <a:solidFill>
                  <a:schemeClr val="tx1">
                    <a:lumMod val="75000"/>
                    <a:lumOff val="25000"/>
                  </a:schemeClr>
                </a:solidFill>
              </a:rPr>
              <a:t>What do you think of when we say the phrase</a:t>
            </a:r>
            <a:endParaRPr lang="en-US"/>
          </a:p>
          <a:p>
            <a:pPr algn="ctr"/>
            <a:endParaRPr lang="en-GB" sz="2400">
              <a:solidFill>
                <a:schemeClr val="tx1">
                  <a:lumMod val="75000"/>
                  <a:lumOff val="25000"/>
                </a:schemeClr>
              </a:solidFill>
            </a:endParaRPr>
          </a:p>
          <a:p>
            <a:pPr algn="ctr">
              <a:buNone/>
            </a:pPr>
            <a:r>
              <a:rPr lang="en-GB" sz="2400">
                <a:solidFill>
                  <a:schemeClr val="tx1">
                    <a:lumMod val="75000"/>
                    <a:lumOff val="25000"/>
                  </a:schemeClr>
                </a:solidFill>
              </a:rPr>
              <a:t>      ‘Doctor in difficulty’</a:t>
            </a:r>
          </a:p>
          <a:p>
            <a:pPr algn="ctr">
              <a:buNone/>
            </a:pPr>
            <a:r>
              <a:rPr lang="en-GB" sz="2400">
                <a:solidFill>
                  <a:schemeClr val="tx1">
                    <a:lumMod val="75000"/>
                    <a:lumOff val="25000"/>
                  </a:schemeClr>
                </a:solidFill>
              </a:rPr>
              <a:t>'Trainees in trouble'</a:t>
            </a:r>
          </a:p>
          <a:p>
            <a:pPr>
              <a:buNone/>
            </a:pPr>
            <a:endParaRPr lang="en-GB" sz="2400">
              <a:solidFill>
                <a:schemeClr val="tx1">
                  <a:lumMod val="75000"/>
                  <a:lumOff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08" y="1880827"/>
            <a:ext cx="2592288" cy="3096343"/>
          </a:xfrm>
          <a:solidFill>
            <a:srgbClr val="005392"/>
          </a:solidFill>
          <a:ln>
            <a:solidFill>
              <a:srgbClr val="0070C0"/>
            </a:solidFill>
          </a:ln>
        </p:spPr>
        <p:txBody>
          <a:bodyPr vert="horz" wrap="square" lIns="182880" tIns="182880" rIns="182880" bIns="182880" rtlCol="0" anchor="ctr">
            <a:normAutofit/>
          </a:bodyPr>
          <a:lstStyle/>
          <a:p>
            <a:pPr algn="ctr"/>
            <a:r>
              <a:rPr lang="en-GB" sz="3200">
                <a:solidFill>
                  <a:schemeClr val="bg1"/>
                </a:solidFill>
              </a:rPr>
              <a:t>Reasons for failing CSA/RCA</a:t>
            </a:r>
            <a:endParaRPr lang="en-US" sz="3200">
              <a:solidFill>
                <a:schemeClr val="bg1"/>
              </a:solidFill>
            </a:endParaRPr>
          </a:p>
        </p:txBody>
      </p:sp>
      <p:graphicFrame>
        <p:nvGraphicFramePr>
          <p:cNvPr id="5" name="Text Placeholder 2">
            <a:extLst>
              <a:ext uri="{FF2B5EF4-FFF2-40B4-BE49-F238E27FC236}">
                <a16:creationId xmlns:a16="http://schemas.microsoft.com/office/drawing/2014/main" id="{9F419049-46D4-44C8-BE1B-45D1CC361EC2}"/>
              </a:ext>
            </a:extLst>
          </p:cNvPr>
          <p:cNvGraphicFramePr/>
          <p:nvPr>
            <p:extLst>
              <p:ext uri="{D42A27DB-BD31-4B8C-83A1-F6EECF244321}">
                <p14:modId xmlns:p14="http://schemas.microsoft.com/office/powerpoint/2010/main" val="1014664284"/>
              </p:ext>
            </p:extLst>
          </p:nvPr>
        </p:nvGraphicFramePr>
        <p:xfrm>
          <a:off x="2627784" y="260648"/>
          <a:ext cx="434986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ext Placeholder 2">
            <a:extLst>
              <a:ext uri="{FF2B5EF4-FFF2-40B4-BE49-F238E27FC236}">
                <a16:creationId xmlns:a16="http://schemas.microsoft.com/office/drawing/2014/main" id="{C1FAEED0-BD73-47CE-8B1A-89A66FA96A98}"/>
              </a:ext>
            </a:extLst>
          </p:cNvPr>
          <p:cNvGraphicFramePr/>
          <p:nvPr>
            <p:extLst>
              <p:ext uri="{D42A27DB-BD31-4B8C-83A1-F6EECF244321}">
                <p14:modId xmlns:p14="http://schemas.microsoft.com/office/powerpoint/2010/main" val="909221184"/>
              </p:ext>
            </p:extLst>
          </p:nvPr>
        </p:nvGraphicFramePr>
        <p:xfrm>
          <a:off x="5955432" y="2312875"/>
          <a:ext cx="4190567" cy="2992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6D85ECE9-C55E-446C-862D-C594BA07C7A3}"/>
              </a:ext>
            </a:extLst>
          </p:cNvPr>
          <p:cNvSpPr txBox="1"/>
          <p:nvPr/>
        </p:nvSpPr>
        <p:spPr>
          <a:xfrm>
            <a:off x="4614672" y="2974848"/>
            <a:ext cx="65" cy="276999"/>
          </a:xfrm>
          <a:prstGeom prst="rect">
            <a:avLst/>
          </a:prstGeom>
          <a:noFill/>
        </p:spPr>
        <p:txBody>
          <a:bodyPr wrap="square" lIns="0" tIns="0" rIns="0" bIns="0" rtlCol="0">
            <a:spAutoFit/>
          </a:bodyPr>
          <a:lstStyle/>
          <a:p>
            <a:endParaRPr lang="en-GB"/>
          </a:p>
        </p:txBody>
      </p:sp>
      <p:sp>
        <p:nvSpPr>
          <p:cNvPr id="6" name="Cross 5">
            <a:extLst>
              <a:ext uri="{FF2B5EF4-FFF2-40B4-BE49-F238E27FC236}">
                <a16:creationId xmlns:a16="http://schemas.microsoft.com/office/drawing/2014/main" id="{D389005A-34C0-4308-9CD0-A658DC57029C}"/>
              </a:ext>
            </a:extLst>
          </p:cNvPr>
          <p:cNvSpPr/>
          <p:nvPr/>
        </p:nvSpPr>
        <p:spPr>
          <a:xfrm>
            <a:off x="5955433" y="3068960"/>
            <a:ext cx="792088" cy="788182"/>
          </a:xfrm>
          <a:prstGeom prst="plu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Tree>
    <p:extLst>
      <p:ext uri="{BB962C8B-B14F-4D97-AF65-F5344CB8AC3E}">
        <p14:creationId xmlns:p14="http://schemas.microsoft.com/office/powerpoint/2010/main" val="197953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BC94D913-0169-439B-B188-9BF0CD1523EE}"/>
                                            </p:graphicEl>
                                          </p:spTgt>
                                        </p:tgtEl>
                                        <p:attrNameLst>
                                          <p:attrName>style.visibility</p:attrName>
                                        </p:attrNameLst>
                                      </p:cBhvr>
                                      <p:to>
                                        <p:strVal val="visible"/>
                                      </p:to>
                                    </p:set>
                                    <p:animEffect transition="in" filter="fade">
                                      <p:cBhvr>
                                        <p:cTn id="7" dur="500"/>
                                        <p:tgtEl>
                                          <p:spTgt spid="5">
                                            <p:graphicEl>
                                              <a:dgm id="{BC94D913-0169-439B-B188-9BF0CD1523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58A9E4F-0DA9-438E-A25B-2F0EB1DE2525}"/>
                                            </p:graphicEl>
                                          </p:spTgt>
                                        </p:tgtEl>
                                        <p:attrNameLst>
                                          <p:attrName>style.visibility</p:attrName>
                                        </p:attrNameLst>
                                      </p:cBhvr>
                                      <p:to>
                                        <p:strVal val="visible"/>
                                      </p:to>
                                    </p:set>
                                    <p:animEffect transition="in" filter="fade">
                                      <p:cBhvr>
                                        <p:cTn id="12" dur="500"/>
                                        <p:tgtEl>
                                          <p:spTgt spid="5">
                                            <p:graphicEl>
                                              <a:dgm id="{958A9E4F-0DA9-438E-A25B-2F0EB1DE252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5C38E06-D505-4395-BA3D-C87B4957236B}"/>
                                            </p:graphicEl>
                                          </p:spTgt>
                                        </p:tgtEl>
                                        <p:attrNameLst>
                                          <p:attrName>style.visibility</p:attrName>
                                        </p:attrNameLst>
                                      </p:cBhvr>
                                      <p:to>
                                        <p:strVal val="visible"/>
                                      </p:to>
                                    </p:set>
                                    <p:animEffect transition="in" filter="fade">
                                      <p:cBhvr>
                                        <p:cTn id="17" dur="500"/>
                                        <p:tgtEl>
                                          <p:spTgt spid="5">
                                            <p:graphicEl>
                                              <a:dgm id="{A5C38E06-D505-4395-BA3D-C87B4957236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EA5EE88-F8EA-476A-96DC-3A3E8BA8E3B7}"/>
                                            </p:graphicEl>
                                          </p:spTgt>
                                        </p:tgtEl>
                                        <p:attrNameLst>
                                          <p:attrName>style.visibility</p:attrName>
                                        </p:attrNameLst>
                                      </p:cBhvr>
                                      <p:to>
                                        <p:strVal val="visible"/>
                                      </p:to>
                                    </p:set>
                                    <p:animEffect transition="in" filter="fade">
                                      <p:cBhvr>
                                        <p:cTn id="22" dur="500"/>
                                        <p:tgtEl>
                                          <p:spTgt spid="5">
                                            <p:graphicEl>
                                              <a:dgm id="{4EA5EE88-F8EA-476A-96DC-3A3E8BA8E3B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7279E006-CFDF-42D5-9886-1EADE9700F96}"/>
                                            </p:graphicEl>
                                          </p:spTgt>
                                        </p:tgtEl>
                                        <p:attrNameLst>
                                          <p:attrName>style.visibility</p:attrName>
                                        </p:attrNameLst>
                                      </p:cBhvr>
                                      <p:to>
                                        <p:strVal val="visible"/>
                                      </p:to>
                                    </p:set>
                                    <p:animEffect transition="in" filter="fade">
                                      <p:cBhvr>
                                        <p:cTn id="27" dur="500"/>
                                        <p:tgtEl>
                                          <p:spTgt spid="5">
                                            <p:graphicEl>
                                              <a:dgm id="{7279E006-CFDF-42D5-9886-1EADE9700F9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graphicEl>
                                              <a:dgm id="{CC581D8D-133E-42CB-BCD0-7BE9D788AFF4}"/>
                                            </p:graphicEl>
                                          </p:spTgt>
                                        </p:tgtEl>
                                        <p:attrNameLst>
                                          <p:attrName>style.visibility</p:attrName>
                                        </p:attrNameLst>
                                      </p:cBhvr>
                                      <p:to>
                                        <p:strVal val="visible"/>
                                      </p:to>
                                    </p:set>
                                    <p:animEffect transition="in" filter="fade">
                                      <p:cBhvr>
                                        <p:cTn id="38" dur="500"/>
                                        <p:tgtEl>
                                          <p:spTgt spid="4">
                                            <p:graphicEl>
                                              <a:dgm id="{CC581D8D-133E-42CB-BCD0-7BE9D788AFF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graphicEl>
                                              <a:dgm id="{BC94D913-0169-439B-B188-9BF0CD1523EE}"/>
                                            </p:graphicEl>
                                          </p:spTgt>
                                        </p:tgtEl>
                                        <p:attrNameLst>
                                          <p:attrName>style.visibility</p:attrName>
                                        </p:attrNameLst>
                                      </p:cBhvr>
                                      <p:to>
                                        <p:strVal val="visible"/>
                                      </p:to>
                                    </p:set>
                                    <p:animEffect transition="in" filter="fade">
                                      <p:cBhvr>
                                        <p:cTn id="43" dur="500"/>
                                        <p:tgtEl>
                                          <p:spTgt spid="4">
                                            <p:graphicEl>
                                              <a:dgm id="{BC94D913-0169-439B-B188-9BF0CD1523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4" grpId="0">
        <p:bldSub>
          <a:bldDgm bld="one"/>
        </p:bldSub>
      </p:bldGraphic>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6E8B-38F4-4C5C-A22F-D96B395B7734}"/>
              </a:ext>
            </a:extLst>
          </p:cNvPr>
          <p:cNvSpPr>
            <a:spLocks noGrp="1"/>
          </p:cNvSpPr>
          <p:nvPr>
            <p:ph type="title"/>
          </p:nvPr>
        </p:nvSpPr>
        <p:spPr>
          <a:xfrm>
            <a:off x="492918" y="499533"/>
            <a:ext cx="8079581" cy="1057124"/>
          </a:xfrm>
        </p:spPr>
        <p:txBody>
          <a:bodyPr>
            <a:normAutofit/>
          </a:bodyPr>
          <a:lstStyle/>
          <a:p>
            <a:pPr algn="ctr"/>
            <a:r>
              <a:rPr lang="en-US" dirty="0"/>
              <a:t>Neurodiversity and AKT</a:t>
            </a:r>
            <a:endParaRPr lang="en-GB" dirty="0"/>
          </a:p>
        </p:txBody>
      </p:sp>
      <p:graphicFrame>
        <p:nvGraphicFramePr>
          <p:cNvPr id="14" name="Content Placeholder 2">
            <a:extLst>
              <a:ext uri="{FF2B5EF4-FFF2-40B4-BE49-F238E27FC236}">
                <a16:creationId xmlns:a16="http://schemas.microsoft.com/office/drawing/2014/main" id="{A6636CE3-3AA1-4562-BB0F-1D5AAF73A1B6}"/>
              </a:ext>
            </a:extLst>
          </p:cNvPr>
          <p:cNvGraphicFramePr>
            <a:graphicFrameLocks noGrp="1"/>
          </p:cNvGraphicFramePr>
          <p:nvPr>
            <p:ph idx="1"/>
            <p:extLst>
              <p:ext uri="{D42A27DB-BD31-4B8C-83A1-F6EECF244321}">
                <p14:modId xmlns:p14="http://schemas.microsoft.com/office/powerpoint/2010/main" val="2243341378"/>
              </p:ext>
            </p:extLst>
          </p:nvPr>
        </p:nvGraphicFramePr>
        <p:xfrm>
          <a:off x="507206" y="1687286"/>
          <a:ext cx="8065294" cy="4285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222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7CC4D-201A-41F5-B796-6B1C80CE0C99}"/>
              </a:ext>
            </a:extLst>
          </p:cNvPr>
          <p:cNvSpPr>
            <a:spLocks noGrp="1"/>
          </p:cNvSpPr>
          <p:nvPr>
            <p:ph type="ctrTitle"/>
          </p:nvPr>
        </p:nvSpPr>
        <p:spPr>
          <a:xfrm>
            <a:off x="603504" y="2404872"/>
            <a:ext cx="2283712" cy="1627792"/>
          </a:xfrm>
        </p:spPr>
        <p:txBody>
          <a:bodyPr vert="horz" lIns="274320" tIns="182880" rIns="274320" bIns="182880" rtlCol="0" anchor="ctr" anchorCtr="1">
            <a:normAutofit fontScale="90000"/>
          </a:bodyPr>
          <a:lstStyle/>
          <a:p>
            <a:pPr algn="ctr"/>
            <a:r>
              <a:rPr lang="en-US" sz="2400" dirty="0">
                <a:solidFill>
                  <a:srgbClr val="262626"/>
                </a:solidFill>
              </a:rPr>
              <a:t>Akt SUPPORT PATHWAY</a:t>
            </a:r>
          </a:p>
        </p:txBody>
      </p:sp>
      <p:sp>
        <p:nvSpPr>
          <p:cNvPr id="11" name="Rectangle 10">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534937-BA42-47E8-93FA-1C748C534987}"/>
              </a:ext>
            </a:extLst>
          </p:cNvPr>
          <p:cNvPicPr>
            <a:picLocks noChangeAspect="1"/>
          </p:cNvPicPr>
          <p:nvPr/>
        </p:nvPicPr>
        <p:blipFill rotWithShape="1">
          <a:blip r:embed="rId3"/>
          <a:srcRect l="34221" t="24559" r="35902" b="4181"/>
          <a:stretch/>
        </p:blipFill>
        <p:spPr>
          <a:xfrm>
            <a:off x="3724464" y="164893"/>
            <a:ext cx="5185792" cy="6693107"/>
          </a:xfrm>
          <a:prstGeom prst="rect">
            <a:avLst/>
          </a:prstGeom>
        </p:spPr>
      </p:pic>
    </p:spTree>
    <p:extLst>
      <p:ext uri="{BB962C8B-B14F-4D97-AF65-F5344CB8AC3E}">
        <p14:creationId xmlns:p14="http://schemas.microsoft.com/office/powerpoint/2010/main" val="282801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F2B0-DAFC-4425-BFFD-93281E8116C1}"/>
              </a:ext>
            </a:extLst>
          </p:cNvPr>
          <p:cNvSpPr>
            <a:spLocks noGrp="1"/>
          </p:cNvSpPr>
          <p:nvPr>
            <p:ph type="ctrTitle"/>
          </p:nvPr>
        </p:nvSpPr>
        <p:spPr>
          <a:xfrm>
            <a:off x="603504" y="2404872"/>
            <a:ext cx="2283712" cy="1627792"/>
          </a:xfrm>
        </p:spPr>
        <p:txBody>
          <a:bodyPr vert="horz" lIns="274320" tIns="182880" rIns="274320" bIns="182880" rtlCol="0" anchor="ctr" anchorCtr="1">
            <a:normAutofit fontScale="90000"/>
          </a:bodyPr>
          <a:lstStyle/>
          <a:p>
            <a:pPr algn="ctr"/>
            <a:r>
              <a:rPr lang="en-US" sz="2400" dirty="0">
                <a:solidFill>
                  <a:srgbClr val="262626"/>
                </a:solidFill>
              </a:rPr>
              <a:t>RCA SUPPORT PATHWAY</a:t>
            </a:r>
          </a:p>
        </p:txBody>
      </p:sp>
      <p:sp>
        <p:nvSpPr>
          <p:cNvPr id="11" name="Rectangle 10">
            <a:extLst>
              <a:ext uri="{FF2B5EF4-FFF2-40B4-BE49-F238E27FC236}">
                <a16:creationId xmlns:a16="http://schemas.microsoft.com/office/drawing/2014/main" id="{ED6F0A31-5407-4EFA-9DFA-67E942682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E008F1C-5438-4235-9005-2EC1B4D7F5E8}"/>
              </a:ext>
            </a:extLst>
          </p:cNvPr>
          <p:cNvSpPr>
            <a:spLocks noGrp="1"/>
          </p:cNvSpPr>
          <p:nvPr>
            <p:ph type="body" sz="quarter" idx="13"/>
          </p:nvPr>
        </p:nvSpPr>
        <p:spPr>
          <a:xfrm>
            <a:off x="496719" y="-3080582"/>
            <a:ext cx="1616561" cy="946982"/>
          </a:xfrm>
        </p:spPr>
        <p:txBody>
          <a:bodyPr/>
          <a:lstStyle/>
          <a:p>
            <a:pPr marL="0" indent="0">
              <a:buNone/>
            </a:pPr>
            <a:endParaRPr lang="en-GB" dirty="0"/>
          </a:p>
        </p:txBody>
      </p:sp>
      <p:pic>
        <p:nvPicPr>
          <p:cNvPr id="8" name="Picture 7">
            <a:extLst>
              <a:ext uri="{FF2B5EF4-FFF2-40B4-BE49-F238E27FC236}">
                <a16:creationId xmlns:a16="http://schemas.microsoft.com/office/drawing/2014/main" id="{22913E47-222E-41E4-A289-D8B7AA954EE2}"/>
              </a:ext>
            </a:extLst>
          </p:cNvPr>
          <p:cNvPicPr>
            <a:picLocks noChangeAspect="1"/>
          </p:cNvPicPr>
          <p:nvPr/>
        </p:nvPicPr>
        <p:blipFill rotWithShape="1">
          <a:blip r:embed="rId3"/>
          <a:srcRect l="34590" t="24932" r="35246" b="6301"/>
          <a:stretch/>
        </p:blipFill>
        <p:spPr>
          <a:xfrm>
            <a:off x="3594358" y="179881"/>
            <a:ext cx="5369760" cy="6624651"/>
          </a:xfrm>
          <a:prstGeom prst="rect">
            <a:avLst/>
          </a:prstGeom>
        </p:spPr>
      </p:pic>
    </p:spTree>
    <p:extLst>
      <p:ext uri="{BB962C8B-B14F-4D97-AF65-F5344CB8AC3E}">
        <p14:creationId xmlns:p14="http://schemas.microsoft.com/office/powerpoint/2010/main" val="1109331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C0CF-7C52-4CCE-905D-868F7BB926E8}"/>
              </a:ext>
            </a:extLst>
          </p:cNvPr>
          <p:cNvSpPr>
            <a:spLocks noGrp="1"/>
          </p:cNvSpPr>
          <p:nvPr>
            <p:ph type="title"/>
          </p:nvPr>
        </p:nvSpPr>
        <p:spPr>
          <a:xfrm>
            <a:off x="1169750" y="777882"/>
            <a:ext cx="6743700" cy="1459480"/>
          </a:xfrm>
        </p:spPr>
        <p:txBody>
          <a:bodyPr vert="horz" lIns="274320" tIns="182880" rIns="274320" bIns="182880" rtlCol="0" anchor="ctr" anchorCtr="1">
            <a:normAutofit/>
          </a:bodyPr>
          <a:lstStyle/>
          <a:p>
            <a:r>
              <a:rPr lang="en-US" sz="2400" dirty="0"/>
              <a:t>Looking at Trainees with educational Difficulties area </a:t>
            </a:r>
            <a:r>
              <a:rPr lang="en-US" sz="2400"/>
              <a:t>of the website</a:t>
            </a:r>
          </a:p>
        </p:txBody>
      </p:sp>
      <p:sp>
        <p:nvSpPr>
          <p:cNvPr id="3" name="Text Placeholder 2">
            <a:extLst>
              <a:ext uri="{FF2B5EF4-FFF2-40B4-BE49-F238E27FC236}">
                <a16:creationId xmlns:a16="http://schemas.microsoft.com/office/drawing/2014/main" id="{42613AD3-FDCF-447C-B117-53673E3E7BC4}"/>
              </a:ext>
            </a:extLst>
          </p:cNvPr>
          <p:cNvSpPr>
            <a:spLocks noGrp="1"/>
          </p:cNvSpPr>
          <p:nvPr>
            <p:ph type="body" idx="1"/>
          </p:nvPr>
        </p:nvSpPr>
        <p:spPr>
          <a:xfrm>
            <a:off x="489289" y="3320278"/>
            <a:ext cx="8104623" cy="2759840"/>
          </a:xfrm>
        </p:spPr>
        <p:txBody>
          <a:bodyPr vert="horz" lIns="91440" tIns="45720" rIns="91440" bIns="45720" rtlCol="0">
            <a:normAutofit/>
          </a:bodyPr>
          <a:lstStyle/>
          <a:p>
            <a:pPr algn="ctr">
              <a:lnSpc>
                <a:spcPct val="90000"/>
              </a:lnSpc>
            </a:pPr>
            <a:r>
              <a:rPr lang="en-US" sz="2400">
                <a:hlinkClick r:id="rId3"/>
              </a:rPr>
              <a:t>https://www.yorksandhumberdeanery.nhs.uk/general_practice</a:t>
            </a:r>
            <a:endParaRPr lang="en-US" sz="2400"/>
          </a:p>
          <a:p>
            <a:pPr algn="ctr">
              <a:lnSpc>
                <a:spcPct val="90000"/>
              </a:lnSpc>
            </a:pPr>
            <a:endParaRPr lang="en-US" sz="2400"/>
          </a:p>
          <a:p>
            <a:pPr algn="ctr">
              <a:lnSpc>
                <a:spcPct val="90000"/>
              </a:lnSpc>
            </a:pPr>
            <a:r>
              <a:rPr lang="en-US" sz="2400">
                <a:hlinkClick r:id="rId4"/>
              </a:rPr>
              <a:t>https://www.yorksandhumberdeanery.nhs.uk/general_practice/educators/trainees-experiencing-difficulties</a:t>
            </a:r>
            <a:endParaRPr lang="en-US" sz="2400"/>
          </a:p>
        </p:txBody>
      </p:sp>
    </p:spTree>
    <p:extLst>
      <p:ext uri="{BB962C8B-B14F-4D97-AF65-F5344CB8AC3E}">
        <p14:creationId xmlns:p14="http://schemas.microsoft.com/office/powerpoint/2010/main" val="3595386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02E4-876F-468F-B133-FCB006C0F27B}"/>
              </a:ext>
            </a:extLst>
          </p:cNvPr>
          <p:cNvSpPr>
            <a:spLocks noGrp="1"/>
          </p:cNvSpPr>
          <p:nvPr>
            <p:ph type="title"/>
          </p:nvPr>
        </p:nvSpPr>
        <p:spPr/>
        <p:txBody>
          <a:bodyPr/>
          <a:lstStyle/>
          <a:p>
            <a:r>
              <a:rPr lang="en-US"/>
              <a:t>Q&amp;A</a:t>
            </a:r>
          </a:p>
        </p:txBody>
      </p:sp>
      <p:sp>
        <p:nvSpPr>
          <p:cNvPr id="3" name="Content Placeholder 2">
            <a:extLst>
              <a:ext uri="{FF2B5EF4-FFF2-40B4-BE49-F238E27FC236}">
                <a16:creationId xmlns:a16="http://schemas.microsoft.com/office/drawing/2014/main" id="{ED953963-78AE-4802-BCFE-19BC5397B071}"/>
              </a:ext>
            </a:extLst>
          </p:cNvPr>
          <p:cNvSpPr>
            <a:spLocks noGrp="1"/>
          </p:cNvSpPr>
          <p:nvPr>
            <p:ph type="body" idx="1"/>
          </p:nvPr>
        </p:nvSpPr>
        <p:spPr/>
        <p:txBody>
          <a:bodyPr vert="horz" lIns="91440" tIns="45720" rIns="91440" bIns="45720" rtlCol="0" anchor="t">
            <a:normAutofit/>
          </a:bodyPr>
          <a:lstStyle/>
          <a:p>
            <a:pPr marL="0" indent="0">
              <a:buNone/>
            </a:pPr>
            <a:endParaRPr lang="en-US"/>
          </a:p>
          <a:p>
            <a:endParaRPr lang="en-US"/>
          </a:p>
        </p:txBody>
      </p:sp>
    </p:spTree>
    <p:extLst>
      <p:ext uri="{BB962C8B-B14F-4D97-AF65-F5344CB8AC3E}">
        <p14:creationId xmlns:p14="http://schemas.microsoft.com/office/powerpoint/2010/main" val="2020448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DCFA0-113A-4501-ADFD-3C016880FAB5}"/>
              </a:ext>
            </a:extLst>
          </p:cNvPr>
          <p:cNvSpPr>
            <a:spLocks noGrp="1"/>
          </p:cNvSpPr>
          <p:nvPr>
            <p:ph type="title"/>
          </p:nvPr>
        </p:nvSpPr>
        <p:spPr>
          <a:xfrm>
            <a:off x="559243" y="2508340"/>
            <a:ext cx="8034657" cy="1572963"/>
          </a:xfrm>
        </p:spPr>
        <p:txBody>
          <a:bodyPr/>
          <a:lstStyle/>
          <a:p>
            <a:r>
              <a:rPr lang="en-US"/>
              <a:t>Thank you and goodbye!</a:t>
            </a:r>
          </a:p>
        </p:txBody>
      </p:sp>
      <p:sp>
        <p:nvSpPr>
          <p:cNvPr id="3" name="Text Placeholder 2">
            <a:extLst>
              <a:ext uri="{FF2B5EF4-FFF2-40B4-BE49-F238E27FC236}">
                <a16:creationId xmlns:a16="http://schemas.microsoft.com/office/drawing/2014/main" id="{602EAA77-CE53-4A48-B223-8177432CCFFF}"/>
              </a:ext>
            </a:extLst>
          </p:cNvPr>
          <p:cNvSpPr>
            <a:spLocks noGrp="1"/>
          </p:cNvSpPr>
          <p:nvPr>
            <p:ph type="body" idx="1"/>
          </p:nvPr>
        </p:nvSpPr>
        <p:spPr>
          <a:xfrm>
            <a:off x="1206704" y="4802369"/>
            <a:ext cx="6864347" cy="1265082"/>
          </a:xfrm>
        </p:spPr>
        <p:txBody>
          <a:bodyPr/>
          <a:lstStyle/>
          <a:p>
            <a:endParaRPr lang="en-US"/>
          </a:p>
        </p:txBody>
      </p:sp>
    </p:spTree>
    <p:extLst>
      <p:ext uri="{BB962C8B-B14F-4D97-AF65-F5344CB8AC3E}">
        <p14:creationId xmlns:p14="http://schemas.microsoft.com/office/powerpoint/2010/main" val="241309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116632"/>
            <a:ext cx="5937755" cy="1188720"/>
          </a:xfrm>
        </p:spPr>
        <p:txBody>
          <a:bodyPr/>
          <a:lstStyle/>
          <a:p>
            <a:r>
              <a:rPr lang="en-GB"/>
              <a:t>Maslow’s hierarchy of needs</a:t>
            </a:r>
          </a:p>
        </p:txBody>
      </p:sp>
      <p:pic>
        <p:nvPicPr>
          <p:cNvPr id="4" name="Content Placeholder 3"/>
          <p:cNvPicPr>
            <a:picLocks noGrp="1" noChangeAspect="1"/>
          </p:cNvPicPr>
          <p:nvPr>
            <p:ph idx="1"/>
          </p:nvPr>
        </p:nvPicPr>
        <p:blipFill rotWithShape="1">
          <a:blip r:embed="rId3"/>
          <a:srcRect t="8523" r="42688" b="23551"/>
          <a:stretch/>
        </p:blipFill>
        <p:spPr>
          <a:xfrm>
            <a:off x="791580" y="1556792"/>
            <a:ext cx="7560840" cy="5040561"/>
          </a:xfrm>
          <a:prstGeom prst="rect">
            <a:avLst/>
          </a:prstGeom>
        </p:spPr>
      </p:pic>
    </p:spTree>
    <p:extLst>
      <p:ext uri="{BB962C8B-B14F-4D97-AF65-F5344CB8AC3E}">
        <p14:creationId xmlns:p14="http://schemas.microsoft.com/office/powerpoint/2010/main" val="229295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0068" y="1196752"/>
            <a:ext cx="2283712" cy="1627792"/>
          </a:xfrm>
        </p:spPr>
        <p:txBody>
          <a:bodyPr vert="horz" lIns="274320" tIns="182880" rIns="274320" bIns="182880" rtlCol="0" anchor="ctr" anchorCtr="1">
            <a:normAutofit/>
          </a:bodyPr>
          <a:lstStyle/>
          <a:p>
            <a:r>
              <a:rPr lang="en-US" sz="2200"/>
              <a:t>Language issues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203848" y="1"/>
            <a:ext cx="5940152" cy="68579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02240" y="1996440"/>
            <a:ext cx="6939520" cy="1645920"/>
          </a:xfrm>
        </p:spPr>
        <p:txBody>
          <a:bodyPr>
            <a:normAutofit/>
          </a:bodyPr>
          <a:lstStyle/>
          <a:p>
            <a:r>
              <a:rPr lang="en-GB"/>
              <a:t>How do we approach trainees in difficulty?</a:t>
            </a:r>
          </a:p>
        </p:txBody>
      </p:sp>
      <p:sp>
        <p:nvSpPr>
          <p:cNvPr id="2" name="Subtitle 1"/>
          <p:cNvSpPr>
            <a:spLocks noGrp="1"/>
          </p:cNvSpPr>
          <p:nvPr>
            <p:ph type="subTitle" idx="1"/>
          </p:nvPr>
        </p:nvSpPr>
        <p:spPr>
          <a:xfrm>
            <a:off x="1371600" y="2819400"/>
            <a:ext cx="6400800" cy="3129880"/>
          </a:xfrm>
        </p:spPr>
        <p:txBody>
          <a:bodyPr>
            <a:normAutofit/>
          </a:bodyPr>
          <a:lstStyle/>
          <a:p>
            <a:endParaRPr lang="en-GB"/>
          </a:p>
          <a:p>
            <a:endParaRPr lang="en-GB"/>
          </a:p>
        </p:txBody>
      </p:sp>
    </p:spTree>
    <p:extLst>
      <p:ext uri="{BB962C8B-B14F-4D97-AF65-F5344CB8AC3E}">
        <p14:creationId xmlns:p14="http://schemas.microsoft.com/office/powerpoint/2010/main" val="316985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B53BE1-D2E2-4E46-987E-211A9D5002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772816"/>
            <a:ext cx="3081603" cy="2757261"/>
          </a:xfrm>
          <a:noFill/>
          <a:ln>
            <a:solidFill>
              <a:srgbClr val="FFFFFF"/>
            </a:solidFill>
          </a:ln>
        </p:spPr>
        <p:txBody>
          <a:bodyPr>
            <a:normAutofit/>
          </a:bodyPr>
          <a:lstStyle/>
          <a:p>
            <a:r>
              <a:rPr lang="en-GB" sz="2000" b="1">
                <a:solidFill>
                  <a:srgbClr val="FFFFFF"/>
                </a:solidFill>
              </a:rPr>
              <a:t>Early Identification sources</a:t>
            </a:r>
          </a:p>
        </p:txBody>
      </p:sp>
      <p:sp useBgFill="1">
        <p:nvSpPr>
          <p:cNvPr id="12" name="Rectangle 11">
            <a:extLst>
              <a:ext uri="{FF2B5EF4-FFF2-40B4-BE49-F238E27FC236}">
                <a16:creationId xmlns:a16="http://schemas.microsoft.com/office/drawing/2014/main" id="{FFB9713E-9F53-4A50-BDAA-CEB2A263B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227C77A-D9B3-4D89-846A-BD664DDED80A}"/>
              </a:ext>
            </a:extLst>
          </p:cNvPr>
          <p:cNvGraphicFramePr>
            <a:graphicFrameLocks noGrp="1"/>
          </p:cNvGraphicFramePr>
          <p:nvPr>
            <p:ph idx="1"/>
            <p:extLst>
              <p:ext uri="{D42A27DB-BD31-4B8C-83A1-F6EECF244321}">
                <p14:modId xmlns:p14="http://schemas.microsoft.com/office/powerpoint/2010/main" val="2378675622"/>
              </p:ext>
            </p:extLst>
          </p:nvPr>
        </p:nvGraphicFramePr>
        <p:xfrm>
          <a:off x="3761615" y="279271"/>
          <a:ext cx="4953893" cy="638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30013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F03E-ABF7-430B-A211-303D9C2C60B7}"/>
              </a:ext>
            </a:extLst>
          </p:cNvPr>
          <p:cNvSpPr>
            <a:spLocks noGrp="1"/>
          </p:cNvSpPr>
          <p:nvPr>
            <p:ph type="title"/>
          </p:nvPr>
        </p:nvSpPr>
        <p:spPr>
          <a:xfrm>
            <a:off x="1259632" y="476672"/>
            <a:ext cx="6624736" cy="1080120"/>
          </a:xfrm>
          <a:solidFill>
            <a:srgbClr val="FFFFFF"/>
          </a:solidFill>
          <a:ln>
            <a:solidFill>
              <a:srgbClr val="262626"/>
            </a:solidFill>
          </a:ln>
        </p:spPr>
        <p:txBody>
          <a:bodyPr>
            <a:normAutofit/>
          </a:bodyPr>
          <a:lstStyle/>
          <a:p>
            <a:r>
              <a:rPr lang="en-GB" sz="3200"/>
              <a:t>Later identification</a:t>
            </a:r>
          </a:p>
        </p:txBody>
      </p:sp>
      <p:graphicFrame>
        <p:nvGraphicFramePr>
          <p:cNvPr id="6" name="Content Placeholder 2">
            <a:extLst>
              <a:ext uri="{FF2B5EF4-FFF2-40B4-BE49-F238E27FC236}">
                <a16:creationId xmlns:a16="http://schemas.microsoft.com/office/drawing/2014/main" id="{65305FC2-7CC0-422D-85FC-D491862ABFB7}"/>
              </a:ext>
            </a:extLst>
          </p:cNvPr>
          <p:cNvGraphicFramePr>
            <a:graphicFrameLocks noGrp="1"/>
          </p:cNvGraphicFramePr>
          <p:nvPr>
            <p:ph idx="1"/>
            <p:extLst>
              <p:ext uri="{D42A27DB-BD31-4B8C-83A1-F6EECF244321}">
                <p14:modId xmlns:p14="http://schemas.microsoft.com/office/powerpoint/2010/main" val="1017792139"/>
              </p:ext>
            </p:extLst>
          </p:nvPr>
        </p:nvGraphicFramePr>
        <p:xfrm>
          <a:off x="251520" y="2204865"/>
          <a:ext cx="8640960" cy="4392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58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BE789D-66E0-4C5C-8DDC-CF4D7BF21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C092F8-98E3-4599-A7BF-1B658CF1D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4A0A9-8CA2-4C38-BF98-65F6B0113892}"/>
              </a:ext>
            </a:extLst>
          </p:cNvPr>
          <p:cNvSpPr>
            <a:spLocks noGrp="1"/>
          </p:cNvSpPr>
          <p:nvPr>
            <p:ph type="title"/>
          </p:nvPr>
        </p:nvSpPr>
        <p:spPr>
          <a:xfrm>
            <a:off x="482600" y="2681103"/>
            <a:ext cx="2522980" cy="1495794"/>
          </a:xfrm>
          <a:solidFill>
            <a:schemeClr val="tx2">
              <a:lumMod val="60000"/>
              <a:lumOff val="40000"/>
              <a:alpha val="15000"/>
            </a:schemeClr>
          </a:solidFill>
          <a:ln>
            <a:solidFill>
              <a:schemeClr val="bg1"/>
            </a:solidFill>
          </a:ln>
        </p:spPr>
        <p:txBody>
          <a:bodyPr wrap="square">
            <a:normAutofit/>
          </a:bodyPr>
          <a:lstStyle/>
          <a:p>
            <a:r>
              <a:rPr lang="en-GB">
                <a:solidFill>
                  <a:schemeClr val="bg1"/>
                </a:solidFill>
              </a:rPr>
              <a:t>Assessment Models</a:t>
            </a:r>
          </a:p>
        </p:txBody>
      </p:sp>
      <p:graphicFrame>
        <p:nvGraphicFramePr>
          <p:cNvPr id="5" name="Content Placeholder 2">
            <a:extLst>
              <a:ext uri="{FF2B5EF4-FFF2-40B4-BE49-F238E27FC236}">
                <a16:creationId xmlns:a16="http://schemas.microsoft.com/office/drawing/2014/main" id="{B9902872-6F02-41F7-AB38-48A04AC9840F}"/>
              </a:ext>
            </a:extLst>
          </p:cNvPr>
          <p:cNvGraphicFramePr>
            <a:graphicFrameLocks noGrp="1"/>
          </p:cNvGraphicFramePr>
          <p:nvPr>
            <p:ph idx="1"/>
            <p:extLst>
              <p:ext uri="{D42A27DB-BD31-4B8C-83A1-F6EECF244321}">
                <p14:modId xmlns:p14="http://schemas.microsoft.com/office/powerpoint/2010/main" val="4290149827"/>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759117"/>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D9CEC68CDA714AB36700FA989F16A9" ma:contentTypeVersion="2" ma:contentTypeDescription="Create a new document." ma:contentTypeScope="" ma:versionID="c0cb39b8783e485c1fcde1b5d3d308f6">
  <xsd:schema xmlns:xsd="http://www.w3.org/2001/XMLSchema" xmlns:xs="http://www.w3.org/2001/XMLSchema" xmlns:p="http://schemas.microsoft.com/office/2006/metadata/properties" xmlns:ns3="4d0f93af-20ec-4eb8-b6d8-f8d46cf8f3ff" targetNamespace="http://schemas.microsoft.com/office/2006/metadata/properties" ma:root="true" ma:fieldsID="c5907d944a6d9bf7329ecbef9a1fbe51" ns3:_="">
    <xsd:import namespace="4d0f93af-20ec-4eb8-b6d8-f8d46cf8f3f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0f93af-20ec-4eb8-b6d8-f8d46cf8f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59D59-5B8C-49B3-898A-A52DB13A2E49}">
  <ds:schemaRefs>
    <ds:schemaRef ds:uri="http://schemas.microsoft.com/sharepoint/v3/contenttype/forms"/>
  </ds:schemaRefs>
</ds:datastoreItem>
</file>

<file path=customXml/itemProps2.xml><?xml version="1.0" encoding="utf-8"?>
<ds:datastoreItem xmlns:ds="http://schemas.openxmlformats.org/officeDocument/2006/customXml" ds:itemID="{271908D2-32B2-42FA-80E0-463492D813F9}">
  <ds:schemaRefs>
    <ds:schemaRef ds:uri="http://purl.org/dc/terms/"/>
    <ds:schemaRef ds:uri="http://www.w3.org/XML/1998/namespace"/>
    <ds:schemaRef ds:uri="http://purl.org/dc/elements/1.1/"/>
    <ds:schemaRef ds:uri="http://purl.org/dc/dcmitype/"/>
    <ds:schemaRef ds:uri="4d0f93af-20ec-4eb8-b6d8-f8d46cf8f3ff"/>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6B2E727-2503-4950-A445-3B6F024C5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0f93af-20ec-4eb8-b6d8-f8d46cf8f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452</TotalTime>
  <Words>1345</Words>
  <Application>Microsoft Office PowerPoint</Application>
  <PresentationFormat>On-screen Show (4:3)</PresentationFormat>
  <Paragraphs>205</Paragraphs>
  <Slides>36</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Calibri</vt:lpstr>
      <vt:lpstr>Gill Sans MT</vt:lpstr>
      <vt:lpstr>Lato</vt:lpstr>
      <vt:lpstr>Parcel</vt:lpstr>
      <vt:lpstr>Acrobat Document</vt:lpstr>
      <vt:lpstr>Trainees Experiencing Difficulties</vt:lpstr>
      <vt:lpstr>Plan for the session</vt:lpstr>
      <vt:lpstr>trainees Experiencing Difficulties</vt:lpstr>
      <vt:lpstr>Maslow’s hierarchy of needs</vt:lpstr>
      <vt:lpstr>Language issues</vt:lpstr>
      <vt:lpstr>How do we approach trainees in difficulty?</vt:lpstr>
      <vt:lpstr>Early Identification sources</vt:lpstr>
      <vt:lpstr>Later identification</vt:lpstr>
      <vt:lpstr>Assessment Models</vt:lpstr>
      <vt:lpstr>SKIPE</vt:lpstr>
      <vt:lpstr>I - SID</vt:lpstr>
      <vt:lpstr>Having the Difficult Conversation – giving feedback that is heard and evidenced</vt:lpstr>
      <vt:lpstr>RECORDING EVIDENCE</vt:lpstr>
      <vt:lpstr>Eportfolio educator notes examples</vt:lpstr>
      <vt:lpstr>ST1 in practice</vt:lpstr>
      <vt:lpstr>St2 IN HOSPITAL POST</vt:lpstr>
      <vt:lpstr>ST3</vt:lpstr>
      <vt:lpstr>Ed notes – don’t just document problems!</vt:lpstr>
      <vt:lpstr>Coffee &amp; comfort break</vt:lpstr>
      <vt:lpstr>SIT AND Swap surgeries</vt:lpstr>
      <vt:lpstr>WHEN AND HOW DO YOU GET THE SUPPORT TEAM INVOLVED?!</vt:lpstr>
      <vt:lpstr>PowerPoint Presentation</vt:lpstr>
      <vt:lpstr>Who gets referred to the SUPPORT team?</vt:lpstr>
      <vt:lpstr>Who do you contact?</vt:lpstr>
      <vt:lpstr>PowerPoint Presentation</vt:lpstr>
      <vt:lpstr>How does the deanery support trainees?</vt:lpstr>
      <vt:lpstr>PowerPoint Presentation</vt:lpstr>
      <vt:lpstr>Consultation TOOLKIT updated version on website</vt:lpstr>
      <vt:lpstr>Reasons for failing AKT</vt:lpstr>
      <vt:lpstr>Reasons for failing CSA/RCA</vt:lpstr>
      <vt:lpstr>Neurodiversity and AKT</vt:lpstr>
      <vt:lpstr>Akt SUPPORT PATHWAY</vt:lpstr>
      <vt:lpstr>RCA SUPPORT PATHWAY</vt:lpstr>
      <vt:lpstr>Looking at Trainees with educational Difficulties area of the website</vt:lpstr>
      <vt:lpstr>Q&amp;A</vt:lpstr>
      <vt:lpstr>Thank you and 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Trainees Experiencing Difficulties</dc:title>
  <dc:creator>Elena Pamphilon</dc:creator>
  <cp:lastModifiedBy>Karen Bradley</cp:lastModifiedBy>
  <cp:revision>12</cp:revision>
  <dcterms:created xsi:type="dcterms:W3CDTF">2020-05-21T07:36:55Z</dcterms:created>
  <dcterms:modified xsi:type="dcterms:W3CDTF">2023-03-17T15:53:12Z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0x01010053D9CEC68CDA714AB36700FA989F16A9</vt:lpwstr>
  </property>
</Properties>
</file>