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8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34"/>
  </p:notesMasterIdLst>
  <p:sldIdLst>
    <p:sldId id="256" r:id="rId2"/>
    <p:sldId id="296" r:id="rId3"/>
    <p:sldId id="310" r:id="rId4"/>
    <p:sldId id="270" r:id="rId5"/>
    <p:sldId id="273" r:id="rId6"/>
    <p:sldId id="277" r:id="rId7"/>
    <p:sldId id="264" r:id="rId8"/>
    <p:sldId id="285" r:id="rId9"/>
    <p:sldId id="286" r:id="rId10"/>
    <p:sldId id="280" r:id="rId11"/>
    <p:sldId id="293" r:id="rId12"/>
    <p:sldId id="259" r:id="rId13"/>
    <p:sldId id="311" r:id="rId14"/>
    <p:sldId id="295" r:id="rId15"/>
    <p:sldId id="294" r:id="rId16"/>
    <p:sldId id="298" r:id="rId17"/>
    <p:sldId id="314" r:id="rId18"/>
    <p:sldId id="299" r:id="rId19"/>
    <p:sldId id="301" r:id="rId20"/>
    <p:sldId id="302" r:id="rId21"/>
    <p:sldId id="303" r:id="rId22"/>
    <p:sldId id="304" r:id="rId23"/>
    <p:sldId id="305" r:id="rId24"/>
    <p:sldId id="312" r:id="rId25"/>
    <p:sldId id="297" r:id="rId26"/>
    <p:sldId id="289" r:id="rId27"/>
    <p:sldId id="258" r:id="rId28"/>
    <p:sldId id="306" r:id="rId29"/>
    <p:sldId id="261" r:id="rId30"/>
    <p:sldId id="307" r:id="rId31"/>
    <p:sldId id="263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Pamphilon" initials="EP" lastIdx="1" clrIdx="0">
    <p:extLst>
      <p:ext uri="{19B8F6BF-5375-455C-9EA6-DF929625EA0E}">
        <p15:presenceInfo xmlns:p15="http://schemas.microsoft.com/office/powerpoint/2012/main" userId="Elena Pamphil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975" autoAdjust="0"/>
  </p:normalViewPr>
  <p:slideViewPr>
    <p:cSldViewPr>
      <p:cViewPr varScale="1">
        <p:scale>
          <a:sx n="63" d="100"/>
          <a:sy n="63" d="100"/>
        </p:scale>
        <p:origin x="22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7-24T23:55:08.615" idx="1">
    <p:pos x="5456" y="40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training-exams/gp-curriculum-overview/using-the-curriculum.aspx" TargetMode="External"/><Relationship Id="rId2" Type="http://schemas.openxmlformats.org/officeDocument/2006/relationships/hyperlink" Target="http://www.rcgp.org.uk/training-exams/mrcgp-exams-overview/~/media/D96EB4E0188E4355BCC9221B55859B08.ashx" TargetMode="External"/><Relationship Id="rId1" Type="http://schemas.openxmlformats.org/officeDocument/2006/relationships/hyperlink" Target="http://www.rcgp.org.uk/gp-training-and-exams/gp-curriculum-overview.aspx" TargetMode="External"/><Relationship Id="rId5" Type="http://schemas.openxmlformats.org/officeDocument/2006/relationships/hyperlink" Target="http://elearning.rcgp.org.uk/mod/page/view.php?id=6452" TargetMode="External"/><Relationship Id="rId4" Type="http://schemas.openxmlformats.org/officeDocument/2006/relationships/hyperlink" Target="http://www.rcgp.org.uk/training-exams/mrcgp-exams-overview/mrcgp-applied-knowledge-test-akt.aspx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training-exams/gp-curriculum-overview/using-the-curriculum.aspx" TargetMode="External"/><Relationship Id="rId2" Type="http://schemas.openxmlformats.org/officeDocument/2006/relationships/hyperlink" Target="http://www.rcgp.org.uk/training-exams/mrcgp-exams-overview/~/media/D96EB4E0188E4355BCC9221B55859B08.ashx" TargetMode="External"/><Relationship Id="rId1" Type="http://schemas.openxmlformats.org/officeDocument/2006/relationships/hyperlink" Target="http://www.rcgp.org.uk/gp-training-and-exams/gp-curriculum-overview.aspx" TargetMode="External"/><Relationship Id="rId5" Type="http://schemas.openxmlformats.org/officeDocument/2006/relationships/hyperlink" Target="http://elearning.rcgp.org.uk/mod/page/view.php?id=6452" TargetMode="External"/><Relationship Id="rId4" Type="http://schemas.openxmlformats.org/officeDocument/2006/relationships/hyperlink" Target="http://www.rcgp.org.uk/training-exams/mrcgp-exams-overview/mrcgp-applied-knowledge-test-akt.asp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78AA34-7F43-4590-AE6E-444603A8EE5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7D359B-8461-43E3-B81A-3E0A37D59398}">
      <dgm:prSet/>
      <dgm:spPr/>
      <dgm:t>
        <a:bodyPr/>
        <a:lstStyle/>
        <a:p>
          <a:r>
            <a:rPr lang="en-GB" dirty="0"/>
            <a:t>Exam failures    AKT (applied knowledge test) &amp;  SCA (clinical skills assessment)</a:t>
          </a:r>
          <a:endParaRPr lang="en-US" dirty="0"/>
        </a:p>
      </dgm:t>
    </dgm:pt>
    <dgm:pt modelId="{471F9577-4806-46CA-8D78-FC284AC5F29F}" type="parTrans" cxnId="{F1480D87-A02C-4ED1-8C73-886247EE4DFD}">
      <dgm:prSet/>
      <dgm:spPr/>
      <dgm:t>
        <a:bodyPr/>
        <a:lstStyle/>
        <a:p>
          <a:endParaRPr lang="en-US"/>
        </a:p>
      </dgm:t>
    </dgm:pt>
    <dgm:pt modelId="{B421FF90-6019-47A3-8BA0-3BC00C8C730D}" type="sibTrans" cxnId="{F1480D87-A02C-4ED1-8C73-886247EE4DFD}">
      <dgm:prSet/>
      <dgm:spPr/>
      <dgm:t>
        <a:bodyPr/>
        <a:lstStyle/>
        <a:p>
          <a:endParaRPr lang="en-US"/>
        </a:p>
      </dgm:t>
    </dgm:pt>
    <dgm:pt modelId="{FF9943AB-D997-4293-8C04-19147D2DEE8E}">
      <dgm:prSet/>
      <dgm:spPr/>
      <dgm:t>
        <a:bodyPr/>
        <a:lstStyle/>
        <a:p>
          <a:r>
            <a:rPr lang="en-GB"/>
            <a:t>Ongoing CSR and ESR concerns</a:t>
          </a:r>
          <a:endParaRPr lang="en-US"/>
        </a:p>
      </dgm:t>
    </dgm:pt>
    <dgm:pt modelId="{45E9B960-7D7C-4E10-9D4A-C4EAC60A1CE0}" type="parTrans" cxnId="{6AD9FF78-2754-4328-A2A9-DF6892C40B10}">
      <dgm:prSet/>
      <dgm:spPr/>
      <dgm:t>
        <a:bodyPr/>
        <a:lstStyle/>
        <a:p>
          <a:endParaRPr lang="en-US"/>
        </a:p>
      </dgm:t>
    </dgm:pt>
    <dgm:pt modelId="{4A3AA3E5-9112-4526-B01E-0F5F29501F0F}" type="sibTrans" cxnId="{6AD9FF78-2754-4328-A2A9-DF6892C40B10}">
      <dgm:prSet/>
      <dgm:spPr/>
      <dgm:t>
        <a:bodyPr/>
        <a:lstStyle/>
        <a:p>
          <a:endParaRPr lang="en-US"/>
        </a:p>
      </dgm:t>
    </dgm:pt>
    <dgm:pt modelId="{69131CBB-42C8-4A65-9A2F-A0321B6A453A}">
      <dgm:prSet/>
      <dgm:spPr/>
      <dgm:t>
        <a:bodyPr/>
        <a:lstStyle/>
        <a:p>
          <a:r>
            <a:rPr lang="en-GB"/>
            <a:t>Organisational issues – importance of educators notes</a:t>
          </a:r>
          <a:endParaRPr lang="en-US"/>
        </a:p>
      </dgm:t>
    </dgm:pt>
    <dgm:pt modelId="{E6E0CABB-59EA-4D4E-97F1-F52BEE90B865}" type="parTrans" cxnId="{B5737E7A-14E2-4003-BEFA-E62B8AEABF41}">
      <dgm:prSet/>
      <dgm:spPr/>
      <dgm:t>
        <a:bodyPr/>
        <a:lstStyle/>
        <a:p>
          <a:endParaRPr lang="en-US"/>
        </a:p>
      </dgm:t>
    </dgm:pt>
    <dgm:pt modelId="{D32F83DC-74E5-4BDF-828A-2AE911DAABA0}" type="sibTrans" cxnId="{B5737E7A-14E2-4003-BEFA-E62B8AEABF41}">
      <dgm:prSet/>
      <dgm:spPr/>
      <dgm:t>
        <a:bodyPr/>
        <a:lstStyle/>
        <a:p>
          <a:endParaRPr lang="en-US"/>
        </a:p>
      </dgm:t>
    </dgm:pt>
    <dgm:pt modelId="{B1EA6C71-C487-4D88-B71B-605BCA569BDA}">
      <dgm:prSet/>
      <dgm:spPr/>
      <dgm:t>
        <a:bodyPr/>
        <a:lstStyle/>
        <a:p>
          <a:r>
            <a:rPr lang="en-GB"/>
            <a:t>Professional behaviour concerns</a:t>
          </a:r>
          <a:endParaRPr lang="en-US"/>
        </a:p>
      </dgm:t>
    </dgm:pt>
    <dgm:pt modelId="{D1CE6A5E-060C-45B9-8EBE-E91044E51593}" type="parTrans" cxnId="{E3F23A40-7991-4096-9F8F-84AB88B23E30}">
      <dgm:prSet/>
      <dgm:spPr/>
      <dgm:t>
        <a:bodyPr/>
        <a:lstStyle/>
        <a:p>
          <a:endParaRPr lang="en-US"/>
        </a:p>
      </dgm:t>
    </dgm:pt>
    <dgm:pt modelId="{7A70078C-3C68-4E8A-8AF3-7745A8256B44}" type="sibTrans" cxnId="{E3F23A40-7991-4096-9F8F-84AB88B23E30}">
      <dgm:prSet/>
      <dgm:spPr/>
      <dgm:t>
        <a:bodyPr/>
        <a:lstStyle/>
        <a:p>
          <a:endParaRPr lang="en-US"/>
        </a:p>
      </dgm:t>
    </dgm:pt>
    <dgm:pt modelId="{DA522EEF-E783-4102-BE8E-6725E3A11E90}" type="pres">
      <dgm:prSet presAssocID="{8D78AA34-7F43-4590-AE6E-444603A8EE5F}" presName="linear" presStyleCnt="0">
        <dgm:presLayoutVars>
          <dgm:animLvl val="lvl"/>
          <dgm:resizeHandles val="exact"/>
        </dgm:presLayoutVars>
      </dgm:prSet>
      <dgm:spPr/>
    </dgm:pt>
    <dgm:pt modelId="{5DF9505F-D7C6-49F0-B9D3-E8185CD2CB90}" type="pres">
      <dgm:prSet presAssocID="{D67D359B-8461-43E3-B81A-3E0A37D5939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A551F28-20D3-489C-8127-E279C67DB72C}" type="pres">
      <dgm:prSet presAssocID="{B421FF90-6019-47A3-8BA0-3BC00C8C730D}" presName="spacer" presStyleCnt="0"/>
      <dgm:spPr/>
    </dgm:pt>
    <dgm:pt modelId="{4E774D4D-52BF-49E4-968B-EE5951DE6F49}" type="pres">
      <dgm:prSet presAssocID="{FF9943AB-D997-4293-8C04-19147D2DEE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4CDE65-C0EE-4D85-BDEF-AB7801065B99}" type="pres">
      <dgm:prSet presAssocID="{4A3AA3E5-9112-4526-B01E-0F5F29501F0F}" presName="spacer" presStyleCnt="0"/>
      <dgm:spPr/>
    </dgm:pt>
    <dgm:pt modelId="{305A176F-BD7D-445D-B9C1-AEEC8F4A6BDA}" type="pres">
      <dgm:prSet presAssocID="{69131CBB-42C8-4A65-9A2F-A0321B6A453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E8BE6B-09E9-4077-9E5E-72A15C6C2155}" type="pres">
      <dgm:prSet presAssocID="{D32F83DC-74E5-4BDF-828A-2AE911DAABA0}" presName="spacer" presStyleCnt="0"/>
      <dgm:spPr/>
    </dgm:pt>
    <dgm:pt modelId="{C2B5FE22-414B-410A-823D-F31167A3C650}" type="pres">
      <dgm:prSet presAssocID="{B1EA6C71-C487-4D88-B71B-605BCA569BD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3A81013-F3CB-431F-9D9F-0268D92AA29B}" type="presOf" srcId="{8D78AA34-7F43-4590-AE6E-444603A8EE5F}" destId="{DA522EEF-E783-4102-BE8E-6725E3A11E90}" srcOrd="0" destOrd="0" presId="urn:microsoft.com/office/officeart/2005/8/layout/vList2"/>
    <dgm:cxn modelId="{28AA7B2F-C7E5-4B20-8481-3E2562012D52}" type="presOf" srcId="{D67D359B-8461-43E3-B81A-3E0A37D59398}" destId="{5DF9505F-D7C6-49F0-B9D3-E8185CD2CB90}" srcOrd="0" destOrd="0" presId="urn:microsoft.com/office/officeart/2005/8/layout/vList2"/>
    <dgm:cxn modelId="{E3F23A40-7991-4096-9F8F-84AB88B23E30}" srcId="{8D78AA34-7F43-4590-AE6E-444603A8EE5F}" destId="{B1EA6C71-C487-4D88-B71B-605BCA569BDA}" srcOrd="3" destOrd="0" parTransId="{D1CE6A5E-060C-45B9-8EBE-E91044E51593}" sibTransId="{7A70078C-3C68-4E8A-8AF3-7745A8256B44}"/>
    <dgm:cxn modelId="{6AD9FF78-2754-4328-A2A9-DF6892C40B10}" srcId="{8D78AA34-7F43-4590-AE6E-444603A8EE5F}" destId="{FF9943AB-D997-4293-8C04-19147D2DEE8E}" srcOrd="1" destOrd="0" parTransId="{45E9B960-7D7C-4E10-9D4A-C4EAC60A1CE0}" sibTransId="{4A3AA3E5-9112-4526-B01E-0F5F29501F0F}"/>
    <dgm:cxn modelId="{B5737E7A-14E2-4003-BEFA-E62B8AEABF41}" srcId="{8D78AA34-7F43-4590-AE6E-444603A8EE5F}" destId="{69131CBB-42C8-4A65-9A2F-A0321B6A453A}" srcOrd="2" destOrd="0" parTransId="{E6E0CABB-59EA-4D4E-97F1-F52BEE90B865}" sibTransId="{D32F83DC-74E5-4BDF-828A-2AE911DAABA0}"/>
    <dgm:cxn modelId="{F1480D87-A02C-4ED1-8C73-886247EE4DFD}" srcId="{8D78AA34-7F43-4590-AE6E-444603A8EE5F}" destId="{D67D359B-8461-43E3-B81A-3E0A37D59398}" srcOrd="0" destOrd="0" parTransId="{471F9577-4806-46CA-8D78-FC284AC5F29F}" sibTransId="{B421FF90-6019-47A3-8BA0-3BC00C8C730D}"/>
    <dgm:cxn modelId="{EB665E8A-2D1E-4051-B400-1CA2BB1E29B3}" type="presOf" srcId="{FF9943AB-D997-4293-8C04-19147D2DEE8E}" destId="{4E774D4D-52BF-49E4-968B-EE5951DE6F49}" srcOrd="0" destOrd="0" presId="urn:microsoft.com/office/officeart/2005/8/layout/vList2"/>
    <dgm:cxn modelId="{441875AA-DE6E-4951-861F-8C73131037DD}" type="presOf" srcId="{69131CBB-42C8-4A65-9A2F-A0321B6A453A}" destId="{305A176F-BD7D-445D-B9C1-AEEC8F4A6BDA}" srcOrd="0" destOrd="0" presId="urn:microsoft.com/office/officeart/2005/8/layout/vList2"/>
    <dgm:cxn modelId="{4CFFA3BD-9828-4626-B81F-1DFC2B96F90C}" type="presOf" srcId="{B1EA6C71-C487-4D88-B71B-605BCA569BDA}" destId="{C2B5FE22-414B-410A-823D-F31167A3C650}" srcOrd="0" destOrd="0" presId="urn:microsoft.com/office/officeart/2005/8/layout/vList2"/>
    <dgm:cxn modelId="{977BB76E-0AB7-41E0-B58D-5F5F65E92D81}" type="presParOf" srcId="{DA522EEF-E783-4102-BE8E-6725E3A11E90}" destId="{5DF9505F-D7C6-49F0-B9D3-E8185CD2CB90}" srcOrd="0" destOrd="0" presId="urn:microsoft.com/office/officeart/2005/8/layout/vList2"/>
    <dgm:cxn modelId="{E24B866A-A36E-419B-A2A4-B39706BA1798}" type="presParOf" srcId="{DA522EEF-E783-4102-BE8E-6725E3A11E90}" destId="{1A551F28-20D3-489C-8127-E279C67DB72C}" srcOrd="1" destOrd="0" presId="urn:microsoft.com/office/officeart/2005/8/layout/vList2"/>
    <dgm:cxn modelId="{8CC32F11-DD0F-49B8-B4E9-D4F2E085E3BB}" type="presParOf" srcId="{DA522EEF-E783-4102-BE8E-6725E3A11E90}" destId="{4E774D4D-52BF-49E4-968B-EE5951DE6F49}" srcOrd="2" destOrd="0" presId="urn:microsoft.com/office/officeart/2005/8/layout/vList2"/>
    <dgm:cxn modelId="{A2712C9A-8866-490F-924E-3E4339FF8E6E}" type="presParOf" srcId="{DA522EEF-E783-4102-BE8E-6725E3A11E90}" destId="{3D4CDE65-C0EE-4D85-BDEF-AB7801065B99}" srcOrd="3" destOrd="0" presId="urn:microsoft.com/office/officeart/2005/8/layout/vList2"/>
    <dgm:cxn modelId="{463D232D-59AA-4A4D-9725-45AE29EC100E}" type="presParOf" srcId="{DA522EEF-E783-4102-BE8E-6725E3A11E90}" destId="{305A176F-BD7D-445D-B9C1-AEEC8F4A6BDA}" srcOrd="4" destOrd="0" presId="urn:microsoft.com/office/officeart/2005/8/layout/vList2"/>
    <dgm:cxn modelId="{0921D3DC-0614-4A7B-9042-318FD851234F}" type="presParOf" srcId="{DA522EEF-E783-4102-BE8E-6725E3A11E90}" destId="{7BE8BE6B-09E9-4077-9E5E-72A15C6C2155}" srcOrd="5" destOrd="0" presId="urn:microsoft.com/office/officeart/2005/8/layout/vList2"/>
    <dgm:cxn modelId="{FB430A5D-7C1C-481C-AA01-7E7AD409F9A8}" type="presParOf" srcId="{DA522EEF-E783-4102-BE8E-6725E3A11E90}" destId="{C2B5FE22-414B-410A-823D-F31167A3C65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64CD77-3936-475F-9225-9750F5A7903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4DB5BA-AB4C-4B71-A5FB-A8C52CA1B07B}">
      <dgm:prSet/>
      <dgm:spPr/>
      <dgm:t>
        <a:bodyPr/>
        <a:lstStyle/>
        <a:p>
          <a:r>
            <a:rPr lang="en-US"/>
            <a:t>I remember: </a:t>
          </a:r>
        </a:p>
      </dgm:t>
    </dgm:pt>
    <dgm:pt modelId="{FC89759F-12DD-4549-B682-3FE8B8551A35}" type="parTrans" cxnId="{988B1648-D213-40B2-86D5-B4CA35B9AE33}">
      <dgm:prSet/>
      <dgm:spPr/>
      <dgm:t>
        <a:bodyPr/>
        <a:lstStyle/>
        <a:p>
          <a:endParaRPr lang="en-US"/>
        </a:p>
      </dgm:t>
    </dgm:pt>
    <dgm:pt modelId="{135B7DF2-E093-4171-8553-8187EEF4EBA6}" type="sibTrans" cxnId="{988B1648-D213-40B2-86D5-B4CA35B9AE33}">
      <dgm:prSet/>
      <dgm:spPr/>
      <dgm:t>
        <a:bodyPr/>
        <a:lstStyle/>
        <a:p>
          <a:endParaRPr lang="en-US"/>
        </a:p>
      </dgm:t>
    </dgm:pt>
    <dgm:pt modelId="{AFD5F5FE-5882-474E-B895-A1119054B06A}">
      <dgm:prSet/>
      <dgm:spPr/>
      <dgm:t>
        <a:bodyPr/>
        <a:lstStyle/>
        <a:p>
          <a:r>
            <a:rPr lang="en-US"/>
            <a:t>5% of what I hear</a:t>
          </a:r>
        </a:p>
      </dgm:t>
    </dgm:pt>
    <dgm:pt modelId="{F03A5D04-41D4-4E7A-A3E2-38C509250782}" type="parTrans" cxnId="{F3F4AF70-944F-4C76-B5FB-9B23E7A4618C}">
      <dgm:prSet/>
      <dgm:spPr/>
      <dgm:t>
        <a:bodyPr/>
        <a:lstStyle/>
        <a:p>
          <a:endParaRPr lang="en-US"/>
        </a:p>
      </dgm:t>
    </dgm:pt>
    <dgm:pt modelId="{D65CDC0A-FF76-43AC-8828-11EACCD13D08}" type="sibTrans" cxnId="{F3F4AF70-944F-4C76-B5FB-9B23E7A4618C}">
      <dgm:prSet/>
      <dgm:spPr/>
      <dgm:t>
        <a:bodyPr/>
        <a:lstStyle/>
        <a:p>
          <a:endParaRPr lang="en-US"/>
        </a:p>
      </dgm:t>
    </dgm:pt>
    <dgm:pt modelId="{E40AEAE4-9D0B-47DE-8A7C-C7EDAC79B0BF}">
      <dgm:prSet/>
      <dgm:spPr/>
      <dgm:t>
        <a:bodyPr/>
        <a:lstStyle/>
        <a:p>
          <a:r>
            <a:rPr lang="en-US"/>
            <a:t>10% of what I read</a:t>
          </a:r>
        </a:p>
      </dgm:t>
    </dgm:pt>
    <dgm:pt modelId="{74BA9787-0940-4320-982B-FAB061EB2464}" type="parTrans" cxnId="{E996ECF0-1499-4024-B284-10032B8FDC89}">
      <dgm:prSet/>
      <dgm:spPr/>
      <dgm:t>
        <a:bodyPr/>
        <a:lstStyle/>
        <a:p>
          <a:endParaRPr lang="en-US"/>
        </a:p>
      </dgm:t>
    </dgm:pt>
    <dgm:pt modelId="{9A9F0171-986F-43E4-87C8-19E1BF2594F4}" type="sibTrans" cxnId="{E996ECF0-1499-4024-B284-10032B8FDC89}">
      <dgm:prSet/>
      <dgm:spPr/>
      <dgm:t>
        <a:bodyPr/>
        <a:lstStyle/>
        <a:p>
          <a:endParaRPr lang="en-US"/>
        </a:p>
      </dgm:t>
    </dgm:pt>
    <dgm:pt modelId="{DE7960D1-5229-4679-B6EF-C59CADB819E8}">
      <dgm:prSet/>
      <dgm:spPr/>
      <dgm:t>
        <a:bodyPr/>
        <a:lstStyle/>
        <a:p>
          <a:r>
            <a:rPr lang="en-US"/>
            <a:t>15% of what I hear and read</a:t>
          </a:r>
        </a:p>
      </dgm:t>
    </dgm:pt>
    <dgm:pt modelId="{2B7340B5-1747-4FB6-924E-AF94716F3FCE}" type="parTrans" cxnId="{CC17E1B7-47B8-4FFA-A42E-051F65EAE7A1}">
      <dgm:prSet/>
      <dgm:spPr/>
      <dgm:t>
        <a:bodyPr/>
        <a:lstStyle/>
        <a:p>
          <a:endParaRPr lang="en-US"/>
        </a:p>
      </dgm:t>
    </dgm:pt>
    <dgm:pt modelId="{42FCA08D-AAD3-4939-8450-A893F352B438}" type="sibTrans" cxnId="{CC17E1B7-47B8-4FFA-A42E-051F65EAE7A1}">
      <dgm:prSet/>
      <dgm:spPr/>
      <dgm:t>
        <a:bodyPr/>
        <a:lstStyle/>
        <a:p>
          <a:endParaRPr lang="en-US"/>
        </a:p>
      </dgm:t>
    </dgm:pt>
    <dgm:pt modelId="{0846335D-10D5-49F7-BEED-A6065D8DD70F}">
      <dgm:prSet/>
      <dgm:spPr/>
      <dgm:t>
        <a:bodyPr/>
        <a:lstStyle/>
        <a:p>
          <a:r>
            <a:rPr lang="en-US"/>
            <a:t>30% of what I’m shown</a:t>
          </a:r>
        </a:p>
      </dgm:t>
    </dgm:pt>
    <dgm:pt modelId="{421803E0-A7D3-4D97-88B2-C104B84F0233}" type="parTrans" cxnId="{620311B3-9332-46D6-81B1-C841F807BE11}">
      <dgm:prSet/>
      <dgm:spPr/>
      <dgm:t>
        <a:bodyPr/>
        <a:lstStyle/>
        <a:p>
          <a:endParaRPr lang="en-US"/>
        </a:p>
      </dgm:t>
    </dgm:pt>
    <dgm:pt modelId="{C059C614-D65D-4470-86F2-BAF81C322561}" type="sibTrans" cxnId="{620311B3-9332-46D6-81B1-C841F807BE11}">
      <dgm:prSet/>
      <dgm:spPr/>
      <dgm:t>
        <a:bodyPr/>
        <a:lstStyle/>
        <a:p>
          <a:endParaRPr lang="en-US"/>
        </a:p>
      </dgm:t>
    </dgm:pt>
    <dgm:pt modelId="{12274578-50F4-477E-A75D-43458AB9E034}">
      <dgm:prSet/>
      <dgm:spPr/>
      <dgm:t>
        <a:bodyPr/>
        <a:lstStyle/>
        <a:p>
          <a:r>
            <a:rPr lang="en-US"/>
            <a:t>50% of what I discuss</a:t>
          </a:r>
        </a:p>
      </dgm:t>
    </dgm:pt>
    <dgm:pt modelId="{7D4E2B46-02A8-4970-A852-7DCB682559BD}" type="parTrans" cxnId="{26B2A407-6319-4A29-ACBF-4DC2AF12C224}">
      <dgm:prSet/>
      <dgm:spPr/>
      <dgm:t>
        <a:bodyPr/>
        <a:lstStyle/>
        <a:p>
          <a:endParaRPr lang="en-US"/>
        </a:p>
      </dgm:t>
    </dgm:pt>
    <dgm:pt modelId="{3EDEE6D4-D46F-41E6-8E8C-C6798E9D072E}" type="sibTrans" cxnId="{26B2A407-6319-4A29-ACBF-4DC2AF12C224}">
      <dgm:prSet/>
      <dgm:spPr/>
      <dgm:t>
        <a:bodyPr/>
        <a:lstStyle/>
        <a:p>
          <a:endParaRPr lang="en-US"/>
        </a:p>
      </dgm:t>
    </dgm:pt>
    <dgm:pt modelId="{E0456B25-94A9-4784-AB5D-11039A5B4DB8}">
      <dgm:prSet/>
      <dgm:spPr/>
      <dgm:t>
        <a:bodyPr/>
        <a:lstStyle/>
        <a:p>
          <a:r>
            <a:rPr lang="en-US"/>
            <a:t>75% of what I do</a:t>
          </a:r>
        </a:p>
      </dgm:t>
    </dgm:pt>
    <dgm:pt modelId="{A0D24138-3BE3-4614-80BB-F3FA5B769B25}" type="parTrans" cxnId="{D2F73073-1D07-49F3-9F07-2F901A510C28}">
      <dgm:prSet/>
      <dgm:spPr/>
      <dgm:t>
        <a:bodyPr/>
        <a:lstStyle/>
        <a:p>
          <a:endParaRPr lang="en-US"/>
        </a:p>
      </dgm:t>
    </dgm:pt>
    <dgm:pt modelId="{9E28B513-C389-4D9A-A378-2AD7EA7E458E}" type="sibTrans" cxnId="{D2F73073-1D07-49F3-9F07-2F901A510C28}">
      <dgm:prSet/>
      <dgm:spPr/>
      <dgm:t>
        <a:bodyPr/>
        <a:lstStyle/>
        <a:p>
          <a:endParaRPr lang="en-US"/>
        </a:p>
      </dgm:t>
    </dgm:pt>
    <dgm:pt modelId="{0E9DD073-9B2A-4FC2-BCF3-E3F6BA113589}">
      <dgm:prSet/>
      <dgm:spPr/>
      <dgm:t>
        <a:bodyPr/>
        <a:lstStyle/>
        <a:p>
          <a:r>
            <a:rPr lang="en-US"/>
            <a:t>90% of what I teach others</a:t>
          </a:r>
        </a:p>
      </dgm:t>
    </dgm:pt>
    <dgm:pt modelId="{5E3DBDB6-52D6-4B21-9D58-B38DA81BE670}" type="parTrans" cxnId="{9420C840-E781-4665-A87F-618B9AB7C193}">
      <dgm:prSet/>
      <dgm:spPr/>
      <dgm:t>
        <a:bodyPr/>
        <a:lstStyle/>
        <a:p>
          <a:endParaRPr lang="en-US"/>
        </a:p>
      </dgm:t>
    </dgm:pt>
    <dgm:pt modelId="{D7FBAC57-F72D-48AF-8B58-E893F11D34BB}" type="sibTrans" cxnId="{9420C840-E781-4665-A87F-618B9AB7C193}">
      <dgm:prSet/>
      <dgm:spPr/>
      <dgm:t>
        <a:bodyPr/>
        <a:lstStyle/>
        <a:p>
          <a:endParaRPr lang="en-US"/>
        </a:p>
      </dgm:t>
    </dgm:pt>
    <dgm:pt modelId="{03113F60-9A75-4002-83C6-38F9ACECE4DE}" type="pres">
      <dgm:prSet presAssocID="{6264CD77-3936-475F-9225-9750F5A79034}" presName="linear" presStyleCnt="0">
        <dgm:presLayoutVars>
          <dgm:animLvl val="lvl"/>
          <dgm:resizeHandles val="exact"/>
        </dgm:presLayoutVars>
      </dgm:prSet>
      <dgm:spPr/>
    </dgm:pt>
    <dgm:pt modelId="{483E79B0-E150-4961-849C-12AA18B1A22F}" type="pres">
      <dgm:prSet presAssocID="{B04DB5BA-AB4C-4B71-A5FB-A8C52CA1B07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70F2FD7-DB5C-49C2-93B8-40220FA772CD}" type="pres">
      <dgm:prSet presAssocID="{135B7DF2-E093-4171-8553-8187EEF4EBA6}" presName="spacer" presStyleCnt="0"/>
      <dgm:spPr/>
    </dgm:pt>
    <dgm:pt modelId="{F26C6D58-75B5-496F-8DB1-34EC88F00EE0}" type="pres">
      <dgm:prSet presAssocID="{AFD5F5FE-5882-474E-B895-A1119054B06A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B196898-D445-4A8F-B72C-CCDB54DC61A9}" type="pres">
      <dgm:prSet presAssocID="{D65CDC0A-FF76-43AC-8828-11EACCD13D08}" presName="spacer" presStyleCnt="0"/>
      <dgm:spPr/>
    </dgm:pt>
    <dgm:pt modelId="{3B5290E8-28FC-41A5-91B4-3DB297194B33}" type="pres">
      <dgm:prSet presAssocID="{E40AEAE4-9D0B-47DE-8A7C-C7EDAC79B0B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0E2EAC5-1B05-48FA-8A9E-5F91FCFF85B7}" type="pres">
      <dgm:prSet presAssocID="{9A9F0171-986F-43E4-87C8-19E1BF2594F4}" presName="spacer" presStyleCnt="0"/>
      <dgm:spPr/>
    </dgm:pt>
    <dgm:pt modelId="{4326951B-BEC3-4B4D-AB68-5E8674A956CC}" type="pres">
      <dgm:prSet presAssocID="{DE7960D1-5229-4679-B6EF-C59CADB819E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635AE111-C025-456E-9138-6B9B54A63291}" type="pres">
      <dgm:prSet presAssocID="{42FCA08D-AAD3-4939-8450-A893F352B438}" presName="spacer" presStyleCnt="0"/>
      <dgm:spPr/>
    </dgm:pt>
    <dgm:pt modelId="{AD548FC3-45F4-49E7-B379-AC9DC4CD6847}" type="pres">
      <dgm:prSet presAssocID="{0846335D-10D5-49F7-BEED-A6065D8DD70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D8A9E84-59A1-4FE2-BADE-C450C439B6C1}" type="pres">
      <dgm:prSet presAssocID="{C059C614-D65D-4470-86F2-BAF81C322561}" presName="spacer" presStyleCnt="0"/>
      <dgm:spPr/>
    </dgm:pt>
    <dgm:pt modelId="{8193A837-FBA8-40A2-BB4B-93542B345E87}" type="pres">
      <dgm:prSet presAssocID="{12274578-50F4-477E-A75D-43458AB9E03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D0B15EF-817E-4983-B8DD-DB027A9AA0B1}" type="pres">
      <dgm:prSet presAssocID="{3EDEE6D4-D46F-41E6-8E8C-C6798E9D072E}" presName="spacer" presStyleCnt="0"/>
      <dgm:spPr/>
    </dgm:pt>
    <dgm:pt modelId="{8A12958D-7C73-40DB-B4CA-8AC7770CF669}" type="pres">
      <dgm:prSet presAssocID="{E0456B25-94A9-4784-AB5D-11039A5B4DB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18CCC6E-1461-4BC5-99CB-B47FA827319B}" type="pres">
      <dgm:prSet presAssocID="{9E28B513-C389-4D9A-A378-2AD7EA7E458E}" presName="spacer" presStyleCnt="0"/>
      <dgm:spPr/>
    </dgm:pt>
    <dgm:pt modelId="{F1A881FE-F556-4B79-BA1B-7496E9FB55C9}" type="pres">
      <dgm:prSet presAssocID="{0E9DD073-9B2A-4FC2-BCF3-E3F6BA113589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6B2A407-6319-4A29-ACBF-4DC2AF12C224}" srcId="{6264CD77-3936-475F-9225-9750F5A79034}" destId="{12274578-50F4-477E-A75D-43458AB9E034}" srcOrd="5" destOrd="0" parTransId="{7D4E2B46-02A8-4970-A852-7DCB682559BD}" sibTransId="{3EDEE6D4-D46F-41E6-8E8C-C6798E9D072E}"/>
    <dgm:cxn modelId="{0CA68727-F148-4932-92EB-2858C644B1A4}" type="presOf" srcId="{B04DB5BA-AB4C-4B71-A5FB-A8C52CA1B07B}" destId="{483E79B0-E150-4961-849C-12AA18B1A22F}" srcOrd="0" destOrd="0" presId="urn:microsoft.com/office/officeart/2005/8/layout/vList2"/>
    <dgm:cxn modelId="{E70F6C2C-77E0-428E-9414-18C2FAE5514F}" type="presOf" srcId="{0E9DD073-9B2A-4FC2-BCF3-E3F6BA113589}" destId="{F1A881FE-F556-4B79-BA1B-7496E9FB55C9}" srcOrd="0" destOrd="0" presId="urn:microsoft.com/office/officeart/2005/8/layout/vList2"/>
    <dgm:cxn modelId="{57D7F231-6596-40A6-8812-1E4058823F1A}" type="presOf" srcId="{E0456B25-94A9-4784-AB5D-11039A5B4DB8}" destId="{8A12958D-7C73-40DB-B4CA-8AC7770CF669}" srcOrd="0" destOrd="0" presId="urn:microsoft.com/office/officeart/2005/8/layout/vList2"/>
    <dgm:cxn modelId="{B966E334-8128-4B5A-917B-60FE62384E19}" type="presOf" srcId="{AFD5F5FE-5882-474E-B895-A1119054B06A}" destId="{F26C6D58-75B5-496F-8DB1-34EC88F00EE0}" srcOrd="0" destOrd="0" presId="urn:microsoft.com/office/officeart/2005/8/layout/vList2"/>
    <dgm:cxn modelId="{33B13636-B2C2-4E87-B603-36EF17E23BA1}" type="presOf" srcId="{6264CD77-3936-475F-9225-9750F5A79034}" destId="{03113F60-9A75-4002-83C6-38F9ACECE4DE}" srcOrd="0" destOrd="0" presId="urn:microsoft.com/office/officeart/2005/8/layout/vList2"/>
    <dgm:cxn modelId="{9420C840-E781-4665-A87F-618B9AB7C193}" srcId="{6264CD77-3936-475F-9225-9750F5A79034}" destId="{0E9DD073-9B2A-4FC2-BCF3-E3F6BA113589}" srcOrd="7" destOrd="0" parTransId="{5E3DBDB6-52D6-4B21-9D58-B38DA81BE670}" sibTransId="{D7FBAC57-F72D-48AF-8B58-E893F11D34BB}"/>
    <dgm:cxn modelId="{988B1648-D213-40B2-86D5-B4CA35B9AE33}" srcId="{6264CD77-3936-475F-9225-9750F5A79034}" destId="{B04DB5BA-AB4C-4B71-A5FB-A8C52CA1B07B}" srcOrd="0" destOrd="0" parTransId="{FC89759F-12DD-4549-B682-3FE8B8551A35}" sibTransId="{135B7DF2-E093-4171-8553-8187EEF4EBA6}"/>
    <dgm:cxn modelId="{81E8A06C-83DC-474F-8CEF-A3C66552131B}" type="presOf" srcId="{E40AEAE4-9D0B-47DE-8A7C-C7EDAC79B0BF}" destId="{3B5290E8-28FC-41A5-91B4-3DB297194B33}" srcOrd="0" destOrd="0" presId="urn:microsoft.com/office/officeart/2005/8/layout/vList2"/>
    <dgm:cxn modelId="{F3F4AF70-944F-4C76-B5FB-9B23E7A4618C}" srcId="{6264CD77-3936-475F-9225-9750F5A79034}" destId="{AFD5F5FE-5882-474E-B895-A1119054B06A}" srcOrd="1" destOrd="0" parTransId="{F03A5D04-41D4-4E7A-A3E2-38C509250782}" sibTransId="{D65CDC0A-FF76-43AC-8828-11EACCD13D08}"/>
    <dgm:cxn modelId="{D2F73073-1D07-49F3-9F07-2F901A510C28}" srcId="{6264CD77-3936-475F-9225-9750F5A79034}" destId="{E0456B25-94A9-4784-AB5D-11039A5B4DB8}" srcOrd="6" destOrd="0" parTransId="{A0D24138-3BE3-4614-80BB-F3FA5B769B25}" sibTransId="{9E28B513-C389-4D9A-A378-2AD7EA7E458E}"/>
    <dgm:cxn modelId="{509A4A80-B34D-4090-BB76-119ED5B49AED}" type="presOf" srcId="{DE7960D1-5229-4679-B6EF-C59CADB819E8}" destId="{4326951B-BEC3-4B4D-AB68-5E8674A956CC}" srcOrd="0" destOrd="0" presId="urn:microsoft.com/office/officeart/2005/8/layout/vList2"/>
    <dgm:cxn modelId="{62688597-5FF5-48B1-892F-5F19633A0974}" type="presOf" srcId="{0846335D-10D5-49F7-BEED-A6065D8DD70F}" destId="{AD548FC3-45F4-49E7-B379-AC9DC4CD6847}" srcOrd="0" destOrd="0" presId="urn:microsoft.com/office/officeart/2005/8/layout/vList2"/>
    <dgm:cxn modelId="{A38FD9A6-C062-43C6-B988-A07C99EE3417}" type="presOf" srcId="{12274578-50F4-477E-A75D-43458AB9E034}" destId="{8193A837-FBA8-40A2-BB4B-93542B345E87}" srcOrd="0" destOrd="0" presId="urn:microsoft.com/office/officeart/2005/8/layout/vList2"/>
    <dgm:cxn modelId="{620311B3-9332-46D6-81B1-C841F807BE11}" srcId="{6264CD77-3936-475F-9225-9750F5A79034}" destId="{0846335D-10D5-49F7-BEED-A6065D8DD70F}" srcOrd="4" destOrd="0" parTransId="{421803E0-A7D3-4D97-88B2-C104B84F0233}" sibTransId="{C059C614-D65D-4470-86F2-BAF81C322561}"/>
    <dgm:cxn modelId="{CC17E1B7-47B8-4FFA-A42E-051F65EAE7A1}" srcId="{6264CD77-3936-475F-9225-9750F5A79034}" destId="{DE7960D1-5229-4679-B6EF-C59CADB819E8}" srcOrd="3" destOrd="0" parTransId="{2B7340B5-1747-4FB6-924E-AF94716F3FCE}" sibTransId="{42FCA08D-AAD3-4939-8450-A893F352B438}"/>
    <dgm:cxn modelId="{E996ECF0-1499-4024-B284-10032B8FDC89}" srcId="{6264CD77-3936-475F-9225-9750F5A79034}" destId="{E40AEAE4-9D0B-47DE-8A7C-C7EDAC79B0BF}" srcOrd="2" destOrd="0" parTransId="{74BA9787-0940-4320-982B-FAB061EB2464}" sibTransId="{9A9F0171-986F-43E4-87C8-19E1BF2594F4}"/>
    <dgm:cxn modelId="{5BE3234A-5D0B-4D63-93B9-23A796FF021D}" type="presParOf" srcId="{03113F60-9A75-4002-83C6-38F9ACECE4DE}" destId="{483E79B0-E150-4961-849C-12AA18B1A22F}" srcOrd="0" destOrd="0" presId="urn:microsoft.com/office/officeart/2005/8/layout/vList2"/>
    <dgm:cxn modelId="{3A8456BE-9594-44D8-B9CF-1791D9EAC053}" type="presParOf" srcId="{03113F60-9A75-4002-83C6-38F9ACECE4DE}" destId="{370F2FD7-DB5C-49C2-93B8-40220FA772CD}" srcOrd="1" destOrd="0" presId="urn:microsoft.com/office/officeart/2005/8/layout/vList2"/>
    <dgm:cxn modelId="{04439AFA-A624-48B7-9D9C-00FCF59B9348}" type="presParOf" srcId="{03113F60-9A75-4002-83C6-38F9ACECE4DE}" destId="{F26C6D58-75B5-496F-8DB1-34EC88F00EE0}" srcOrd="2" destOrd="0" presId="urn:microsoft.com/office/officeart/2005/8/layout/vList2"/>
    <dgm:cxn modelId="{430A1A4E-3F73-4FFA-A40D-DF165C767D3E}" type="presParOf" srcId="{03113F60-9A75-4002-83C6-38F9ACECE4DE}" destId="{DB196898-D445-4A8F-B72C-CCDB54DC61A9}" srcOrd="3" destOrd="0" presId="urn:microsoft.com/office/officeart/2005/8/layout/vList2"/>
    <dgm:cxn modelId="{F62EC5B6-B726-454E-82C9-A85079626956}" type="presParOf" srcId="{03113F60-9A75-4002-83C6-38F9ACECE4DE}" destId="{3B5290E8-28FC-41A5-91B4-3DB297194B33}" srcOrd="4" destOrd="0" presId="urn:microsoft.com/office/officeart/2005/8/layout/vList2"/>
    <dgm:cxn modelId="{9996A2EA-BA9C-43C2-B729-1B6508DC124F}" type="presParOf" srcId="{03113F60-9A75-4002-83C6-38F9ACECE4DE}" destId="{B0E2EAC5-1B05-48FA-8A9E-5F91FCFF85B7}" srcOrd="5" destOrd="0" presId="urn:microsoft.com/office/officeart/2005/8/layout/vList2"/>
    <dgm:cxn modelId="{07771656-59DB-4CD1-92A4-3CC833D420AA}" type="presParOf" srcId="{03113F60-9A75-4002-83C6-38F9ACECE4DE}" destId="{4326951B-BEC3-4B4D-AB68-5E8674A956CC}" srcOrd="6" destOrd="0" presId="urn:microsoft.com/office/officeart/2005/8/layout/vList2"/>
    <dgm:cxn modelId="{46314E6B-FC95-431F-B53A-66FCC72BF3BA}" type="presParOf" srcId="{03113F60-9A75-4002-83C6-38F9ACECE4DE}" destId="{635AE111-C025-456E-9138-6B9B54A63291}" srcOrd="7" destOrd="0" presId="urn:microsoft.com/office/officeart/2005/8/layout/vList2"/>
    <dgm:cxn modelId="{64862638-F5EA-44AD-96ED-BB72C9FA1454}" type="presParOf" srcId="{03113F60-9A75-4002-83C6-38F9ACECE4DE}" destId="{AD548FC3-45F4-49E7-B379-AC9DC4CD6847}" srcOrd="8" destOrd="0" presId="urn:microsoft.com/office/officeart/2005/8/layout/vList2"/>
    <dgm:cxn modelId="{52BDBA84-63EB-475B-B95D-4C3F97EE0CBB}" type="presParOf" srcId="{03113F60-9A75-4002-83C6-38F9ACECE4DE}" destId="{5D8A9E84-59A1-4FE2-BADE-C450C439B6C1}" srcOrd="9" destOrd="0" presId="urn:microsoft.com/office/officeart/2005/8/layout/vList2"/>
    <dgm:cxn modelId="{00DE309F-2050-4D53-A7A9-E498C77BDA4A}" type="presParOf" srcId="{03113F60-9A75-4002-83C6-38F9ACECE4DE}" destId="{8193A837-FBA8-40A2-BB4B-93542B345E87}" srcOrd="10" destOrd="0" presId="urn:microsoft.com/office/officeart/2005/8/layout/vList2"/>
    <dgm:cxn modelId="{E3816E2C-F380-42C7-B9F5-BCC4ADDB6DBB}" type="presParOf" srcId="{03113F60-9A75-4002-83C6-38F9ACECE4DE}" destId="{6D0B15EF-817E-4983-B8DD-DB027A9AA0B1}" srcOrd="11" destOrd="0" presId="urn:microsoft.com/office/officeart/2005/8/layout/vList2"/>
    <dgm:cxn modelId="{FE265C86-01B6-48F2-87A4-6EC5004A2CB9}" type="presParOf" srcId="{03113F60-9A75-4002-83C6-38F9ACECE4DE}" destId="{8A12958D-7C73-40DB-B4CA-8AC7770CF669}" srcOrd="12" destOrd="0" presId="urn:microsoft.com/office/officeart/2005/8/layout/vList2"/>
    <dgm:cxn modelId="{E564A71F-F92A-41C8-9B50-2BC3CFEC2F64}" type="presParOf" srcId="{03113F60-9A75-4002-83C6-38F9ACECE4DE}" destId="{D18CCC6E-1461-4BC5-99CB-B47FA827319B}" srcOrd="13" destOrd="0" presId="urn:microsoft.com/office/officeart/2005/8/layout/vList2"/>
    <dgm:cxn modelId="{79E3EA3D-E7DC-423A-A00D-63DA1C9C55EC}" type="presParOf" srcId="{03113F60-9A75-4002-83C6-38F9ACECE4DE}" destId="{F1A881FE-F556-4B79-BA1B-7496E9FB55C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7E63E34-DEF3-49AA-9C57-3ABB63615A6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E82C6A-C8CA-4ABD-ACD0-45BF1532E2A4}">
      <dgm:prSet/>
      <dgm:spPr/>
      <dgm:t>
        <a:bodyPr/>
        <a:lstStyle/>
        <a:p>
          <a:r>
            <a:rPr lang="en-GB" dirty="0"/>
            <a:t>Careful Question reading      - such as “single most likely”</a:t>
          </a:r>
          <a:endParaRPr lang="en-US" dirty="0"/>
        </a:p>
      </dgm:t>
    </dgm:pt>
    <dgm:pt modelId="{BF1E30CF-DF65-4C86-8E25-1F8F191E82CA}" type="parTrans" cxnId="{20D8A25E-44AE-4258-8D2D-BA2E0CE944F7}">
      <dgm:prSet/>
      <dgm:spPr/>
      <dgm:t>
        <a:bodyPr/>
        <a:lstStyle/>
        <a:p>
          <a:endParaRPr lang="en-US"/>
        </a:p>
      </dgm:t>
    </dgm:pt>
    <dgm:pt modelId="{E4CE1E71-F009-40F6-B3DA-96F65AD0B91D}" type="sibTrans" cxnId="{20D8A25E-44AE-4258-8D2D-BA2E0CE944F7}">
      <dgm:prSet/>
      <dgm:spPr/>
      <dgm:t>
        <a:bodyPr/>
        <a:lstStyle/>
        <a:p>
          <a:endParaRPr lang="en-US"/>
        </a:p>
      </dgm:t>
    </dgm:pt>
    <dgm:pt modelId="{2C04758E-1BF2-44D6-A108-929E014AB122}">
      <dgm:prSet/>
      <dgm:spPr/>
      <dgm:t>
        <a:bodyPr/>
        <a:lstStyle/>
        <a:p>
          <a:r>
            <a:rPr lang="en-GB"/>
            <a:t>Be ruthless with your timing (just under 1 minute per question)</a:t>
          </a:r>
          <a:endParaRPr lang="en-US"/>
        </a:p>
      </dgm:t>
    </dgm:pt>
    <dgm:pt modelId="{2C944BBB-65EF-4EEA-B877-E91CC36EB161}" type="parTrans" cxnId="{65D88966-304F-4CE2-B451-31C8A54D1AA8}">
      <dgm:prSet/>
      <dgm:spPr/>
      <dgm:t>
        <a:bodyPr/>
        <a:lstStyle/>
        <a:p>
          <a:endParaRPr lang="en-US"/>
        </a:p>
      </dgm:t>
    </dgm:pt>
    <dgm:pt modelId="{9863F9DF-A7A8-4F4C-B0B3-30BBC034C821}" type="sibTrans" cxnId="{65D88966-304F-4CE2-B451-31C8A54D1AA8}">
      <dgm:prSet/>
      <dgm:spPr/>
      <dgm:t>
        <a:bodyPr/>
        <a:lstStyle/>
        <a:p>
          <a:endParaRPr lang="en-US"/>
        </a:p>
      </dgm:t>
    </dgm:pt>
    <dgm:pt modelId="{D5C3CE0F-2B47-4DC1-AA06-C74EEE3473BE}">
      <dgm:prSet/>
      <dgm:spPr/>
      <dgm:t>
        <a:bodyPr/>
        <a:lstStyle/>
        <a:p>
          <a:r>
            <a:rPr lang="en-GB"/>
            <a:t>Trust your instinct and you will often be correct with your first choice.</a:t>
          </a:r>
          <a:endParaRPr lang="en-US"/>
        </a:p>
      </dgm:t>
    </dgm:pt>
    <dgm:pt modelId="{929CD98C-224C-4A52-87ED-15583F2635CA}" type="parTrans" cxnId="{5512900D-71C5-4DFD-9757-5001005CEE91}">
      <dgm:prSet/>
      <dgm:spPr/>
      <dgm:t>
        <a:bodyPr/>
        <a:lstStyle/>
        <a:p>
          <a:endParaRPr lang="en-US"/>
        </a:p>
      </dgm:t>
    </dgm:pt>
    <dgm:pt modelId="{1C308830-11A9-48F9-A2F3-915CBFE81D16}" type="sibTrans" cxnId="{5512900D-71C5-4DFD-9757-5001005CEE91}">
      <dgm:prSet/>
      <dgm:spPr/>
      <dgm:t>
        <a:bodyPr/>
        <a:lstStyle/>
        <a:p>
          <a:endParaRPr lang="en-US"/>
        </a:p>
      </dgm:t>
    </dgm:pt>
    <dgm:pt modelId="{32C08BCF-2C6B-4834-98D0-8F0BA87055FA}">
      <dgm:prSet/>
      <dgm:spPr/>
      <dgm:t>
        <a:bodyPr/>
        <a:lstStyle/>
        <a:p>
          <a:r>
            <a:rPr lang="en-GB"/>
            <a:t>Do NOT omit any question – no negative marking. GUESS!</a:t>
          </a:r>
          <a:endParaRPr lang="en-US"/>
        </a:p>
      </dgm:t>
    </dgm:pt>
    <dgm:pt modelId="{F0D01092-7C1C-42FD-92A6-0E84CA49F4E6}" type="parTrans" cxnId="{3814D62D-5DB2-4547-AD17-58A19DC6A907}">
      <dgm:prSet/>
      <dgm:spPr/>
      <dgm:t>
        <a:bodyPr/>
        <a:lstStyle/>
        <a:p>
          <a:endParaRPr lang="en-US"/>
        </a:p>
      </dgm:t>
    </dgm:pt>
    <dgm:pt modelId="{E9AE36AE-91F9-40E3-BF98-51EB4487C9C9}" type="sibTrans" cxnId="{3814D62D-5DB2-4547-AD17-58A19DC6A907}">
      <dgm:prSet/>
      <dgm:spPr/>
      <dgm:t>
        <a:bodyPr/>
        <a:lstStyle/>
        <a:p>
          <a:endParaRPr lang="en-US"/>
        </a:p>
      </dgm:t>
    </dgm:pt>
    <dgm:pt modelId="{E7875DF4-BC9A-4C96-8242-B301ED9271E9}">
      <dgm:prSet/>
      <dgm:spPr/>
      <dgm:t>
        <a:bodyPr/>
        <a:lstStyle/>
        <a:p>
          <a:r>
            <a:rPr lang="en-GB"/>
            <a:t>Make use of the ‘cover test’. </a:t>
          </a:r>
          <a:endParaRPr lang="en-US"/>
        </a:p>
      </dgm:t>
    </dgm:pt>
    <dgm:pt modelId="{0AA0B241-970F-410A-89DB-20B2B2D927E1}" type="parTrans" cxnId="{3A358847-8B20-49DA-87AA-05DB4AAE7619}">
      <dgm:prSet/>
      <dgm:spPr/>
      <dgm:t>
        <a:bodyPr/>
        <a:lstStyle/>
        <a:p>
          <a:endParaRPr lang="en-US"/>
        </a:p>
      </dgm:t>
    </dgm:pt>
    <dgm:pt modelId="{1D68D7E8-04B8-4B04-BA11-A355D489EB5A}" type="sibTrans" cxnId="{3A358847-8B20-49DA-87AA-05DB4AAE7619}">
      <dgm:prSet/>
      <dgm:spPr/>
      <dgm:t>
        <a:bodyPr/>
        <a:lstStyle/>
        <a:p>
          <a:endParaRPr lang="en-US"/>
        </a:p>
      </dgm:t>
    </dgm:pt>
    <dgm:pt modelId="{D9DDA995-1702-4442-B689-69AD643343D6}">
      <dgm:prSet/>
      <dgm:spPr/>
      <dgm:t>
        <a:bodyPr/>
        <a:lstStyle/>
        <a:p>
          <a:r>
            <a:rPr lang="en-GB"/>
            <a:t>Only mark 20 answers approximately to revisit</a:t>
          </a:r>
          <a:endParaRPr lang="en-US"/>
        </a:p>
      </dgm:t>
    </dgm:pt>
    <dgm:pt modelId="{947D42D0-1EAA-46D6-9659-AAB48EC361F2}" type="parTrans" cxnId="{E514BAF6-6F38-4570-A6E0-001988090FEF}">
      <dgm:prSet/>
      <dgm:spPr/>
      <dgm:t>
        <a:bodyPr/>
        <a:lstStyle/>
        <a:p>
          <a:endParaRPr lang="en-US"/>
        </a:p>
      </dgm:t>
    </dgm:pt>
    <dgm:pt modelId="{29B56E99-83BF-441E-B4D2-FA0207A19553}" type="sibTrans" cxnId="{E514BAF6-6F38-4570-A6E0-001988090FEF}">
      <dgm:prSet/>
      <dgm:spPr/>
      <dgm:t>
        <a:bodyPr/>
        <a:lstStyle/>
        <a:p>
          <a:endParaRPr lang="en-US"/>
        </a:p>
      </dgm:t>
    </dgm:pt>
    <dgm:pt modelId="{8D625073-A83A-4740-A5EB-089E8DE7321B}" type="pres">
      <dgm:prSet presAssocID="{B7E63E34-DEF3-49AA-9C57-3ABB63615A60}" presName="diagram" presStyleCnt="0">
        <dgm:presLayoutVars>
          <dgm:dir/>
          <dgm:resizeHandles val="exact"/>
        </dgm:presLayoutVars>
      </dgm:prSet>
      <dgm:spPr/>
    </dgm:pt>
    <dgm:pt modelId="{CBF9D871-8063-47DE-9B2E-AA2340172598}" type="pres">
      <dgm:prSet presAssocID="{9BE82C6A-C8CA-4ABD-ACD0-45BF1532E2A4}" presName="node" presStyleLbl="node1" presStyleIdx="0" presStyleCnt="6">
        <dgm:presLayoutVars>
          <dgm:bulletEnabled val="1"/>
        </dgm:presLayoutVars>
      </dgm:prSet>
      <dgm:spPr/>
    </dgm:pt>
    <dgm:pt modelId="{8704002A-8EE5-4764-B2A1-7CD013FCF97D}" type="pres">
      <dgm:prSet presAssocID="{E4CE1E71-F009-40F6-B3DA-96F65AD0B91D}" presName="sibTrans" presStyleCnt="0"/>
      <dgm:spPr/>
    </dgm:pt>
    <dgm:pt modelId="{8CEA4C70-EF88-4808-9912-0EDF97E473C2}" type="pres">
      <dgm:prSet presAssocID="{2C04758E-1BF2-44D6-A108-929E014AB122}" presName="node" presStyleLbl="node1" presStyleIdx="1" presStyleCnt="6">
        <dgm:presLayoutVars>
          <dgm:bulletEnabled val="1"/>
        </dgm:presLayoutVars>
      </dgm:prSet>
      <dgm:spPr/>
    </dgm:pt>
    <dgm:pt modelId="{CED66788-350A-46ED-AA32-D212CD2D9CE6}" type="pres">
      <dgm:prSet presAssocID="{9863F9DF-A7A8-4F4C-B0B3-30BBC034C821}" presName="sibTrans" presStyleCnt="0"/>
      <dgm:spPr/>
    </dgm:pt>
    <dgm:pt modelId="{475BA242-7ED5-4195-9D2E-BFF7A09D388F}" type="pres">
      <dgm:prSet presAssocID="{D5C3CE0F-2B47-4DC1-AA06-C74EEE3473BE}" presName="node" presStyleLbl="node1" presStyleIdx="2" presStyleCnt="6">
        <dgm:presLayoutVars>
          <dgm:bulletEnabled val="1"/>
        </dgm:presLayoutVars>
      </dgm:prSet>
      <dgm:spPr/>
    </dgm:pt>
    <dgm:pt modelId="{6754CCAE-029B-466C-AAAB-2134F86432B4}" type="pres">
      <dgm:prSet presAssocID="{1C308830-11A9-48F9-A2F3-915CBFE81D16}" presName="sibTrans" presStyleCnt="0"/>
      <dgm:spPr/>
    </dgm:pt>
    <dgm:pt modelId="{E20D418C-CB60-43BD-9467-BD19B96DF4EA}" type="pres">
      <dgm:prSet presAssocID="{32C08BCF-2C6B-4834-98D0-8F0BA87055FA}" presName="node" presStyleLbl="node1" presStyleIdx="3" presStyleCnt="6">
        <dgm:presLayoutVars>
          <dgm:bulletEnabled val="1"/>
        </dgm:presLayoutVars>
      </dgm:prSet>
      <dgm:spPr/>
    </dgm:pt>
    <dgm:pt modelId="{59A82244-B883-4ED1-AD44-036587C0D24F}" type="pres">
      <dgm:prSet presAssocID="{E9AE36AE-91F9-40E3-BF98-51EB4487C9C9}" presName="sibTrans" presStyleCnt="0"/>
      <dgm:spPr/>
    </dgm:pt>
    <dgm:pt modelId="{76BA1FDA-C415-4AF7-B0FD-1246C08C8FD6}" type="pres">
      <dgm:prSet presAssocID="{E7875DF4-BC9A-4C96-8242-B301ED9271E9}" presName="node" presStyleLbl="node1" presStyleIdx="4" presStyleCnt="6">
        <dgm:presLayoutVars>
          <dgm:bulletEnabled val="1"/>
        </dgm:presLayoutVars>
      </dgm:prSet>
      <dgm:spPr/>
    </dgm:pt>
    <dgm:pt modelId="{E469E042-F711-45F6-BAE9-E87FCBB88C0B}" type="pres">
      <dgm:prSet presAssocID="{1D68D7E8-04B8-4B04-BA11-A355D489EB5A}" presName="sibTrans" presStyleCnt="0"/>
      <dgm:spPr/>
    </dgm:pt>
    <dgm:pt modelId="{C060F93C-BE40-44AB-AD26-0F3D44E41175}" type="pres">
      <dgm:prSet presAssocID="{D9DDA995-1702-4442-B689-69AD643343D6}" presName="node" presStyleLbl="node1" presStyleIdx="5" presStyleCnt="6">
        <dgm:presLayoutVars>
          <dgm:bulletEnabled val="1"/>
        </dgm:presLayoutVars>
      </dgm:prSet>
      <dgm:spPr/>
    </dgm:pt>
  </dgm:ptLst>
  <dgm:cxnLst>
    <dgm:cxn modelId="{47014203-5966-4A4D-8BF9-4143D2ED3657}" type="presOf" srcId="{2C04758E-1BF2-44D6-A108-929E014AB122}" destId="{8CEA4C70-EF88-4808-9912-0EDF97E473C2}" srcOrd="0" destOrd="0" presId="urn:microsoft.com/office/officeart/2005/8/layout/default"/>
    <dgm:cxn modelId="{5512900D-71C5-4DFD-9757-5001005CEE91}" srcId="{B7E63E34-DEF3-49AA-9C57-3ABB63615A60}" destId="{D5C3CE0F-2B47-4DC1-AA06-C74EEE3473BE}" srcOrd="2" destOrd="0" parTransId="{929CD98C-224C-4A52-87ED-15583F2635CA}" sibTransId="{1C308830-11A9-48F9-A2F3-915CBFE81D16}"/>
    <dgm:cxn modelId="{F6079722-959E-494B-A71A-CA149F1C7C29}" type="presOf" srcId="{9BE82C6A-C8CA-4ABD-ACD0-45BF1532E2A4}" destId="{CBF9D871-8063-47DE-9B2E-AA2340172598}" srcOrd="0" destOrd="0" presId="urn:microsoft.com/office/officeart/2005/8/layout/default"/>
    <dgm:cxn modelId="{3814D62D-5DB2-4547-AD17-58A19DC6A907}" srcId="{B7E63E34-DEF3-49AA-9C57-3ABB63615A60}" destId="{32C08BCF-2C6B-4834-98D0-8F0BA87055FA}" srcOrd="3" destOrd="0" parTransId="{F0D01092-7C1C-42FD-92A6-0E84CA49F4E6}" sibTransId="{E9AE36AE-91F9-40E3-BF98-51EB4487C9C9}"/>
    <dgm:cxn modelId="{20D8A25E-44AE-4258-8D2D-BA2E0CE944F7}" srcId="{B7E63E34-DEF3-49AA-9C57-3ABB63615A60}" destId="{9BE82C6A-C8CA-4ABD-ACD0-45BF1532E2A4}" srcOrd="0" destOrd="0" parTransId="{BF1E30CF-DF65-4C86-8E25-1F8F191E82CA}" sibTransId="{E4CE1E71-F009-40F6-B3DA-96F65AD0B91D}"/>
    <dgm:cxn modelId="{F75C1C64-D6D3-4869-97E2-B13584D4AC86}" type="presOf" srcId="{D9DDA995-1702-4442-B689-69AD643343D6}" destId="{C060F93C-BE40-44AB-AD26-0F3D44E41175}" srcOrd="0" destOrd="0" presId="urn:microsoft.com/office/officeart/2005/8/layout/default"/>
    <dgm:cxn modelId="{65D88966-304F-4CE2-B451-31C8A54D1AA8}" srcId="{B7E63E34-DEF3-49AA-9C57-3ABB63615A60}" destId="{2C04758E-1BF2-44D6-A108-929E014AB122}" srcOrd="1" destOrd="0" parTransId="{2C944BBB-65EF-4EEA-B877-E91CC36EB161}" sibTransId="{9863F9DF-A7A8-4F4C-B0B3-30BBC034C821}"/>
    <dgm:cxn modelId="{3A358847-8B20-49DA-87AA-05DB4AAE7619}" srcId="{B7E63E34-DEF3-49AA-9C57-3ABB63615A60}" destId="{E7875DF4-BC9A-4C96-8242-B301ED9271E9}" srcOrd="4" destOrd="0" parTransId="{0AA0B241-970F-410A-89DB-20B2B2D927E1}" sibTransId="{1D68D7E8-04B8-4B04-BA11-A355D489EB5A}"/>
    <dgm:cxn modelId="{3BF44C48-2318-4642-9DEE-60BB763F061B}" type="presOf" srcId="{D5C3CE0F-2B47-4DC1-AA06-C74EEE3473BE}" destId="{475BA242-7ED5-4195-9D2E-BFF7A09D388F}" srcOrd="0" destOrd="0" presId="urn:microsoft.com/office/officeart/2005/8/layout/default"/>
    <dgm:cxn modelId="{CEA7CE80-A639-43AE-9021-8CF519DC21DF}" type="presOf" srcId="{E7875DF4-BC9A-4C96-8242-B301ED9271E9}" destId="{76BA1FDA-C415-4AF7-B0FD-1246C08C8FD6}" srcOrd="0" destOrd="0" presId="urn:microsoft.com/office/officeart/2005/8/layout/default"/>
    <dgm:cxn modelId="{BF8CAA8B-B779-4123-93C3-86ED9CD91E79}" type="presOf" srcId="{32C08BCF-2C6B-4834-98D0-8F0BA87055FA}" destId="{E20D418C-CB60-43BD-9467-BD19B96DF4EA}" srcOrd="0" destOrd="0" presId="urn:microsoft.com/office/officeart/2005/8/layout/default"/>
    <dgm:cxn modelId="{333DEBB2-5924-4877-9B7D-A5874BCF076C}" type="presOf" srcId="{B7E63E34-DEF3-49AA-9C57-3ABB63615A60}" destId="{8D625073-A83A-4740-A5EB-089E8DE7321B}" srcOrd="0" destOrd="0" presId="urn:microsoft.com/office/officeart/2005/8/layout/default"/>
    <dgm:cxn modelId="{E514BAF6-6F38-4570-A6E0-001988090FEF}" srcId="{B7E63E34-DEF3-49AA-9C57-3ABB63615A60}" destId="{D9DDA995-1702-4442-B689-69AD643343D6}" srcOrd="5" destOrd="0" parTransId="{947D42D0-1EAA-46D6-9659-AAB48EC361F2}" sibTransId="{29B56E99-83BF-441E-B4D2-FA0207A19553}"/>
    <dgm:cxn modelId="{C2D237B4-BEB1-4852-B93E-90CE55E7241D}" type="presParOf" srcId="{8D625073-A83A-4740-A5EB-089E8DE7321B}" destId="{CBF9D871-8063-47DE-9B2E-AA2340172598}" srcOrd="0" destOrd="0" presId="urn:microsoft.com/office/officeart/2005/8/layout/default"/>
    <dgm:cxn modelId="{6BF530AC-051B-4427-B728-01123112EA64}" type="presParOf" srcId="{8D625073-A83A-4740-A5EB-089E8DE7321B}" destId="{8704002A-8EE5-4764-B2A1-7CD013FCF97D}" srcOrd="1" destOrd="0" presId="urn:microsoft.com/office/officeart/2005/8/layout/default"/>
    <dgm:cxn modelId="{5D0FDD0D-0494-43DF-B874-FC003224FE07}" type="presParOf" srcId="{8D625073-A83A-4740-A5EB-089E8DE7321B}" destId="{8CEA4C70-EF88-4808-9912-0EDF97E473C2}" srcOrd="2" destOrd="0" presId="urn:microsoft.com/office/officeart/2005/8/layout/default"/>
    <dgm:cxn modelId="{623EFBE8-E171-4F6E-BED2-79656DEB33D7}" type="presParOf" srcId="{8D625073-A83A-4740-A5EB-089E8DE7321B}" destId="{CED66788-350A-46ED-AA32-D212CD2D9CE6}" srcOrd="3" destOrd="0" presId="urn:microsoft.com/office/officeart/2005/8/layout/default"/>
    <dgm:cxn modelId="{0773E5BF-D828-4C64-81C9-2C882B7321AC}" type="presParOf" srcId="{8D625073-A83A-4740-A5EB-089E8DE7321B}" destId="{475BA242-7ED5-4195-9D2E-BFF7A09D388F}" srcOrd="4" destOrd="0" presId="urn:microsoft.com/office/officeart/2005/8/layout/default"/>
    <dgm:cxn modelId="{24A9FCD6-ACC1-46E5-8DF0-28F3001BEC1A}" type="presParOf" srcId="{8D625073-A83A-4740-A5EB-089E8DE7321B}" destId="{6754CCAE-029B-466C-AAAB-2134F86432B4}" srcOrd="5" destOrd="0" presId="urn:microsoft.com/office/officeart/2005/8/layout/default"/>
    <dgm:cxn modelId="{C66AEE4C-ABC5-41F2-9A07-55034DB9CC4C}" type="presParOf" srcId="{8D625073-A83A-4740-A5EB-089E8DE7321B}" destId="{E20D418C-CB60-43BD-9467-BD19B96DF4EA}" srcOrd="6" destOrd="0" presId="urn:microsoft.com/office/officeart/2005/8/layout/default"/>
    <dgm:cxn modelId="{E399DF7A-7873-4C14-95E6-CFCB44F3BF2D}" type="presParOf" srcId="{8D625073-A83A-4740-A5EB-089E8DE7321B}" destId="{59A82244-B883-4ED1-AD44-036587C0D24F}" srcOrd="7" destOrd="0" presId="urn:microsoft.com/office/officeart/2005/8/layout/default"/>
    <dgm:cxn modelId="{92EE7DD4-D075-4AAB-ADE3-75600BE05416}" type="presParOf" srcId="{8D625073-A83A-4740-A5EB-089E8DE7321B}" destId="{76BA1FDA-C415-4AF7-B0FD-1246C08C8FD6}" srcOrd="8" destOrd="0" presId="urn:microsoft.com/office/officeart/2005/8/layout/default"/>
    <dgm:cxn modelId="{806D395B-C35E-4A93-90AC-71781E261CFF}" type="presParOf" srcId="{8D625073-A83A-4740-A5EB-089E8DE7321B}" destId="{E469E042-F711-45F6-BAE9-E87FCBB88C0B}" srcOrd="9" destOrd="0" presId="urn:microsoft.com/office/officeart/2005/8/layout/default"/>
    <dgm:cxn modelId="{C107117A-C232-4C8C-91C9-60F1B69CD8BF}" type="presParOf" srcId="{8D625073-A83A-4740-A5EB-089E8DE7321B}" destId="{C060F93C-BE40-44AB-AD26-0F3D44E411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8B80BC2-E266-4D8C-92F3-A271E1E0E799}" type="doc">
      <dgm:prSet loTypeId="urn:microsoft.com/office/officeart/2005/8/layout/matrix3" loCatId="matrix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5F2937-0511-4353-8359-7D392052FE08}">
      <dgm:prSet/>
      <dgm:spPr/>
      <dgm:t>
        <a:bodyPr/>
        <a:lstStyle/>
        <a:p>
          <a:r>
            <a:rPr lang="en-GB"/>
            <a:t>3 months</a:t>
          </a:r>
          <a:endParaRPr lang="en-US"/>
        </a:p>
      </dgm:t>
    </dgm:pt>
    <dgm:pt modelId="{17324225-9815-4431-8EFB-96CA9E7085D3}" type="parTrans" cxnId="{8C33F67C-0551-422A-B7DF-A8A6559CF54E}">
      <dgm:prSet/>
      <dgm:spPr/>
      <dgm:t>
        <a:bodyPr/>
        <a:lstStyle/>
        <a:p>
          <a:endParaRPr lang="en-US"/>
        </a:p>
      </dgm:t>
    </dgm:pt>
    <dgm:pt modelId="{EEBE806A-5C99-479B-A738-99667FC3A8F4}" type="sibTrans" cxnId="{8C33F67C-0551-422A-B7DF-A8A6559CF54E}">
      <dgm:prSet/>
      <dgm:spPr/>
      <dgm:t>
        <a:bodyPr/>
        <a:lstStyle/>
        <a:p>
          <a:endParaRPr lang="en-US"/>
        </a:p>
      </dgm:t>
    </dgm:pt>
    <dgm:pt modelId="{ACA7CDC0-A280-43F4-AA92-6BED9F8A9B4B}">
      <dgm:prSet/>
      <dgm:spPr/>
      <dgm:t>
        <a:bodyPr/>
        <a:lstStyle/>
        <a:p>
          <a:r>
            <a:rPr lang="en-GB"/>
            <a:t>One hour a day approx.</a:t>
          </a:r>
          <a:endParaRPr lang="en-US"/>
        </a:p>
      </dgm:t>
    </dgm:pt>
    <dgm:pt modelId="{1C45C73E-A1EF-4573-9F5A-21EA4D2ABA58}" type="parTrans" cxnId="{CB0D5FF1-6CC3-45FA-BCCD-656D7B0052C1}">
      <dgm:prSet/>
      <dgm:spPr/>
      <dgm:t>
        <a:bodyPr/>
        <a:lstStyle/>
        <a:p>
          <a:endParaRPr lang="en-US"/>
        </a:p>
      </dgm:t>
    </dgm:pt>
    <dgm:pt modelId="{ABCCB406-58C0-44BB-B89C-54F7594DF7B6}" type="sibTrans" cxnId="{CB0D5FF1-6CC3-45FA-BCCD-656D7B0052C1}">
      <dgm:prSet/>
      <dgm:spPr/>
      <dgm:t>
        <a:bodyPr/>
        <a:lstStyle/>
        <a:p>
          <a:endParaRPr lang="en-US"/>
        </a:p>
      </dgm:t>
    </dgm:pt>
    <dgm:pt modelId="{8DC65601-95C1-48DC-9BBE-B852E57B9317}">
      <dgm:prSet/>
      <dgm:spPr/>
      <dgm:t>
        <a:bodyPr/>
        <a:lstStyle/>
        <a:p>
          <a:r>
            <a:rPr lang="en-GB"/>
            <a:t>Choose the right job to sit the exam</a:t>
          </a:r>
          <a:endParaRPr lang="en-US"/>
        </a:p>
      </dgm:t>
    </dgm:pt>
    <dgm:pt modelId="{4B9CBD4C-BADB-47D9-8746-701873B12E7F}" type="parTrans" cxnId="{0C4F8A72-CB62-44E8-82C5-DBCAA9DE142C}">
      <dgm:prSet/>
      <dgm:spPr/>
      <dgm:t>
        <a:bodyPr/>
        <a:lstStyle/>
        <a:p>
          <a:endParaRPr lang="en-US"/>
        </a:p>
      </dgm:t>
    </dgm:pt>
    <dgm:pt modelId="{9C025F8F-FAA9-4CBE-B7EA-4A974742BFE1}" type="sibTrans" cxnId="{0C4F8A72-CB62-44E8-82C5-DBCAA9DE142C}">
      <dgm:prSet/>
      <dgm:spPr/>
      <dgm:t>
        <a:bodyPr/>
        <a:lstStyle/>
        <a:p>
          <a:endParaRPr lang="en-US"/>
        </a:p>
      </dgm:t>
    </dgm:pt>
    <dgm:pt modelId="{2D804A04-6ABE-4ECF-A52B-F567086D62E7}">
      <dgm:prSet/>
      <dgm:spPr/>
      <dgm:t>
        <a:bodyPr/>
        <a:lstStyle/>
        <a:p>
          <a:r>
            <a:rPr lang="en-GB"/>
            <a:t>Time it when it fits best with home life.</a:t>
          </a:r>
          <a:endParaRPr lang="en-US"/>
        </a:p>
      </dgm:t>
    </dgm:pt>
    <dgm:pt modelId="{DB946260-10D9-4505-A754-1F7B14EDBD0F}" type="parTrans" cxnId="{31DB8A51-2DC1-4AD7-B202-F9E45FA0A686}">
      <dgm:prSet/>
      <dgm:spPr/>
      <dgm:t>
        <a:bodyPr/>
        <a:lstStyle/>
        <a:p>
          <a:endParaRPr lang="en-US"/>
        </a:p>
      </dgm:t>
    </dgm:pt>
    <dgm:pt modelId="{BDD0CF98-5453-4818-A6E0-618F27853D65}" type="sibTrans" cxnId="{31DB8A51-2DC1-4AD7-B202-F9E45FA0A686}">
      <dgm:prSet/>
      <dgm:spPr/>
      <dgm:t>
        <a:bodyPr/>
        <a:lstStyle/>
        <a:p>
          <a:endParaRPr lang="en-US"/>
        </a:p>
      </dgm:t>
    </dgm:pt>
    <dgm:pt modelId="{1C8A6C96-A798-41E4-A92A-39CA72C201A0}" type="pres">
      <dgm:prSet presAssocID="{58B80BC2-E266-4D8C-92F3-A271E1E0E799}" presName="matrix" presStyleCnt="0">
        <dgm:presLayoutVars>
          <dgm:chMax val="1"/>
          <dgm:dir/>
          <dgm:resizeHandles val="exact"/>
        </dgm:presLayoutVars>
      </dgm:prSet>
      <dgm:spPr/>
    </dgm:pt>
    <dgm:pt modelId="{081DF9D7-634A-443E-BE2D-24CC2491714E}" type="pres">
      <dgm:prSet presAssocID="{58B80BC2-E266-4D8C-92F3-A271E1E0E799}" presName="diamond" presStyleLbl="bgShp" presStyleIdx="0" presStyleCnt="1"/>
      <dgm:spPr/>
    </dgm:pt>
    <dgm:pt modelId="{3FE0CE28-39AC-4A2D-B10E-90F7E6312035}" type="pres">
      <dgm:prSet presAssocID="{58B80BC2-E266-4D8C-92F3-A271E1E0E79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12FE073-97D8-4F32-BDC8-63D61028F259}" type="pres">
      <dgm:prSet presAssocID="{58B80BC2-E266-4D8C-92F3-A271E1E0E79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9785FDB-33C0-4507-A098-7100A61043E7}" type="pres">
      <dgm:prSet presAssocID="{58B80BC2-E266-4D8C-92F3-A271E1E0E79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5A5F733-5F0E-4EC5-B1DA-BEA5BD229A87}" type="pres">
      <dgm:prSet presAssocID="{58B80BC2-E266-4D8C-92F3-A271E1E0E79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5A77F04-03C2-4BD2-A102-FEC7A144B8ED}" type="presOf" srcId="{ACA7CDC0-A280-43F4-AA92-6BED9F8A9B4B}" destId="{112FE073-97D8-4F32-BDC8-63D61028F259}" srcOrd="0" destOrd="0" presId="urn:microsoft.com/office/officeart/2005/8/layout/matrix3"/>
    <dgm:cxn modelId="{BFA3B90E-FA83-4EB8-BDB1-6C5FA496F8A4}" type="presOf" srcId="{8DC65601-95C1-48DC-9BBE-B852E57B9317}" destId="{79785FDB-33C0-4507-A098-7100A61043E7}" srcOrd="0" destOrd="0" presId="urn:microsoft.com/office/officeart/2005/8/layout/matrix3"/>
    <dgm:cxn modelId="{83F43A1F-8FAE-4A20-9F96-6BC5216A4C9E}" type="presOf" srcId="{2D804A04-6ABE-4ECF-A52B-F567086D62E7}" destId="{55A5F733-5F0E-4EC5-B1DA-BEA5BD229A87}" srcOrd="0" destOrd="0" presId="urn:microsoft.com/office/officeart/2005/8/layout/matrix3"/>
    <dgm:cxn modelId="{31DB8A51-2DC1-4AD7-B202-F9E45FA0A686}" srcId="{58B80BC2-E266-4D8C-92F3-A271E1E0E799}" destId="{2D804A04-6ABE-4ECF-A52B-F567086D62E7}" srcOrd="3" destOrd="0" parTransId="{DB946260-10D9-4505-A754-1F7B14EDBD0F}" sibTransId="{BDD0CF98-5453-4818-A6E0-618F27853D65}"/>
    <dgm:cxn modelId="{0C4F8A72-CB62-44E8-82C5-DBCAA9DE142C}" srcId="{58B80BC2-E266-4D8C-92F3-A271E1E0E799}" destId="{8DC65601-95C1-48DC-9BBE-B852E57B9317}" srcOrd="2" destOrd="0" parTransId="{4B9CBD4C-BADB-47D9-8746-701873B12E7F}" sibTransId="{9C025F8F-FAA9-4CBE-B7EA-4A974742BFE1}"/>
    <dgm:cxn modelId="{8C33F67C-0551-422A-B7DF-A8A6559CF54E}" srcId="{58B80BC2-E266-4D8C-92F3-A271E1E0E799}" destId="{A95F2937-0511-4353-8359-7D392052FE08}" srcOrd="0" destOrd="0" parTransId="{17324225-9815-4431-8EFB-96CA9E7085D3}" sibTransId="{EEBE806A-5C99-479B-A738-99667FC3A8F4}"/>
    <dgm:cxn modelId="{BDFB4A86-F57F-4A32-80D5-3E08B04F2CC3}" type="presOf" srcId="{A95F2937-0511-4353-8359-7D392052FE08}" destId="{3FE0CE28-39AC-4A2D-B10E-90F7E6312035}" srcOrd="0" destOrd="0" presId="urn:microsoft.com/office/officeart/2005/8/layout/matrix3"/>
    <dgm:cxn modelId="{CB0D5FF1-6CC3-45FA-BCCD-656D7B0052C1}" srcId="{58B80BC2-E266-4D8C-92F3-A271E1E0E799}" destId="{ACA7CDC0-A280-43F4-AA92-6BED9F8A9B4B}" srcOrd="1" destOrd="0" parTransId="{1C45C73E-A1EF-4573-9F5A-21EA4D2ABA58}" sibTransId="{ABCCB406-58C0-44BB-B89C-54F7594DF7B6}"/>
    <dgm:cxn modelId="{0C101CFF-545C-41ED-9C16-C3A3639E1F7F}" type="presOf" srcId="{58B80BC2-E266-4D8C-92F3-A271E1E0E799}" destId="{1C8A6C96-A798-41E4-A92A-39CA72C201A0}" srcOrd="0" destOrd="0" presId="urn:microsoft.com/office/officeart/2005/8/layout/matrix3"/>
    <dgm:cxn modelId="{DEEAFED8-D7AC-4333-BF9B-FB427DF58FAF}" type="presParOf" srcId="{1C8A6C96-A798-41E4-A92A-39CA72C201A0}" destId="{081DF9D7-634A-443E-BE2D-24CC2491714E}" srcOrd="0" destOrd="0" presId="urn:microsoft.com/office/officeart/2005/8/layout/matrix3"/>
    <dgm:cxn modelId="{7F8FA077-7078-4974-9670-1D0CEAEC3670}" type="presParOf" srcId="{1C8A6C96-A798-41E4-A92A-39CA72C201A0}" destId="{3FE0CE28-39AC-4A2D-B10E-90F7E6312035}" srcOrd="1" destOrd="0" presId="urn:microsoft.com/office/officeart/2005/8/layout/matrix3"/>
    <dgm:cxn modelId="{6D7D2ECB-19E8-4EBD-B37F-59A093B94040}" type="presParOf" srcId="{1C8A6C96-A798-41E4-A92A-39CA72C201A0}" destId="{112FE073-97D8-4F32-BDC8-63D61028F259}" srcOrd="2" destOrd="0" presId="urn:microsoft.com/office/officeart/2005/8/layout/matrix3"/>
    <dgm:cxn modelId="{F18F4FE0-E35F-43AD-8B98-7D56BFA7F368}" type="presParOf" srcId="{1C8A6C96-A798-41E4-A92A-39CA72C201A0}" destId="{79785FDB-33C0-4507-A098-7100A61043E7}" srcOrd="3" destOrd="0" presId="urn:microsoft.com/office/officeart/2005/8/layout/matrix3"/>
    <dgm:cxn modelId="{D156F721-5D34-4782-85A4-34941C14E558}" type="presParOf" srcId="{1C8A6C96-A798-41E4-A92A-39CA72C201A0}" destId="{55A5F733-5F0E-4EC5-B1DA-BEA5BD229A8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CF87725-D3DC-49DC-8213-DDAF1DBBC656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910B9F-C448-41E9-A618-7E5901CD604F}">
      <dgm:prSet/>
      <dgm:spPr/>
      <dgm:t>
        <a:bodyPr/>
        <a:lstStyle/>
        <a:p>
          <a:r>
            <a:rPr lang="en-US"/>
            <a:t>Make</a:t>
          </a:r>
        </a:p>
      </dgm:t>
    </dgm:pt>
    <dgm:pt modelId="{298328DC-53D1-4181-83B4-DD712B686946}" type="parTrans" cxnId="{411A04CA-0BB5-4D7C-B806-B0B61BDF783A}">
      <dgm:prSet/>
      <dgm:spPr/>
      <dgm:t>
        <a:bodyPr/>
        <a:lstStyle/>
        <a:p>
          <a:endParaRPr lang="en-US"/>
        </a:p>
      </dgm:t>
    </dgm:pt>
    <dgm:pt modelId="{D421F4FF-2486-4332-9F3F-B01E99DE1D9A}" type="sibTrans" cxnId="{411A04CA-0BB5-4D7C-B806-B0B61BDF783A}">
      <dgm:prSet/>
      <dgm:spPr/>
      <dgm:t>
        <a:bodyPr/>
        <a:lstStyle/>
        <a:p>
          <a:endParaRPr lang="en-US"/>
        </a:p>
      </dgm:t>
    </dgm:pt>
    <dgm:pt modelId="{CAEB32B8-836D-49DA-9018-C0C6B987780C}">
      <dgm:prSet custT="1"/>
      <dgm:spPr/>
      <dgm:t>
        <a:bodyPr/>
        <a:lstStyle/>
        <a:p>
          <a:r>
            <a:rPr lang="en-US" sz="2800" dirty="0"/>
            <a:t>Make sure you have watched the Pearson Vue tutorial video so you know what to expect</a:t>
          </a:r>
        </a:p>
      </dgm:t>
    </dgm:pt>
    <dgm:pt modelId="{998714CD-C9B1-43CD-AD44-A01EF89A0E72}" type="parTrans" cxnId="{E64177D0-27AF-4BA5-9637-151336498E47}">
      <dgm:prSet/>
      <dgm:spPr/>
      <dgm:t>
        <a:bodyPr/>
        <a:lstStyle/>
        <a:p>
          <a:endParaRPr lang="en-US"/>
        </a:p>
      </dgm:t>
    </dgm:pt>
    <dgm:pt modelId="{E4011AF3-6C9E-442C-8301-7D5B7F50DFCB}" type="sibTrans" cxnId="{E64177D0-27AF-4BA5-9637-151336498E47}">
      <dgm:prSet/>
      <dgm:spPr/>
      <dgm:t>
        <a:bodyPr/>
        <a:lstStyle/>
        <a:p>
          <a:endParaRPr lang="en-US"/>
        </a:p>
      </dgm:t>
    </dgm:pt>
    <dgm:pt modelId="{41FF79A4-21CF-4ED2-823B-CBE6D0A24CB3}">
      <dgm:prSet/>
      <dgm:spPr/>
      <dgm:t>
        <a:bodyPr/>
        <a:lstStyle/>
        <a:p>
          <a:r>
            <a:rPr lang="en-US"/>
            <a:t>Take</a:t>
          </a:r>
        </a:p>
      </dgm:t>
    </dgm:pt>
    <dgm:pt modelId="{E822F7A8-A434-4E71-9DC8-347A27CFA07C}" type="parTrans" cxnId="{5C71C165-8814-435D-8E7C-51BC5AFBBB11}">
      <dgm:prSet/>
      <dgm:spPr/>
      <dgm:t>
        <a:bodyPr/>
        <a:lstStyle/>
        <a:p>
          <a:endParaRPr lang="en-US"/>
        </a:p>
      </dgm:t>
    </dgm:pt>
    <dgm:pt modelId="{F51EC8F1-59E0-4861-8358-1C8CD9C51C9A}" type="sibTrans" cxnId="{5C71C165-8814-435D-8E7C-51BC5AFBBB11}">
      <dgm:prSet/>
      <dgm:spPr/>
      <dgm:t>
        <a:bodyPr/>
        <a:lstStyle/>
        <a:p>
          <a:endParaRPr lang="en-US"/>
        </a:p>
      </dgm:t>
    </dgm:pt>
    <dgm:pt modelId="{F62A3427-CB2A-4F59-97E9-65DC1970CFDB}">
      <dgm:prSet custT="1"/>
      <dgm:spPr/>
      <dgm:t>
        <a:bodyPr/>
        <a:lstStyle/>
        <a:p>
          <a:r>
            <a:rPr lang="en-US" sz="2800" dirty="0"/>
            <a:t>Take your passport/ID documents</a:t>
          </a:r>
        </a:p>
      </dgm:t>
    </dgm:pt>
    <dgm:pt modelId="{4B30817C-F2F0-4259-A235-9817880783C5}" type="parTrans" cxnId="{CB724D18-7AAF-4664-B690-D436100C7CBD}">
      <dgm:prSet/>
      <dgm:spPr/>
      <dgm:t>
        <a:bodyPr/>
        <a:lstStyle/>
        <a:p>
          <a:endParaRPr lang="en-US"/>
        </a:p>
      </dgm:t>
    </dgm:pt>
    <dgm:pt modelId="{823DA2CB-9BB4-4F05-B542-0362AF3A879C}" type="sibTrans" cxnId="{CB724D18-7AAF-4664-B690-D436100C7CBD}">
      <dgm:prSet/>
      <dgm:spPr/>
      <dgm:t>
        <a:bodyPr/>
        <a:lstStyle/>
        <a:p>
          <a:endParaRPr lang="en-US"/>
        </a:p>
      </dgm:t>
    </dgm:pt>
    <dgm:pt modelId="{71425B0E-1EE9-4064-BCCB-EB22FAFEEC57}">
      <dgm:prSet/>
      <dgm:spPr/>
      <dgm:t>
        <a:bodyPr/>
        <a:lstStyle/>
        <a:p>
          <a:r>
            <a:rPr lang="en-US"/>
            <a:t>Check</a:t>
          </a:r>
        </a:p>
      </dgm:t>
    </dgm:pt>
    <dgm:pt modelId="{6D17BD5E-E59D-425E-8C2C-EF5E49A0334B}" type="parTrans" cxnId="{C14A7FED-7282-4AB5-8800-FC70102C7219}">
      <dgm:prSet/>
      <dgm:spPr/>
      <dgm:t>
        <a:bodyPr/>
        <a:lstStyle/>
        <a:p>
          <a:endParaRPr lang="en-US"/>
        </a:p>
      </dgm:t>
    </dgm:pt>
    <dgm:pt modelId="{2440F73B-5A85-466A-8F3E-3E7C928B8D14}" type="sibTrans" cxnId="{C14A7FED-7282-4AB5-8800-FC70102C7219}">
      <dgm:prSet/>
      <dgm:spPr/>
      <dgm:t>
        <a:bodyPr/>
        <a:lstStyle/>
        <a:p>
          <a:endParaRPr lang="en-US"/>
        </a:p>
      </dgm:t>
    </dgm:pt>
    <dgm:pt modelId="{FBB7811B-25B8-4C7A-9441-5068CAFD1984}">
      <dgm:prSet custT="1"/>
      <dgm:spPr/>
      <dgm:t>
        <a:bodyPr/>
        <a:lstStyle/>
        <a:p>
          <a:r>
            <a:rPr lang="en-US" sz="2800" dirty="0"/>
            <a:t>Check journey time/parking info/take money</a:t>
          </a:r>
        </a:p>
      </dgm:t>
    </dgm:pt>
    <dgm:pt modelId="{5B867131-F6F1-475F-BDEC-CFD5BCED9BAB}" type="parTrans" cxnId="{0E654864-A463-4BF3-8FAC-ADCBBEA3365D}">
      <dgm:prSet/>
      <dgm:spPr/>
      <dgm:t>
        <a:bodyPr/>
        <a:lstStyle/>
        <a:p>
          <a:endParaRPr lang="en-US"/>
        </a:p>
      </dgm:t>
    </dgm:pt>
    <dgm:pt modelId="{82C4E826-420A-4985-8A96-EAC04876C1AA}" type="sibTrans" cxnId="{0E654864-A463-4BF3-8FAC-ADCBBEA3365D}">
      <dgm:prSet/>
      <dgm:spPr/>
      <dgm:t>
        <a:bodyPr/>
        <a:lstStyle/>
        <a:p>
          <a:endParaRPr lang="en-US"/>
        </a:p>
      </dgm:t>
    </dgm:pt>
    <dgm:pt modelId="{DCF9C8B3-8976-488C-A022-7D529F699E57}">
      <dgm:prSet/>
      <dgm:spPr/>
      <dgm:t>
        <a:bodyPr/>
        <a:lstStyle/>
        <a:p>
          <a:r>
            <a:rPr lang="en-US"/>
            <a:t>EAT</a:t>
          </a:r>
        </a:p>
      </dgm:t>
    </dgm:pt>
    <dgm:pt modelId="{56A0203A-1985-4DF2-A9D1-5FEFD3B6E31A}" type="parTrans" cxnId="{7D9A6163-D705-4327-A803-7E133387A6A6}">
      <dgm:prSet/>
      <dgm:spPr/>
      <dgm:t>
        <a:bodyPr/>
        <a:lstStyle/>
        <a:p>
          <a:endParaRPr lang="en-US"/>
        </a:p>
      </dgm:t>
    </dgm:pt>
    <dgm:pt modelId="{088A28DF-B313-4848-98CB-255788E43FBB}" type="sibTrans" cxnId="{7D9A6163-D705-4327-A803-7E133387A6A6}">
      <dgm:prSet/>
      <dgm:spPr/>
      <dgm:t>
        <a:bodyPr/>
        <a:lstStyle/>
        <a:p>
          <a:endParaRPr lang="en-US"/>
        </a:p>
      </dgm:t>
    </dgm:pt>
    <dgm:pt modelId="{CB61BAB6-6E60-4BEF-B867-5EF6FD3A2647}">
      <dgm:prSet custT="1"/>
      <dgm:spPr/>
      <dgm:t>
        <a:bodyPr/>
        <a:lstStyle/>
        <a:p>
          <a:r>
            <a:rPr lang="en-US" sz="2800" dirty="0"/>
            <a:t>EAT! Take a drink. Get up and stretch</a:t>
          </a:r>
          <a:r>
            <a:rPr lang="en-US" sz="1900" dirty="0"/>
            <a:t>.</a:t>
          </a:r>
        </a:p>
      </dgm:t>
    </dgm:pt>
    <dgm:pt modelId="{7B9F0D55-A85B-4C3F-8D56-8478D244A12C}" type="parTrans" cxnId="{CD3D2308-FBFB-4090-A3D8-2FF80D5BA1A6}">
      <dgm:prSet/>
      <dgm:spPr/>
      <dgm:t>
        <a:bodyPr/>
        <a:lstStyle/>
        <a:p>
          <a:endParaRPr lang="en-US"/>
        </a:p>
      </dgm:t>
    </dgm:pt>
    <dgm:pt modelId="{E6966828-D979-49A8-8A93-B0FC8B35F05A}" type="sibTrans" cxnId="{CD3D2308-FBFB-4090-A3D8-2FF80D5BA1A6}">
      <dgm:prSet/>
      <dgm:spPr/>
      <dgm:t>
        <a:bodyPr/>
        <a:lstStyle/>
        <a:p>
          <a:endParaRPr lang="en-US"/>
        </a:p>
      </dgm:t>
    </dgm:pt>
    <dgm:pt modelId="{A751A2DD-883C-4B9B-9406-0A957DC7A752}" type="pres">
      <dgm:prSet presAssocID="{DCF87725-D3DC-49DC-8213-DDAF1DBBC656}" presName="Name0" presStyleCnt="0">
        <dgm:presLayoutVars>
          <dgm:dir/>
          <dgm:animLvl val="lvl"/>
          <dgm:resizeHandles val="exact"/>
        </dgm:presLayoutVars>
      </dgm:prSet>
      <dgm:spPr/>
    </dgm:pt>
    <dgm:pt modelId="{1287363F-C044-42BD-A3D0-5805A3F255FD}" type="pres">
      <dgm:prSet presAssocID="{E2910B9F-C448-41E9-A618-7E5901CD604F}" presName="linNode" presStyleCnt="0"/>
      <dgm:spPr/>
    </dgm:pt>
    <dgm:pt modelId="{A3D5EA8F-8AA7-4E5E-BAE2-AA6D6FFD85C9}" type="pres">
      <dgm:prSet presAssocID="{E2910B9F-C448-41E9-A618-7E5901CD604F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CB1DA15E-2B4D-4E7E-94A0-F6CE0B64A21B}" type="pres">
      <dgm:prSet presAssocID="{E2910B9F-C448-41E9-A618-7E5901CD604F}" presName="descendantText" presStyleLbl="alignAccFollowNode1" presStyleIdx="0" presStyleCnt="4">
        <dgm:presLayoutVars>
          <dgm:bulletEnabled/>
        </dgm:presLayoutVars>
      </dgm:prSet>
      <dgm:spPr/>
    </dgm:pt>
    <dgm:pt modelId="{2421D4FC-C09D-45A8-ABC2-5B096B174C05}" type="pres">
      <dgm:prSet presAssocID="{D421F4FF-2486-4332-9F3F-B01E99DE1D9A}" presName="sp" presStyleCnt="0"/>
      <dgm:spPr/>
    </dgm:pt>
    <dgm:pt modelId="{13CA7642-E3B7-46EF-930A-924F899EF238}" type="pres">
      <dgm:prSet presAssocID="{41FF79A4-21CF-4ED2-823B-CBE6D0A24CB3}" presName="linNode" presStyleCnt="0"/>
      <dgm:spPr/>
    </dgm:pt>
    <dgm:pt modelId="{051E66E8-1466-438A-8950-6C6DD39113AF}" type="pres">
      <dgm:prSet presAssocID="{41FF79A4-21CF-4ED2-823B-CBE6D0A24CB3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086E6997-D960-4C2F-AF97-3506AB6F4156}" type="pres">
      <dgm:prSet presAssocID="{41FF79A4-21CF-4ED2-823B-CBE6D0A24CB3}" presName="descendantText" presStyleLbl="alignAccFollowNode1" presStyleIdx="1" presStyleCnt="4" custLinFactNeighborY="820">
        <dgm:presLayoutVars>
          <dgm:bulletEnabled/>
        </dgm:presLayoutVars>
      </dgm:prSet>
      <dgm:spPr/>
    </dgm:pt>
    <dgm:pt modelId="{1CC70AD0-63BC-4011-B224-731CACFAC5BC}" type="pres">
      <dgm:prSet presAssocID="{F51EC8F1-59E0-4861-8358-1C8CD9C51C9A}" presName="sp" presStyleCnt="0"/>
      <dgm:spPr/>
    </dgm:pt>
    <dgm:pt modelId="{9F2EF96C-87C2-4A8E-AF6E-236F4D40B237}" type="pres">
      <dgm:prSet presAssocID="{71425B0E-1EE9-4064-BCCB-EB22FAFEEC57}" presName="linNode" presStyleCnt="0"/>
      <dgm:spPr/>
    </dgm:pt>
    <dgm:pt modelId="{4C853922-31D3-475A-9E23-CC07179F3285}" type="pres">
      <dgm:prSet presAssocID="{71425B0E-1EE9-4064-BCCB-EB22FAFEEC57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91FB5971-B853-40A3-A65B-0EF453C520F8}" type="pres">
      <dgm:prSet presAssocID="{71425B0E-1EE9-4064-BCCB-EB22FAFEEC57}" presName="descendantText" presStyleLbl="alignAccFollowNode1" presStyleIdx="2" presStyleCnt="4">
        <dgm:presLayoutVars>
          <dgm:bulletEnabled/>
        </dgm:presLayoutVars>
      </dgm:prSet>
      <dgm:spPr/>
    </dgm:pt>
    <dgm:pt modelId="{C0F61A94-5718-44D6-9910-20D0A2E519A2}" type="pres">
      <dgm:prSet presAssocID="{2440F73B-5A85-466A-8F3E-3E7C928B8D14}" presName="sp" presStyleCnt="0"/>
      <dgm:spPr/>
    </dgm:pt>
    <dgm:pt modelId="{E8E76D55-2270-49B3-B239-D82231E0A402}" type="pres">
      <dgm:prSet presAssocID="{DCF9C8B3-8976-488C-A022-7D529F699E57}" presName="linNode" presStyleCnt="0"/>
      <dgm:spPr/>
    </dgm:pt>
    <dgm:pt modelId="{1EFC29C1-37E6-467F-965E-2E70B8EA1C8D}" type="pres">
      <dgm:prSet presAssocID="{DCF9C8B3-8976-488C-A022-7D529F699E57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0F73F6DA-0027-4DCA-BE9B-9B9712DB580D}" type="pres">
      <dgm:prSet presAssocID="{DCF9C8B3-8976-488C-A022-7D529F699E57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CD3D2308-FBFB-4090-A3D8-2FF80D5BA1A6}" srcId="{DCF9C8B3-8976-488C-A022-7D529F699E57}" destId="{CB61BAB6-6E60-4BEF-B867-5EF6FD3A2647}" srcOrd="0" destOrd="0" parTransId="{7B9F0D55-A85B-4C3F-8D56-8478D244A12C}" sibTransId="{E6966828-D979-49A8-8A93-B0FC8B35F05A}"/>
    <dgm:cxn modelId="{CB724D18-7AAF-4664-B690-D436100C7CBD}" srcId="{41FF79A4-21CF-4ED2-823B-CBE6D0A24CB3}" destId="{F62A3427-CB2A-4F59-97E9-65DC1970CFDB}" srcOrd="0" destOrd="0" parTransId="{4B30817C-F2F0-4259-A235-9817880783C5}" sibTransId="{823DA2CB-9BB4-4F05-B542-0362AF3A879C}"/>
    <dgm:cxn modelId="{18AEDB1D-1F4C-46E1-93EA-A1C450325CAE}" type="presOf" srcId="{71425B0E-1EE9-4064-BCCB-EB22FAFEEC57}" destId="{4C853922-31D3-475A-9E23-CC07179F3285}" srcOrd="0" destOrd="0" presId="urn:microsoft.com/office/officeart/2016/7/layout/VerticalSolidActionList"/>
    <dgm:cxn modelId="{7D9A6163-D705-4327-A803-7E133387A6A6}" srcId="{DCF87725-D3DC-49DC-8213-DDAF1DBBC656}" destId="{DCF9C8B3-8976-488C-A022-7D529F699E57}" srcOrd="3" destOrd="0" parTransId="{56A0203A-1985-4DF2-A9D1-5FEFD3B6E31A}" sibTransId="{088A28DF-B313-4848-98CB-255788E43FBB}"/>
    <dgm:cxn modelId="{0E654864-A463-4BF3-8FAC-ADCBBEA3365D}" srcId="{71425B0E-1EE9-4064-BCCB-EB22FAFEEC57}" destId="{FBB7811B-25B8-4C7A-9441-5068CAFD1984}" srcOrd="0" destOrd="0" parTransId="{5B867131-F6F1-475F-BDEC-CFD5BCED9BAB}" sibTransId="{82C4E826-420A-4985-8A96-EAC04876C1AA}"/>
    <dgm:cxn modelId="{5C71C165-8814-435D-8E7C-51BC5AFBBB11}" srcId="{DCF87725-D3DC-49DC-8213-DDAF1DBBC656}" destId="{41FF79A4-21CF-4ED2-823B-CBE6D0A24CB3}" srcOrd="1" destOrd="0" parTransId="{E822F7A8-A434-4E71-9DC8-347A27CFA07C}" sibTransId="{F51EC8F1-59E0-4861-8358-1C8CD9C51C9A}"/>
    <dgm:cxn modelId="{FCD27E47-75B0-4A91-BBB2-B7AC8FCC17DC}" type="presOf" srcId="{F62A3427-CB2A-4F59-97E9-65DC1970CFDB}" destId="{086E6997-D960-4C2F-AF97-3506AB6F4156}" srcOrd="0" destOrd="0" presId="urn:microsoft.com/office/officeart/2016/7/layout/VerticalSolidActionList"/>
    <dgm:cxn modelId="{DA360649-3C25-4EA7-AF9A-2120C7F91789}" type="presOf" srcId="{41FF79A4-21CF-4ED2-823B-CBE6D0A24CB3}" destId="{051E66E8-1466-438A-8950-6C6DD39113AF}" srcOrd="0" destOrd="0" presId="urn:microsoft.com/office/officeart/2016/7/layout/VerticalSolidActionList"/>
    <dgm:cxn modelId="{08501069-94E1-46DE-99B3-61DC7CCC352E}" type="presOf" srcId="{CB61BAB6-6E60-4BEF-B867-5EF6FD3A2647}" destId="{0F73F6DA-0027-4DCA-BE9B-9B9712DB580D}" srcOrd="0" destOrd="0" presId="urn:microsoft.com/office/officeart/2016/7/layout/VerticalSolidActionList"/>
    <dgm:cxn modelId="{E465A050-D06C-4641-9346-77D0F79CE335}" type="presOf" srcId="{CAEB32B8-836D-49DA-9018-C0C6B987780C}" destId="{CB1DA15E-2B4D-4E7E-94A0-F6CE0B64A21B}" srcOrd="0" destOrd="0" presId="urn:microsoft.com/office/officeart/2016/7/layout/VerticalSolidActionList"/>
    <dgm:cxn modelId="{2B5CC97A-1025-4B81-87EF-06D3B19E5210}" type="presOf" srcId="{FBB7811B-25B8-4C7A-9441-5068CAFD1984}" destId="{91FB5971-B853-40A3-A65B-0EF453C520F8}" srcOrd="0" destOrd="0" presId="urn:microsoft.com/office/officeart/2016/7/layout/VerticalSolidActionList"/>
    <dgm:cxn modelId="{8E0160BC-72CC-428A-9C5E-5D291913E519}" type="presOf" srcId="{DCF9C8B3-8976-488C-A022-7D529F699E57}" destId="{1EFC29C1-37E6-467F-965E-2E70B8EA1C8D}" srcOrd="0" destOrd="0" presId="urn:microsoft.com/office/officeart/2016/7/layout/VerticalSolidActionList"/>
    <dgm:cxn modelId="{411A04CA-0BB5-4D7C-B806-B0B61BDF783A}" srcId="{DCF87725-D3DC-49DC-8213-DDAF1DBBC656}" destId="{E2910B9F-C448-41E9-A618-7E5901CD604F}" srcOrd="0" destOrd="0" parTransId="{298328DC-53D1-4181-83B4-DD712B686946}" sibTransId="{D421F4FF-2486-4332-9F3F-B01E99DE1D9A}"/>
    <dgm:cxn modelId="{E64177D0-27AF-4BA5-9637-151336498E47}" srcId="{E2910B9F-C448-41E9-A618-7E5901CD604F}" destId="{CAEB32B8-836D-49DA-9018-C0C6B987780C}" srcOrd="0" destOrd="0" parTransId="{998714CD-C9B1-43CD-AD44-A01EF89A0E72}" sibTransId="{E4011AF3-6C9E-442C-8301-7D5B7F50DFCB}"/>
    <dgm:cxn modelId="{CD39E1D8-F281-4AF1-820E-5516E1460BF5}" type="presOf" srcId="{DCF87725-D3DC-49DC-8213-DDAF1DBBC656}" destId="{A751A2DD-883C-4B9B-9406-0A957DC7A752}" srcOrd="0" destOrd="0" presId="urn:microsoft.com/office/officeart/2016/7/layout/VerticalSolidActionList"/>
    <dgm:cxn modelId="{EE2C8CE6-5111-4231-B519-138B20B2DD07}" type="presOf" srcId="{E2910B9F-C448-41E9-A618-7E5901CD604F}" destId="{A3D5EA8F-8AA7-4E5E-BAE2-AA6D6FFD85C9}" srcOrd="0" destOrd="0" presId="urn:microsoft.com/office/officeart/2016/7/layout/VerticalSolidActionList"/>
    <dgm:cxn modelId="{C14A7FED-7282-4AB5-8800-FC70102C7219}" srcId="{DCF87725-D3DC-49DC-8213-DDAF1DBBC656}" destId="{71425B0E-1EE9-4064-BCCB-EB22FAFEEC57}" srcOrd="2" destOrd="0" parTransId="{6D17BD5E-E59D-425E-8C2C-EF5E49A0334B}" sibTransId="{2440F73B-5A85-466A-8F3E-3E7C928B8D14}"/>
    <dgm:cxn modelId="{4AFCC962-CCEC-4940-B3DC-8F62D2F4CDB7}" type="presParOf" srcId="{A751A2DD-883C-4B9B-9406-0A957DC7A752}" destId="{1287363F-C044-42BD-A3D0-5805A3F255FD}" srcOrd="0" destOrd="0" presId="urn:microsoft.com/office/officeart/2016/7/layout/VerticalSolidActionList"/>
    <dgm:cxn modelId="{06ED8354-48FC-44D1-9BA8-F365EF143B59}" type="presParOf" srcId="{1287363F-C044-42BD-A3D0-5805A3F255FD}" destId="{A3D5EA8F-8AA7-4E5E-BAE2-AA6D6FFD85C9}" srcOrd="0" destOrd="0" presId="urn:microsoft.com/office/officeart/2016/7/layout/VerticalSolidActionList"/>
    <dgm:cxn modelId="{8BE910B9-F10A-4FCE-A630-D97C326640C8}" type="presParOf" srcId="{1287363F-C044-42BD-A3D0-5805A3F255FD}" destId="{CB1DA15E-2B4D-4E7E-94A0-F6CE0B64A21B}" srcOrd="1" destOrd="0" presId="urn:microsoft.com/office/officeart/2016/7/layout/VerticalSolidActionList"/>
    <dgm:cxn modelId="{B3A1E3F8-AB18-417D-A96D-86DF574403E4}" type="presParOf" srcId="{A751A2DD-883C-4B9B-9406-0A957DC7A752}" destId="{2421D4FC-C09D-45A8-ABC2-5B096B174C05}" srcOrd="1" destOrd="0" presId="urn:microsoft.com/office/officeart/2016/7/layout/VerticalSolidActionList"/>
    <dgm:cxn modelId="{9E812465-60E7-4A61-AF4B-B320100F5629}" type="presParOf" srcId="{A751A2DD-883C-4B9B-9406-0A957DC7A752}" destId="{13CA7642-E3B7-46EF-930A-924F899EF238}" srcOrd="2" destOrd="0" presId="urn:microsoft.com/office/officeart/2016/7/layout/VerticalSolidActionList"/>
    <dgm:cxn modelId="{B5CAEA47-FB0F-4B6F-8B23-0506E06D9448}" type="presParOf" srcId="{13CA7642-E3B7-46EF-930A-924F899EF238}" destId="{051E66E8-1466-438A-8950-6C6DD39113AF}" srcOrd="0" destOrd="0" presId="urn:microsoft.com/office/officeart/2016/7/layout/VerticalSolidActionList"/>
    <dgm:cxn modelId="{240CA57E-513E-4C4F-B8ED-0AFF864C2FEA}" type="presParOf" srcId="{13CA7642-E3B7-46EF-930A-924F899EF238}" destId="{086E6997-D960-4C2F-AF97-3506AB6F4156}" srcOrd="1" destOrd="0" presId="urn:microsoft.com/office/officeart/2016/7/layout/VerticalSolidActionList"/>
    <dgm:cxn modelId="{6AC680F8-3D34-4FFE-9B04-AB6D5ECF7DF8}" type="presParOf" srcId="{A751A2DD-883C-4B9B-9406-0A957DC7A752}" destId="{1CC70AD0-63BC-4011-B224-731CACFAC5BC}" srcOrd="3" destOrd="0" presId="urn:microsoft.com/office/officeart/2016/7/layout/VerticalSolidActionList"/>
    <dgm:cxn modelId="{CE538732-259B-455B-83D3-4518C0C869F7}" type="presParOf" srcId="{A751A2DD-883C-4B9B-9406-0A957DC7A752}" destId="{9F2EF96C-87C2-4A8E-AF6E-236F4D40B237}" srcOrd="4" destOrd="0" presId="urn:microsoft.com/office/officeart/2016/7/layout/VerticalSolidActionList"/>
    <dgm:cxn modelId="{361DE7F7-3D15-491E-AC94-08633FB6AE77}" type="presParOf" srcId="{9F2EF96C-87C2-4A8E-AF6E-236F4D40B237}" destId="{4C853922-31D3-475A-9E23-CC07179F3285}" srcOrd="0" destOrd="0" presId="urn:microsoft.com/office/officeart/2016/7/layout/VerticalSolidActionList"/>
    <dgm:cxn modelId="{E2AB7C4F-719E-4209-A732-3F68847F0A1A}" type="presParOf" srcId="{9F2EF96C-87C2-4A8E-AF6E-236F4D40B237}" destId="{91FB5971-B853-40A3-A65B-0EF453C520F8}" srcOrd="1" destOrd="0" presId="urn:microsoft.com/office/officeart/2016/7/layout/VerticalSolidActionList"/>
    <dgm:cxn modelId="{EA062AFA-68EF-4646-99F1-30F3C8D1F936}" type="presParOf" srcId="{A751A2DD-883C-4B9B-9406-0A957DC7A752}" destId="{C0F61A94-5718-44D6-9910-20D0A2E519A2}" srcOrd="5" destOrd="0" presId="urn:microsoft.com/office/officeart/2016/7/layout/VerticalSolidActionList"/>
    <dgm:cxn modelId="{1B4352C4-4458-4808-AA2A-75F762F74980}" type="presParOf" srcId="{A751A2DD-883C-4B9B-9406-0A957DC7A752}" destId="{E8E76D55-2270-49B3-B239-D82231E0A402}" srcOrd="6" destOrd="0" presId="urn:microsoft.com/office/officeart/2016/7/layout/VerticalSolidActionList"/>
    <dgm:cxn modelId="{62FEB0F9-A4B7-4039-8D89-5C924CD2F525}" type="presParOf" srcId="{E8E76D55-2270-49B3-B239-D82231E0A402}" destId="{1EFC29C1-37E6-467F-965E-2E70B8EA1C8D}" srcOrd="0" destOrd="0" presId="urn:microsoft.com/office/officeart/2016/7/layout/VerticalSolidActionList"/>
    <dgm:cxn modelId="{E34D986C-DA10-48FA-AD6A-6EB5DEBFCA55}" type="presParOf" srcId="{E8E76D55-2270-49B3-B239-D82231E0A402}" destId="{0F73F6DA-0027-4DCA-BE9B-9B9712DB580D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89DB61F-EBED-488D-99AF-D1A19C432B1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77DD2A-AA06-4ECC-A1D6-14F0CA3FD154}">
      <dgm:prSet/>
      <dgm:spPr/>
      <dgm:t>
        <a:bodyPr/>
        <a:lstStyle/>
        <a:p>
          <a:r>
            <a:rPr lang="en-GB" dirty="0"/>
            <a:t>Vitally Important </a:t>
          </a:r>
          <a:endParaRPr lang="en-US" dirty="0"/>
        </a:p>
      </dgm:t>
    </dgm:pt>
    <dgm:pt modelId="{DE2839E0-0954-4514-9526-5E452FE3AC91}" type="parTrans" cxnId="{13AA1BC2-60DD-4CE6-B3D4-22219CB5343D}">
      <dgm:prSet/>
      <dgm:spPr/>
      <dgm:t>
        <a:bodyPr/>
        <a:lstStyle/>
        <a:p>
          <a:endParaRPr lang="en-US"/>
        </a:p>
      </dgm:t>
    </dgm:pt>
    <dgm:pt modelId="{8D069ED1-023E-45A3-A954-3AD4D2642F62}" type="sibTrans" cxnId="{13AA1BC2-60DD-4CE6-B3D4-22219CB5343D}">
      <dgm:prSet/>
      <dgm:spPr/>
      <dgm:t>
        <a:bodyPr/>
        <a:lstStyle/>
        <a:p>
          <a:endParaRPr lang="en-US"/>
        </a:p>
      </dgm:t>
    </dgm:pt>
    <dgm:pt modelId="{E12A7614-2211-4BC1-8852-FA05B343B3D8}">
      <dgm:prSet/>
      <dgm:spPr/>
      <dgm:t>
        <a:bodyPr/>
        <a:lstStyle/>
        <a:p>
          <a:r>
            <a:rPr lang="en-GB" dirty="0"/>
            <a:t>Watching trainers and other GPs</a:t>
          </a:r>
          <a:endParaRPr lang="en-US" dirty="0"/>
        </a:p>
      </dgm:t>
    </dgm:pt>
    <dgm:pt modelId="{892752C4-77FA-42AD-9DB1-E7765A9F7F43}" type="parTrans" cxnId="{54364220-06B0-4E27-B3B2-2425559923BD}">
      <dgm:prSet/>
      <dgm:spPr/>
      <dgm:t>
        <a:bodyPr/>
        <a:lstStyle/>
        <a:p>
          <a:endParaRPr lang="en-US"/>
        </a:p>
      </dgm:t>
    </dgm:pt>
    <dgm:pt modelId="{0C6F7384-2232-4AD3-B589-40F00CEAD6C8}" type="sibTrans" cxnId="{54364220-06B0-4E27-B3B2-2425559923BD}">
      <dgm:prSet/>
      <dgm:spPr/>
      <dgm:t>
        <a:bodyPr/>
        <a:lstStyle/>
        <a:p>
          <a:endParaRPr lang="en-US"/>
        </a:p>
      </dgm:t>
    </dgm:pt>
    <dgm:pt modelId="{410FBCC6-A9C2-4592-A55E-6583BADEC99F}">
      <dgm:prSet/>
      <dgm:spPr/>
      <dgm:t>
        <a:bodyPr/>
        <a:lstStyle/>
        <a:p>
          <a:r>
            <a:rPr lang="en-GB" dirty="0"/>
            <a:t>CSA/SCA  Mark Schemes</a:t>
          </a:r>
          <a:endParaRPr lang="en-US" dirty="0"/>
        </a:p>
      </dgm:t>
    </dgm:pt>
    <dgm:pt modelId="{0555302D-86F0-4919-B40E-D45E602F80B9}" type="parTrans" cxnId="{4770BAA4-9F71-4379-85D3-D46B62296E11}">
      <dgm:prSet/>
      <dgm:spPr/>
      <dgm:t>
        <a:bodyPr/>
        <a:lstStyle/>
        <a:p>
          <a:endParaRPr lang="en-US"/>
        </a:p>
      </dgm:t>
    </dgm:pt>
    <dgm:pt modelId="{01153A24-A33C-4E5B-9D36-FC107DB62F67}" type="sibTrans" cxnId="{4770BAA4-9F71-4379-85D3-D46B62296E11}">
      <dgm:prSet/>
      <dgm:spPr/>
      <dgm:t>
        <a:bodyPr/>
        <a:lstStyle/>
        <a:p>
          <a:endParaRPr lang="en-US"/>
        </a:p>
      </dgm:t>
    </dgm:pt>
    <dgm:pt modelId="{20FA4DB5-62FF-4497-9520-533C603A8713}">
      <dgm:prSet/>
      <dgm:spPr/>
      <dgm:t>
        <a:bodyPr/>
        <a:lstStyle/>
        <a:p>
          <a:r>
            <a:rPr lang="en-GB" dirty="0"/>
            <a:t>Prioritising Exams not COTs</a:t>
          </a:r>
          <a:endParaRPr lang="en-US" dirty="0"/>
        </a:p>
      </dgm:t>
    </dgm:pt>
    <dgm:pt modelId="{E220DE0E-83EA-41D5-B30B-76FA1B7A78F5}" type="parTrans" cxnId="{5305A857-5D38-49E0-BDB8-B25F0BB16B90}">
      <dgm:prSet/>
      <dgm:spPr/>
      <dgm:t>
        <a:bodyPr/>
        <a:lstStyle/>
        <a:p>
          <a:endParaRPr lang="en-US"/>
        </a:p>
      </dgm:t>
    </dgm:pt>
    <dgm:pt modelId="{0B95EB1F-2CAE-48CE-BF49-B98BD3FE4B4B}" type="sibTrans" cxnId="{5305A857-5D38-49E0-BDB8-B25F0BB16B90}">
      <dgm:prSet/>
      <dgm:spPr/>
      <dgm:t>
        <a:bodyPr/>
        <a:lstStyle/>
        <a:p>
          <a:endParaRPr lang="en-US"/>
        </a:p>
      </dgm:t>
    </dgm:pt>
    <dgm:pt modelId="{D72CC511-FF4C-4B02-8A2F-8827D373D6CB}" type="pres">
      <dgm:prSet presAssocID="{B89DB61F-EBED-488D-99AF-D1A19C432B1E}" presName="linear" presStyleCnt="0">
        <dgm:presLayoutVars>
          <dgm:animLvl val="lvl"/>
          <dgm:resizeHandles val="exact"/>
        </dgm:presLayoutVars>
      </dgm:prSet>
      <dgm:spPr/>
    </dgm:pt>
    <dgm:pt modelId="{10F3B98E-8214-449E-AB87-7A50CD8CFC35}" type="pres">
      <dgm:prSet presAssocID="{4E77DD2A-AA06-4ECC-A1D6-14F0CA3FD15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5AE909-D095-49BC-93F0-E841F0BCD58C}" type="pres">
      <dgm:prSet presAssocID="{8D069ED1-023E-45A3-A954-3AD4D2642F62}" presName="spacer" presStyleCnt="0"/>
      <dgm:spPr/>
    </dgm:pt>
    <dgm:pt modelId="{2E687DAA-3BFB-4633-8C8A-63DF842D1A18}" type="pres">
      <dgm:prSet presAssocID="{E12A7614-2211-4BC1-8852-FA05B343B3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D5A2F4E-2DE3-4AAC-8835-9B1A6DB02DB5}" type="pres">
      <dgm:prSet presAssocID="{0C6F7384-2232-4AD3-B589-40F00CEAD6C8}" presName="spacer" presStyleCnt="0"/>
      <dgm:spPr/>
    </dgm:pt>
    <dgm:pt modelId="{B977153F-AEA3-4FCE-A6EC-1F16ED45C16B}" type="pres">
      <dgm:prSet presAssocID="{410FBCC6-A9C2-4592-A55E-6583BADEC99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9DEDEF1-A4EF-4767-A973-BF4A3EFE3279}" type="pres">
      <dgm:prSet presAssocID="{01153A24-A33C-4E5B-9D36-FC107DB62F67}" presName="spacer" presStyleCnt="0"/>
      <dgm:spPr/>
    </dgm:pt>
    <dgm:pt modelId="{6E4E5961-1283-496B-B2F1-295ADBEEF761}" type="pres">
      <dgm:prSet presAssocID="{20FA4DB5-62FF-4497-9520-533C603A871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4364220-06B0-4E27-B3B2-2425559923BD}" srcId="{B89DB61F-EBED-488D-99AF-D1A19C432B1E}" destId="{E12A7614-2211-4BC1-8852-FA05B343B3D8}" srcOrd="1" destOrd="0" parTransId="{892752C4-77FA-42AD-9DB1-E7765A9F7F43}" sibTransId="{0C6F7384-2232-4AD3-B589-40F00CEAD6C8}"/>
    <dgm:cxn modelId="{095A2D30-B925-4F9F-AE0B-7955DB5CE747}" type="presOf" srcId="{E12A7614-2211-4BC1-8852-FA05B343B3D8}" destId="{2E687DAA-3BFB-4633-8C8A-63DF842D1A18}" srcOrd="0" destOrd="0" presId="urn:microsoft.com/office/officeart/2005/8/layout/vList2"/>
    <dgm:cxn modelId="{EB85BF67-79B1-48B6-9FFA-8A9C97663582}" type="presOf" srcId="{4E77DD2A-AA06-4ECC-A1D6-14F0CA3FD154}" destId="{10F3B98E-8214-449E-AB87-7A50CD8CFC35}" srcOrd="0" destOrd="0" presId="urn:microsoft.com/office/officeart/2005/8/layout/vList2"/>
    <dgm:cxn modelId="{D5F3AA6E-80A0-4991-AF2E-931A034945B8}" type="presOf" srcId="{410FBCC6-A9C2-4592-A55E-6583BADEC99F}" destId="{B977153F-AEA3-4FCE-A6EC-1F16ED45C16B}" srcOrd="0" destOrd="0" presId="urn:microsoft.com/office/officeart/2005/8/layout/vList2"/>
    <dgm:cxn modelId="{379C3A75-8209-47A7-9A20-E2F59CF19FB8}" type="presOf" srcId="{20FA4DB5-62FF-4497-9520-533C603A8713}" destId="{6E4E5961-1283-496B-B2F1-295ADBEEF761}" srcOrd="0" destOrd="0" presId="urn:microsoft.com/office/officeart/2005/8/layout/vList2"/>
    <dgm:cxn modelId="{5305A857-5D38-49E0-BDB8-B25F0BB16B90}" srcId="{B89DB61F-EBED-488D-99AF-D1A19C432B1E}" destId="{20FA4DB5-62FF-4497-9520-533C603A8713}" srcOrd="3" destOrd="0" parTransId="{E220DE0E-83EA-41D5-B30B-76FA1B7A78F5}" sibTransId="{0B95EB1F-2CAE-48CE-BF49-B98BD3FE4B4B}"/>
    <dgm:cxn modelId="{4770BAA4-9F71-4379-85D3-D46B62296E11}" srcId="{B89DB61F-EBED-488D-99AF-D1A19C432B1E}" destId="{410FBCC6-A9C2-4592-A55E-6583BADEC99F}" srcOrd="2" destOrd="0" parTransId="{0555302D-86F0-4919-B40E-D45E602F80B9}" sibTransId="{01153A24-A33C-4E5B-9D36-FC107DB62F67}"/>
    <dgm:cxn modelId="{1AE40FB4-D41F-4492-9D3A-392D3ECC0706}" type="presOf" srcId="{B89DB61F-EBED-488D-99AF-D1A19C432B1E}" destId="{D72CC511-FF4C-4B02-8A2F-8827D373D6CB}" srcOrd="0" destOrd="0" presId="urn:microsoft.com/office/officeart/2005/8/layout/vList2"/>
    <dgm:cxn modelId="{13AA1BC2-60DD-4CE6-B3D4-22219CB5343D}" srcId="{B89DB61F-EBED-488D-99AF-D1A19C432B1E}" destId="{4E77DD2A-AA06-4ECC-A1D6-14F0CA3FD154}" srcOrd="0" destOrd="0" parTransId="{DE2839E0-0954-4514-9526-5E452FE3AC91}" sibTransId="{8D069ED1-023E-45A3-A954-3AD4D2642F62}"/>
    <dgm:cxn modelId="{511DAA03-DB52-4BF9-B901-224AF0F618D5}" type="presParOf" srcId="{D72CC511-FF4C-4B02-8A2F-8827D373D6CB}" destId="{10F3B98E-8214-449E-AB87-7A50CD8CFC35}" srcOrd="0" destOrd="0" presId="urn:microsoft.com/office/officeart/2005/8/layout/vList2"/>
    <dgm:cxn modelId="{3AA348B2-8BE5-4774-AC9E-D4C4721963A3}" type="presParOf" srcId="{D72CC511-FF4C-4B02-8A2F-8827D373D6CB}" destId="{185AE909-D095-49BC-93F0-E841F0BCD58C}" srcOrd="1" destOrd="0" presId="urn:microsoft.com/office/officeart/2005/8/layout/vList2"/>
    <dgm:cxn modelId="{E2F670EF-BEB6-45CD-AEE6-FBCE8C3F4093}" type="presParOf" srcId="{D72CC511-FF4C-4B02-8A2F-8827D373D6CB}" destId="{2E687DAA-3BFB-4633-8C8A-63DF842D1A18}" srcOrd="2" destOrd="0" presId="urn:microsoft.com/office/officeart/2005/8/layout/vList2"/>
    <dgm:cxn modelId="{CF38A0BA-2153-48BC-92BA-8571B11069D8}" type="presParOf" srcId="{D72CC511-FF4C-4B02-8A2F-8827D373D6CB}" destId="{9D5A2F4E-2DE3-4AAC-8835-9B1A6DB02DB5}" srcOrd="3" destOrd="0" presId="urn:microsoft.com/office/officeart/2005/8/layout/vList2"/>
    <dgm:cxn modelId="{42AB9055-0751-4826-B339-9F6FACEC8ADB}" type="presParOf" srcId="{D72CC511-FF4C-4B02-8A2F-8827D373D6CB}" destId="{B977153F-AEA3-4FCE-A6EC-1F16ED45C16B}" srcOrd="4" destOrd="0" presId="urn:microsoft.com/office/officeart/2005/8/layout/vList2"/>
    <dgm:cxn modelId="{147AB7B8-4D34-45F4-AA87-DE99CD883A5C}" type="presParOf" srcId="{D72CC511-FF4C-4B02-8A2F-8827D373D6CB}" destId="{C9DEDEF1-A4EF-4767-A973-BF4A3EFE3279}" srcOrd="5" destOrd="0" presId="urn:microsoft.com/office/officeart/2005/8/layout/vList2"/>
    <dgm:cxn modelId="{6479197E-2DFA-4394-A3BD-D730F8511CEE}" type="presParOf" srcId="{D72CC511-FF4C-4B02-8A2F-8827D373D6CB}" destId="{6E4E5961-1283-496B-B2F1-295ADBEEF76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8737397-7C25-44C5-9F7F-F516C18AA2E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3" csCatId="colorful" phldr="1"/>
      <dgm:spPr/>
    </dgm:pt>
    <dgm:pt modelId="{E7017A74-7AF7-408E-B71E-B6C394C893DB}">
      <dgm:prSet phldrT="[Text]"/>
      <dgm:spPr/>
      <dgm:t>
        <a:bodyPr/>
        <a:lstStyle/>
        <a:p>
          <a:r>
            <a:rPr lang="en-GB" dirty="0"/>
            <a:t>Clinical Supervisor</a:t>
          </a:r>
        </a:p>
      </dgm:t>
    </dgm:pt>
    <dgm:pt modelId="{5422EE2F-70AA-4502-A909-A0F3060ED86F}" type="parTrans" cxnId="{66F20C87-75EC-4920-A516-1FF55BAE8977}">
      <dgm:prSet/>
      <dgm:spPr/>
      <dgm:t>
        <a:bodyPr/>
        <a:lstStyle/>
        <a:p>
          <a:endParaRPr lang="en-GB"/>
        </a:p>
      </dgm:t>
    </dgm:pt>
    <dgm:pt modelId="{0680078A-D5C2-47D7-8924-0F4A18ACA092}" type="sibTrans" cxnId="{66F20C87-75EC-4920-A516-1FF55BAE8977}">
      <dgm:prSet/>
      <dgm:spPr/>
      <dgm:t>
        <a:bodyPr/>
        <a:lstStyle/>
        <a:p>
          <a:endParaRPr lang="en-GB"/>
        </a:p>
      </dgm:t>
    </dgm:pt>
    <dgm:pt modelId="{A656C007-E2F0-4BA9-9EE7-73C2454BCDAD}">
      <dgm:prSet phldrT="[Text]"/>
      <dgm:spPr/>
      <dgm:t>
        <a:bodyPr/>
        <a:lstStyle/>
        <a:p>
          <a:r>
            <a:rPr lang="en-GB"/>
            <a:t>Educational Supervisor</a:t>
          </a:r>
        </a:p>
      </dgm:t>
    </dgm:pt>
    <dgm:pt modelId="{70C4E116-173C-4997-902C-5CF0B72F1891}" type="parTrans" cxnId="{A724D00E-FADB-45A7-9247-58CD132E7CA3}">
      <dgm:prSet/>
      <dgm:spPr/>
      <dgm:t>
        <a:bodyPr/>
        <a:lstStyle/>
        <a:p>
          <a:endParaRPr lang="en-GB"/>
        </a:p>
      </dgm:t>
    </dgm:pt>
    <dgm:pt modelId="{81D3D447-5034-40D7-8C0D-B9D61D21C705}" type="sibTrans" cxnId="{A724D00E-FADB-45A7-9247-58CD132E7CA3}">
      <dgm:prSet/>
      <dgm:spPr/>
      <dgm:t>
        <a:bodyPr/>
        <a:lstStyle/>
        <a:p>
          <a:endParaRPr lang="en-GB"/>
        </a:p>
      </dgm:t>
    </dgm:pt>
    <dgm:pt modelId="{D016B94B-EC6E-4A11-9768-68EF310E4355}">
      <dgm:prSet phldrT="[Text]"/>
      <dgm:spPr/>
      <dgm:t>
        <a:bodyPr/>
        <a:lstStyle/>
        <a:p>
          <a:r>
            <a:rPr lang="en-GB"/>
            <a:t>Training Programme Director</a:t>
          </a:r>
        </a:p>
      </dgm:t>
    </dgm:pt>
    <dgm:pt modelId="{CC40E56F-7A46-4370-AB90-762548674AA7}" type="parTrans" cxnId="{A010141D-C9CD-49EF-B71E-E7BC47D09C01}">
      <dgm:prSet/>
      <dgm:spPr/>
      <dgm:t>
        <a:bodyPr/>
        <a:lstStyle/>
        <a:p>
          <a:endParaRPr lang="en-GB"/>
        </a:p>
      </dgm:t>
    </dgm:pt>
    <dgm:pt modelId="{0D838085-9631-4686-8247-C07EF9E97427}" type="sibTrans" cxnId="{A010141D-C9CD-49EF-B71E-E7BC47D09C01}">
      <dgm:prSet/>
      <dgm:spPr/>
      <dgm:t>
        <a:bodyPr/>
        <a:lstStyle/>
        <a:p>
          <a:endParaRPr lang="en-GB"/>
        </a:p>
      </dgm:t>
    </dgm:pt>
    <dgm:pt modelId="{F5CAEFD2-9A95-468A-BC6E-078F1233D585}">
      <dgm:prSet phldrT="[Text]"/>
      <dgm:spPr/>
      <dgm:t>
        <a:bodyPr/>
        <a:lstStyle/>
        <a:p>
          <a:r>
            <a:rPr lang="en-GB" dirty="0"/>
            <a:t>Locality Support Lead</a:t>
          </a:r>
        </a:p>
      </dgm:t>
    </dgm:pt>
    <dgm:pt modelId="{531FF3D8-8E9E-4A9A-B398-170AE99D0A0F}" type="parTrans" cxnId="{E660259C-F9DF-4180-9C68-2829529FD1AA}">
      <dgm:prSet/>
      <dgm:spPr/>
      <dgm:t>
        <a:bodyPr/>
        <a:lstStyle/>
        <a:p>
          <a:endParaRPr lang="en-GB"/>
        </a:p>
      </dgm:t>
    </dgm:pt>
    <dgm:pt modelId="{A0F50CD3-B042-4F46-A85A-2A2231CA87AE}" type="sibTrans" cxnId="{E660259C-F9DF-4180-9C68-2829529FD1AA}">
      <dgm:prSet/>
      <dgm:spPr/>
      <dgm:t>
        <a:bodyPr/>
        <a:lstStyle/>
        <a:p>
          <a:endParaRPr lang="en-GB"/>
        </a:p>
      </dgm:t>
    </dgm:pt>
    <dgm:pt modelId="{0980ACFB-9221-472B-B12A-ECCB62F569BE}">
      <dgm:prSet phldrT="[Text]"/>
      <dgm:spPr/>
      <dgm:t>
        <a:bodyPr/>
        <a:lstStyle/>
        <a:p>
          <a:r>
            <a:rPr lang="en-GB" dirty="0"/>
            <a:t>Head of Training Support </a:t>
          </a:r>
        </a:p>
      </dgm:t>
    </dgm:pt>
    <dgm:pt modelId="{A6465C01-C146-4CC7-A8B2-51A156C39259}" type="parTrans" cxnId="{D138B077-EFEB-44E0-A186-9AAA546BADFF}">
      <dgm:prSet/>
      <dgm:spPr/>
      <dgm:t>
        <a:bodyPr/>
        <a:lstStyle/>
        <a:p>
          <a:endParaRPr lang="en-GB"/>
        </a:p>
      </dgm:t>
    </dgm:pt>
    <dgm:pt modelId="{9276B806-4C7B-4B99-A357-C4CBD0031A82}" type="sibTrans" cxnId="{D138B077-EFEB-44E0-A186-9AAA546BADFF}">
      <dgm:prSet/>
      <dgm:spPr/>
      <dgm:t>
        <a:bodyPr/>
        <a:lstStyle/>
        <a:p>
          <a:endParaRPr lang="en-GB"/>
        </a:p>
      </dgm:t>
    </dgm:pt>
    <dgm:pt modelId="{B1B4BA46-1778-4E20-A458-3B258A2B63F0}">
      <dgm:prSet phldrT="[Text]"/>
      <dgm:spPr/>
      <dgm:t>
        <a:bodyPr/>
        <a:lstStyle/>
        <a:p>
          <a:r>
            <a:rPr lang="en-GB" dirty="0"/>
            <a:t>Head of school</a:t>
          </a:r>
        </a:p>
      </dgm:t>
    </dgm:pt>
    <dgm:pt modelId="{04CA112F-34FA-47E4-AAA7-958CBDCE978A}" type="parTrans" cxnId="{E01CDBD8-6EC2-4B60-9F93-C572022CAAFA}">
      <dgm:prSet/>
      <dgm:spPr/>
      <dgm:t>
        <a:bodyPr/>
        <a:lstStyle/>
        <a:p>
          <a:endParaRPr lang="en-GB"/>
        </a:p>
      </dgm:t>
    </dgm:pt>
    <dgm:pt modelId="{DD8CFBBD-E280-416A-8B64-96A020034019}" type="sibTrans" cxnId="{E01CDBD8-6EC2-4B60-9F93-C572022CAAFA}">
      <dgm:prSet/>
      <dgm:spPr/>
      <dgm:t>
        <a:bodyPr/>
        <a:lstStyle/>
        <a:p>
          <a:endParaRPr lang="en-GB"/>
        </a:p>
      </dgm:t>
    </dgm:pt>
    <dgm:pt modelId="{EE350945-A762-4C28-B519-EF8E55A7AFDD}" type="pres">
      <dgm:prSet presAssocID="{C8737397-7C25-44C5-9F7F-F516C18AA2EA}" presName="Name0" presStyleCnt="0">
        <dgm:presLayoutVars>
          <dgm:dir/>
          <dgm:resizeHandles val="exact"/>
        </dgm:presLayoutVars>
      </dgm:prSet>
      <dgm:spPr/>
    </dgm:pt>
    <dgm:pt modelId="{0D7A3804-3B62-42E1-A793-ED3EBA9455B8}" type="pres">
      <dgm:prSet presAssocID="{E7017A74-7AF7-408E-B71E-B6C394C893DB}" presName="node" presStyleLbl="node1" presStyleIdx="0" presStyleCnt="6">
        <dgm:presLayoutVars>
          <dgm:bulletEnabled val="1"/>
        </dgm:presLayoutVars>
      </dgm:prSet>
      <dgm:spPr/>
    </dgm:pt>
    <dgm:pt modelId="{9F2EF276-6F37-40DF-9ECA-664D9A10D34E}" type="pres">
      <dgm:prSet presAssocID="{0680078A-D5C2-47D7-8924-0F4A18ACA092}" presName="sibTrans" presStyleLbl="sibTrans1D1" presStyleIdx="0" presStyleCnt="5"/>
      <dgm:spPr/>
    </dgm:pt>
    <dgm:pt modelId="{D62D9417-1004-44E7-97BE-C8B5AB4B4604}" type="pres">
      <dgm:prSet presAssocID="{0680078A-D5C2-47D7-8924-0F4A18ACA092}" presName="connectorText" presStyleLbl="sibTrans1D1" presStyleIdx="0" presStyleCnt="5"/>
      <dgm:spPr/>
    </dgm:pt>
    <dgm:pt modelId="{1905575D-D126-4BFB-9C10-343E1B7DEF65}" type="pres">
      <dgm:prSet presAssocID="{A656C007-E2F0-4BA9-9EE7-73C2454BCDAD}" presName="node" presStyleLbl="node1" presStyleIdx="1" presStyleCnt="6">
        <dgm:presLayoutVars>
          <dgm:bulletEnabled val="1"/>
        </dgm:presLayoutVars>
      </dgm:prSet>
      <dgm:spPr/>
    </dgm:pt>
    <dgm:pt modelId="{00454EBE-05D7-44FC-A768-64D0E7F89DBD}" type="pres">
      <dgm:prSet presAssocID="{81D3D447-5034-40D7-8C0D-B9D61D21C705}" presName="sibTrans" presStyleLbl="sibTrans1D1" presStyleIdx="1" presStyleCnt="5"/>
      <dgm:spPr/>
    </dgm:pt>
    <dgm:pt modelId="{28411B5A-FAED-4ABE-88DD-56A00BBFA9E4}" type="pres">
      <dgm:prSet presAssocID="{81D3D447-5034-40D7-8C0D-B9D61D21C705}" presName="connectorText" presStyleLbl="sibTrans1D1" presStyleIdx="1" presStyleCnt="5"/>
      <dgm:spPr/>
    </dgm:pt>
    <dgm:pt modelId="{1AC4BC5C-1D99-4258-BA59-5E34074D108C}" type="pres">
      <dgm:prSet presAssocID="{D016B94B-EC6E-4A11-9768-68EF310E4355}" presName="node" presStyleLbl="node1" presStyleIdx="2" presStyleCnt="6">
        <dgm:presLayoutVars>
          <dgm:bulletEnabled val="1"/>
        </dgm:presLayoutVars>
      </dgm:prSet>
      <dgm:spPr/>
    </dgm:pt>
    <dgm:pt modelId="{D1AE4E5B-739B-4B2C-8897-BCD76338C593}" type="pres">
      <dgm:prSet presAssocID="{0D838085-9631-4686-8247-C07EF9E97427}" presName="sibTrans" presStyleLbl="sibTrans1D1" presStyleIdx="2" presStyleCnt="5"/>
      <dgm:spPr/>
    </dgm:pt>
    <dgm:pt modelId="{7E725509-E09C-4EED-8C24-A6F9FC63A1CC}" type="pres">
      <dgm:prSet presAssocID="{0D838085-9631-4686-8247-C07EF9E97427}" presName="connectorText" presStyleLbl="sibTrans1D1" presStyleIdx="2" presStyleCnt="5"/>
      <dgm:spPr/>
    </dgm:pt>
    <dgm:pt modelId="{08E0A576-CE29-4A00-9470-F3CB211F8F39}" type="pres">
      <dgm:prSet presAssocID="{F5CAEFD2-9A95-468A-BC6E-078F1233D585}" presName="node" presStyleLbl="node1" presStyleIdx="3" presStyleCnt="6">
        <dgm:presLayoutVars>
          <dgm:bulletEnabled val="1"/>
        </dgm:presLayoutVars>
      </dgm:prSet>
      <dgm:spPr/>
    </dgm:pt>
    <dgm:pt modelId="{0862A932-99CB-4905-84A8-CE64A72A7070}" type="pres">
      <dgm:prSet presAssocID="{A0F50CD3-B042-4F46-A85A-2A2231CA87AE}" presName="sibTrans" presStyleLbl="sibTrans1D1" presStyleIdx="3" presStyleCnt="5"/>
      <dgm:spPr/>
    </dgm:pt>
    <dgm:pt modelId="{7B6B6CB4-7F58-44A9-A30F-351A71D19666}" type="pres">
      <dgm:prSet presAssocID="{A0F50CD3-B042-4F46-A85A-2A2231CA87AE}" presName="connectorText" presStyleLbl="sibTrans1D1" presStyleIdx="3" presStyleCnt="5"/>
      <dgm:spPr/>
    </dgm:pt>
    <dgm:pt modelId="{713B1054-5017-4BD4-ADE3-AECCF82FD62C}" type="pres">
      <dgm:prSet presAssocID="{0980ACFB-9221-472B-B12A-ECCB62F569BE}" presName="node" presStyleLbl="node1" presStyleIdx="4" presStyleCnt="6">
        <dgm:presLayoutVars>
          <dgm:bulletEnabled val="1"/>
        </dgm:presLayoutVars>
      </dgm:prSet>
      <dgm:spPr/>
    </dgm:pt>
    <dgm:pt modelId="{EE50F4B1-E152-4081-BDC3-AABB48ED163E}" type="pres">
      <dgm:prSet presAssocID="{9276B806-4C7B-4B99-A357-C4CBD0031A82}" presName="sibTrans" presStyleLbl="sibTrans1D1" presStyleIdx="4" presStyleCnt="5"/>
      <dgm:spPr/>
    </dgm:pt>
    <dgm:pt modelId="{FE60F684-C9E2-4B79-9E2C-D8DC1E36BA12}" type="pres">
      <dgm:prSet presAssocID="{9276B806-4C7B-4B99-A357-C4CBD0031A82}" presName="connectorText" presStyleLbl="sibTrans1D1" presStyleIdx="4" presStyleCnt="5"/>
      <dgm:spPr/>
    </dgm:pt>
    <dgm:pt modelId="{AD02896A-E7B6-4F08-ABE0-A60239A5D55A}" type="pres">
      <dgm:prSet presAssocID="{B1B4BA46-1778-4E20-A458-3B258A2B63F0}" presName="node" presStyleLbl="node1" presStyleIdx="5" presStyleCnt="6">
        <dgm:presLayoutVars>
          <dgm:bulletEnabled val="1"/>
        </dgm:presLayoutVars>
      </dgm:prSet>
      <dgm:spPr/>
    </dgm:pt>
  </dgm:ptLst>
  <dgm:cxnLst>
    <dgm:cxn modelId="{A5C4C100-88ED-4502-99DD-EB8B84D44E8E}" type="presOf" srcId="{D016B94B-EC6E-4A11-9768-68EF310E4355}" destId="{1AC4BC5C-1D99-4258-BA59-5E34074D108C}" srcOrd="0" destOrd="0" presId="urn:microsoft.com/office/officeart/2016/7/layout/RepeatingBendingProcessNew"/>
    <dgm:cxn modelId="{9D23B901-191B-4E13-9377-DE2167791C66}" type="presOf" srcId="{0980ACFB-9221-472B-B12A-ECCB62F569BE}" destId="{713B1054-5017-4BD4-ADE3-AECCF82FD62C}" srcOrd="0" destOrd="0" presId="urn:microsoft.com/office/officeart/2016/7/layout/RepeatingBendingProcessNew"/>
    <dgm:cxn modelId="{A724D00E-FADB-45A7-9247-58CD132E7CA3}" srcId="{C8737397-7C25-44C5-9F7F-F516C18AA2EA}" destId="{A656C007-E2F0-4BA9-9EE7-73C2454BCDAD}" srcOrd="1" destOrd="0" parTransId="{70C4E116-173C-4997-902C-5CF0B72F1891}" sibTransId="{81D3D447-5034-40D7-8C0D-B9D61D21C705}"/>
    <dgm:cxn modelId="{4774001A-EAB9-409C-8214-F994FCC0A9C9}" type="presOf" srcId="{81D3D447-5034-40D7-8C0D-B9D61D21C705}" destId="{28411B5A-FAED-4ABE-88DD-56A00BBFA9E4}" srcOrd="1" destOrd="0" presId="urn:microsoft.com/office/officeart/2016/7/layout/RepeatingBendingProcessNew"/>
    <dgm:cxn modelId="{A010141D-C9CD-49EF-B71E-E7BC47D09C01}" srcId="{C8737397-7C25-44C5-9F7F-F516C18AA2EA}" destId="{D016B94B-EC6E-4A11-9768-68EF310E4355}" srcOrd="2" destOrd="0" parTransId="{CC40E56F-7A46-4370-AB90-762548674AA7}" sibTransId="{0D838085-9631-4686-8247-C07EF9E97427}"/>
    <dgm:cxn modelId="{9FCBB647-05CC-419A-BB64-36DD325664E7}" type="presOf" srcId="{9276B806-4C7B-4B99-A357-C4CBD0031A82}" destId="{EE50F4B1-E152-4081-BDC3-AABB48ED163E}" srcOrd="0" destOrd="0" presId="urn:microsoft.com/office/officeart/2016/7/layout/RepeatingBendingProcessNew"/>
    <dgm:cxn modelId="{D138B077-EFEB-44E0-A186-9AAA546BADFF}" srcId="{C8737397-7C25-44C5-9F7F-F516C18AA2EA}" destId="{0980ACFB-9221-472B-B12A-ECCB62F569BE}" srcOrd="4" destOrd="0" parTransId="{A6465C01-C146-4CC7-A8B2-51A156C39259}" sibTransId="{9276B806-4C7B-4B99-A357-C4CBD0031A82}"/>
    <dgm:cxn modelId="{9B93B47E-5ECF-4648-9AE2-7AF33C3301B1}" type="presOf" srcId="{E7017A74-7AF7-408E-B71E-B6C394C893DB}" destId="{0D7A3804-3B62-42E1-A793-ED3EBA9455B8}" srcOrd="0" destOrd="0" presId="urn:microsoft.com/office/officeart/2016/7/layout/RepeatingBendingProcessNew"/>
    <dgm:cxn modelId="{BBD3A880-1FA9-4299-A406-BFD1BDB2039F}" type="presOf" srcId="{0680078A-D5C2-47D7-8924-0F4A18ACA092}" destId="{D62D9417-1004-44E7-97BE-C8B5AB4B4604}" srcOrd="1" destOrd="0" presId="urn:microsoft.com/office/officeart/2016/7/layout/RepeatingBendingProcessNew"/>
    <dgm:cxn modelId="{986ECF83-601E-41D7-A66B-B52F7631A79E}" type="presOf" srcId="{A0F50CD3-B042-4F46-A85A-2A2231CA87AE}" destId="{7B6B6CB4-7F58-44A9-A30F-351A71D19666}" srcOrd="1" destOrd="0" presId="urn:microsoft.com/office/officeart/2016/7/layout/RepeatingBendingProcessNew"/>
    <dgm:cxn modelId="{90E9AF86-B9E1-4B6C-8573-230CDA8F8B1E}" type="presOf" srcId="{C8737397-7C25-44C5-9F7F-F516C18AA2EA}" destId="{EE350945-A762-4C28-B519-EF8E55A7AFDD}" srcOrd="0" destOrd="0" presId="urn:microsoft.com/office/officeart/2016/7/layout/RepeatingBendingProcessNew"/>
    <dgm:cxn modelId="{66F20C87-75EC-4920-A516-1FF55BAE8977}" srcId="{C8737397-7C25-44C5-9F7F-F516C18AA2EA}" destId="{E7017A74-7AF7-408E-B71E-B6C394C893DB}" srcOrd="0" destOrd="0" parTransId="{5422EE2F-70AA-4502-A909-A0F3060ED86F}" sibTransId="{0680078A-D5C2-47D7-8924-0F4A18ACA092}"/>
    <dgm:cxn modelId="{C4E8B388-7B5E-4F8A-B1F0-54C7571C1FBB}" type="presOf" srcId="{0D838085-9631-4686-8247-C07EF9E97427}" destId="{7E725509-E09C-4EED-8C24-A6F9FC63A1CC}" srcOrd="1" destOrd="0" presId="urn:microsoft.com/office/officeart/2016/7/layout/RepeatingBendingProcessNew"/>
    <dgm:cxn modelId="{4E55B98E-72CB-4884-982C-8F11985F426E}" type="presOf" srcId="{B1B4BA46-1778-4E20-A458-3B258A2B63F0}" destId="{AD02896A-E7B6-4F08-ABE0-A60239A5D55A}" srcOrd="0" destOrd="0" presId="urn:microsoft.com/office/officeart/2016/7/layout/RepeatingBendingProcessNew"/>
    <dgm:cxn modelId="{77FC199A-087E-4BFD-A6C9-ACF30BB6462C}" type="presOf" srcId="{A0F50CD3-B042-4F46-A85A-2A2231CA87AE}" destId="{0862A932-99CB-4905-84A8-CE64A72A7070}" srcOrd="0" destOrd="0" presId="urn:microsoft.com/office/officeart/2016/7/layout/RepeatingBendingProcessNew"/>
    <dgm:cxn modelId="{E660259C-F9DF-4180-9C68-2829529FD1AA}" srcId="{C8737397-7C25-44C5-9F7F-F516C18AA2EA}" destId="{F5CAEFD2-9A95-468A-BC6E-078F1233D585}" srcOrd="3" destOrd="0" parTransId="{531FF3D8-8E9E-4A9A-B398-170AE99D0A0F}" sibTransId="{A0F50CD3-B042-4F46-A85A-2A2231CA87AE}"/>
    <dgm:cxn modelId="{B63267A6-1F27-451C-B3A4-B26418817902}" type="presOf" srcId="{0D838085-9631-4686-8247-C07EF9E97427}" destId="{D1AE4E5B-739B-4B2C-8897-BCD76338C593}" srcOrd="0" destOrd="0" presId="urn:microsoft.com/office/officeart/2016/7/layout/RepeatingBendingProcessNew"/>
    <dgm:cxn modelId="{2F1151BE-4FFE-409F-B3C5-2BB4445B17C2}" type="presOf" srcId="{9276B806-4C7B-4B99-A357-C4CBD0031A82}" destId="{FE60F684-C9E2-4B79-9E2C-D8DC1E36BA12}" srcOrd="1" destOrd="0" presId="urn:microsoft.com/office/officeart/2016/7/layout/RepeatingBendingProcessNew"/>
    <dgm:cxn modelId="{E01CDBD8-6EC2-4B60-9F93-C572022CAAFA}" srcId="{C8737397-7C25-44C5-9F7F-F516C18AA2EA}" destId="{B1B4BA46-1778-4E20-A458-3B258A2B63F0}" srcOrd="5" destOrd="0" parTransId="{04CA112F-34FA-47E4-AAA7-958CBDCE978A}" sibTransId="{DD8CFBBD-E280-416A-8B64-96A020034019}"/>
    <dgm:cxn modelId="{C0A4F9E9-B5F8-4E33-B385-0099B678C530}" type="presOf" srcId="{A656C007-E2F0-4BA9-9EE7-73C2454BCDAD}" destId="{1905575D-D126-4BFB-9C10-343E1B7DEF65}" srcOrd="0" destOrd="0" presId="urn:microsoft.com/office/officeart/2016/7/layout/RepeatingBendingProcessNew"/>
    <dgm:cxn modelId="{D3795FF7-896B-46E0-BEC7-05856A57EC98}" type="presOf" srcId="{0680078A-D5C2-47D7-8924-0F4A18ACA092}" destId="{9F2EF276-6F37-40DF-9ECA-664D9A10D34E}" srcOrd="0" destOrd="0" presId="urn:microsoft.com/office/officeart/2016/7/layout/RepeatingBendingProcessNew"/>
    <dgm:cxn modelId="{587951F8-B005-439F-B0CC-3A731038E314}" type="presOf" srcId="{F5CAEFD2-9A95-468A-BC6E-078F1233D585}" destId="{08E0A576-CE29-4A00-9470-F3CB211F8F39}" srcOrd="0" destOrd="0" presId="urn:microsoft.com/office/officeart/2016/7/layout/RepeatingBendingProcessNew"/>
    <dgm:cxn modelId="{DD16CAFC-2726-4F08-8827-F7F22BA70441}" type="presOf" srcId="{81D3D447-5034-40D7-8C0D-B9D61D21C705}" destId="{00454EBE-05D7-44FC-A768-64D0E7F89DBD}" srcOrd="0" destOrd="0" presId="urn:microsoft.com/office/officeart/2016/7/layout/RepeatingBendingProcessNew"/>
    <dgm:cxn modelId="{801695D6-A754-48B5-97CC-3C53DA60F544}" type="presParOf" srcId="{EE350945-A762-4C28-B519-EF8E55A7AFDD}" destId="{0D7A3804-3B62-42E1-A793-ED3EBA9455B8}" srcOrd="0" destOrd="0" presId="urn:microsoft.com/office/officeart/2016/7/layout/RepeatingBendingProcessNew"/>
    <dgm:cxn modelId="{88DFDC63-5097-4890-9734-4AE7A7FE4028}" type="presParOf" srcId="{EE350945-A762-4C28-B519-EF8E55A7AFDD}" destId="{9F2EF276-6F37-40DF-9ECA-664D9A10D34E}" srcOrd="1" destOrd="0" presId="urn:microsoft.com/office/officeart/2016/7/layout/RepeatingBendingProcessNew"/>
    <dgm:cxn modelId="{2C1BDB4A-5DBA-40E6-A548-19A7CFFCC3E3}" type="presParOf" srcId="{9F2EF276-6F37-40DF-9ECA-664D9A10D34E}" destId="{D62D9417-1004-44E7-97BE-C8B5AB4B4604}" srcOrd="0" destOrd="0" presId="urn:microsoft.com/office/officeart/2016/7/layout/RepeatingBendingProcessNew"/>
    <dgm:cxn modelId="{EB6EA16F-997A-416C-9870-11D219E690DE}" type="presParOf" srcId="{EE350945-A762-4C28-B519-EF8E55A7AFDD}" destId="{1905575D-D126-4BFB-9C10-343E1B7DEF65}" srcOrd="2" destOrd="0" presId="urn:microsoft.com/office/officeart/2016/7/layout/RepeatingBendingProcessNew"/>
    <dgm:cxn modelId="{641DB620-44CA-451E-9E22-92279E4D6340}" type="presParOf" srcId="{EE350945-A762-4C28-B519-EF8E55A7AFDD}" destId="{00454EBE-05D7-44FC-A768-64D0E7F89DBD}" srcOrd="3" destOrd="0" presId="urn:microsoft.com/office/officeart/2016/7/layout/RepeatingBendingProcessNew"/>
    <dgm:cxn modelId="{812DE67F-C602-480F-A8AA-14F85D247AD9}" type="presParOf" srcId="{00454EBE-05D7-44FC-A768-64D0E7F89DBD}" destId="{28411B5A-FAED-4ABE-88DD-56A00BBFA9E4}" srcOrd="0" destOrd="0" presId="urn:microsoft.com/office/officeart/2016/7/layout/RepeatingBendingProcessNew"/>
    <dgm:cxn modelId="{AFDE1648-338F-4288-8D1D-3C1C36FA3346}" type="presParOf" srcId="{EE350945-A762-4C28-B519-EF8E55A7AFDD}" destId="{1AC4BC5C-1D99-4258-BA59-5E34074D108C}" srcOrd="4" destOrd="0" presId="urn:microsoft.com/office/officeart/2016/7/layout/RepeatingBendingProcessNew"/>
    <dgm:cxn modelId="{818A4961-962F-42A0-90C1-C9828FA3172D}" type="presParOf" srcId="{EE350945-A762-4C28-B519-EF8E55A7AFDD}" destId="{D1AE4E5B-739B-4B2C-8897-BCD76338C593}" srcOrd="5" destOrd="0" presId="urn:microsoft.com/office/officeart/2016/7/layout/RepeatingBendingProcessNew"/>
    <dgm:cxn modelId="{ECBE57E7-7896-4F16-8492-905445C1C171}" type="presParOf" srcId="{D1AE4E5B-739B-4B2C-8897-BCD76338C593}" destId="{7E725509-E09C-4EED-8C24-A6F9FC63A1CC}" srcOrd="0" destOrd="0" presId="urn:microsoft.com/office/officeart/2016/7/layout/RepeatingBendingProcessNew"/>
    <dgm:cxn modelId="{4B649B86-501E-40C3-87CA-A01D97F960A1}" type="presParOf" srcId="{EE350945-A762-4C28-B519-EF8E55A7AFDD}" destId="{08E0A576-CE29-4A00-9470-F3CB211F8F39}" srcOrd="6" destOrd="0" presId="urn:microsoft.com/office/officeart/2016/7/layout/RepeatingBendingProcessNew"/>
    <dgm:cxn modelId="{B6DF276A-CA9A-4D9D-8845-1BA2BF48AD87}" type="presParOf" srcId="{EE350945-A762-4C28-B519-EF8E55A7AFDD}" destId="{0862A932-99CB-4905-84A8-CE64A72A7070}" srcOrd="7" destOrd="0" presId="urn:microsoft.com/office/officeart/2016/7/layout/RepeatingBendingProcessNew"/>
    <dgm:cxn modelId="{5DF56532-D93F-4269-B072-AB92D82E5C04}" type="presParOf" srcId="{0862A932-99CB-4905-84A8-CE64A72A7070}" destId="{7B6B6CB4-7F58-44A9-A30F-351A71D19666}" srcOrd="0" destOrd="0" presId="urn:microsoft.com/office/officeart/2016/7/layout/RepeatingBendingProcessNew"/>
    <dgm:cxn modelId="{02DB81C3-6D19-4AA8-8B87-278CF67BDCC9}" type="presParOf" srcId="{EE350945-A762-4C28-B519-EF8E55A7AFDD}" destId="{713B1054-5017-4BD4-ADE3-AECCF82FD62C}" srcOrd="8" destOrd="0" presId="urn:microsoft.com/office/officeart/2016/7/layout/RepeatingBendingProcessNew"/>
    <dgm:cxn modelId="{51ED85D6-7BF3-44DB-96D8-584097AFA5AD}" type="presParOf" srcId="{EE350945-A762-4C28-B519-EF8E55A7AFDD}" destId="{EE50F4B1-E152-4081-BDC3-AABB48ED163E}" srcOrd="9" destOrd="0" presId="urn:microsoft.com/office/officeart/2016/7/layout/RepeatingBendingProcessNew"/>
    <dgm:cxn modelId="{7BC3C3E2-34CB-4CAB-B9F0-62616A47933C}" type="presParOf" srcId="{EE50F4B1-E152-4081-BDC3-AABB48ED163E}" destId="{FE60F684-C9E2-4B79-9E2C-D8DC1E36BA12}" srcOrd="0" destOrd="0" presId="urn:microsoft.com/office/officeart/2016/7/layout/RepeatingBendingProcessNew"/>
    <dgm:cxn modelId="{639FD951-A880-4504-A7B2-D6646819FF87}" type="presParOf" srcId="{EE350945-A762-4C28-B519-EF8E55A7AFDD}" destId="{AD02896A-E7B6-4F08-ABE0-A60239A5D55A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4A9018C-655E-4406-9DA1-03F72C67A2D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8ACB9D-12D0-48D7-B0EF-5F3F4C7DDBE3}">
      <dgm:prSet/>
      <dgm:spPr/>
      <dgm:t>
        <a:bodyPr/>
        <a:lstStyle/>
        <a:p>
          <a:r>
            <a:rPr lang="en-US"/>
            <a:t>Our aim is to support TPDs and trainers help trainees to achieve a successful CCT at the end of training; enabling them to progress to safe independent practice.</a:t>
          </a:r>
        </a:p>
      </dgm:t>
    </dgm:pt>
    <dgm:pt modelId="{14299044-9668-49F5-A72A-7C8DF19534A0}" type="parTrans" cxnId="{C0350EF1-549E-455C-A36C-5C4FB59D4529}">
      <dgm:prSet/>
      <dgm:spPr/>
      <dgm:t>
        <a:bodyPr/>
        <a:lstStyle/>
        <a:p>
          <a:endParaRPr lang="en-US"/>
        </a:p>
      </dgm:t>
    </dgm:pt>
    <dgm:pt modelId="{B842C26B-170C-4595-B4EC-1532B0628D66}" type="sibTrans" cxnId="{C0350EF1-549E-455C-A36C-5C4FB59D4529}">
      <dgm:prSet/>
      <dgm:spPr/>
      <dgm:t>
        <a:bodyPr/>
        <a:lstStyle/>
        <a:p>
          <a:endParaRPr lang="en-US"/>
        </a:p>
      </dgm:t>
    </dgm:pt>
    <dgm:pt modelId="{C7D2EBDF-E7D4-4774-9BEF-8A5A47246DCB}">
      <dgm:prSet/>
      <dgm:spPr/>
      <dgm:t>
        <a:bodyPr/>
        <a:lstStyle/>
        <a:p>
          <a:r>
            <a:rPr lang="en-US"/>
            <a:t>We meet trainees, trainers and TPDs, run courses, signpost, troubleshoot and respond to concerns. </a:t>
          </a:r>
        </a:p>
      </dgm:t>
    </dgm:pt>
    <dgm:pt modelId="{94C4355E-2F6A-4D8E-8D7F-632488BD6C29}" type="parTrans" cxnId="{B3BD5AFB-009A-4458-8A01-06A8872D78B1}">
      <dgm:prSet/>
      <dgm:spPr/>
      <dgm:t>
        <a:bodyPr/>
        <a:lstStyle/>
        <a:p>
          <a:endParaRPr lang="en-US"/>
        </a:p>
      </dgm:t>
    </dgm:pt>
    <dgm:pt modelId="{43F14E8E-4C66-4731-90DD-5DDA009D11D0}" type="sibTrans" cxnId="{B3BD5AFB-009A-4458-8A01-06A8872D78B1}">
      <dgm:prSet/>
      <dgm:spPr/>
      <dgm:t>
        <a:bodyPr/>
        <a:lstStyle/>
        <a:p>
          <a:endParaRPr lang="en-US"/>
        </a:p>
      </dgm:t>
    </dgm:pt>
    <dgm:pt modelId="{F6EE3BF1-DE8D-41D3-933D-073A4F00B983}">
      <dgm:prSet/>
      <dgm:spPr/>
      <dgm:t>
        <a:bodyPr/>
        <a:lstStyle/>
        <a:p>
          <a:r>
            <a:rPr lang="en-US"/>
            <a:t>We aim to constantly enrich what we offer, being open to ideas from other deaneries as well as our own educators, in developing our educational programmes.</a:t>
          </a:r>
        </a:p>
      </dgm:t>
    </dgm:pt>
    <dgm:pt modelId="{E9C07F95-4752-412E-B01C-9306D5E6D355}" type="parTrans" cxnId="{A3A05B2D-CBC1-4420-91E6-58148AE7CBE2}">
      <dgm:prSet/>
      <dgm:spPr/>
      <dgm:t>
        <a:bodyPr/>
        <a:lstStyle/>
        <a:p>
          <a:endParaRPr lang="en-US"/>
        </a:p>
      </dgm:t>
    </dgm:pt>
    <dgm:pt modelId="{479C9A53-0E7E-4B23-9B1D-6975301696EF}" type="sibTrans" cxnId="{A3A05B2D-CBC1-4420-91E6-58148AE7CBE2}">
      <dgm:prSet/>
      <dgm:spPr/>
      <dgm:t>
        <a:bodyPr/>
        <a:lstStyle/>
        <a:p>
          <a:endParaRPr lang="en-US"/>
        </a:p>
      </dgm:t>
    </dgm:pt>
    <dgm:pt modelId="{964BE17A-2388-4DF7-B171-B4020F2DA8CC}" type="pres">
      <dgm:prSet presAssocID="{04A9018C-655E-4406-9DA1-03F72C67A2D3}" presName="linear" presStyleCnt="0">
        <dgm:presLayoutVars>
          <dgm:animLvl val="lvl"/>
          <dgm:resizeHandles val="exact"/>
        </dgm:presLayoutVars>
      </dgm:prSet>
      <dgm:spPr/>
    </dgm:pt>
    <dgm:pt modelId="{FB7EE2E3-A9EC-4BC5-9BAF-74C531FCB72A}" type="pres">
      <dgm:prSet presAssocID="{DB8ACB9D-12D0-48D7-B0EF-5F3F4C7DDB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2EAFC8-B15C-49CC-ADD8-DFD1ED106CB5}" type="pres">
      <dgm:prSet presAssocID="{B842C26B-170C-4595-B4EC-1532B0628D66}" presName="spacer" presStyleCnt="0"/>
      <dgm:spPr/>
    </dgm:pt>
    <dgm:pt modelId="{E29A44EC-A518-4D1A-A55C-786486DD4C50}" type="pres">
      <dgm:prSet presAssocID="{C7D2EBDF-E7D4-4774-9BEF-8A5A47246D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859E1B-5F5D-490A-A8F3-18DB306C1D4B}" type="pres">
      <dgm:prSet presAssocID="{43F14E8E-4C66-4731-90DD-5DDA009D11D0}" presName="spacer" presStyleCnt="0"/>
      <dgm:spPr/>
    </dgm:pt>
    <dgm:pt modelId="{961ECA8E-7127-47C4-A6B1-AA01CB3BC88A}" type="pres">
      <dgm:prSet presAssocID="{F6EE3BF1-DE8D-41D3-933D-073A4F00B9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5B4B06-4ED0-4955-A59C-D95F304D93E9}" type="presOf" srcId="{F6EE3BF1-DE8D-41D3-933D-073A4F00B983}" destId="{961ECA8E-7127-47C4-A6B1-AA01CB3BC88A}" srcOrd="0" destOrd="0" presId="urn:microsoft.com/office/officeart/2005/8/layout/vList2"/>
    <dgm:cxn modelId="{A3A05B2D-CBC1-4420-91E6-58148AE7CBE2}" srcId="{04A9018C-655E-4406-9DA1-03F72C67A2D3}" destId="{F6EE3BF1-DE8D-41D3-933D-073A4F00B983}" srcOrd="2" destOrd="0" parTransId="{E9C07F95-4752-412E-B01C-9306D5E6D355}" sibTransId="{479C9A53-0E7E-4B23-9B1D-6975301696EF}"/>
    <dgm:cxn modelId="{548F886B-FA9E-47D5-B0D7-32CC00585598}" type="presOf" srcId="{DB8ACB9D-12D0-48D7-B0EF-5F3F4C7DDBE3}" destId="{FB7EE2E3-A9EC-4BC5-9BAF-74C531FCB72A}" srcOrd="0" destOrd="0" presId="urn:microsoft.com/office/officeart/2005/8/layout/vList2"/>
    <dgm:cxn modelId="{54387D95-0218-4F2A-BEF4-7B1ECA8913C2}" type="presOf" srcId="{04A9018C-655E-4406-9DA1-03F72C67A2D3}" destId="{964BE17A-2388-4DF7-B171-B4020F2DA8CC}" srcOrd="0" destOrd="0" presId="urn:microsoft.com/office/officeart/2005/8/layout/vList2"/>
    <dgm:cxn modelId="{FB42C7E2-E206-4F25-9F52-5F5377445F4D}" type="presOf" srcId="{C7D2EBDF-E7D4-4774-9BEF-8A5A47246DCB}" destId="{E29A44EC-A518-4D1A-A55C-786486DD4C50}" srcOrd="0" destOrd="0" presId="urn:microsoft.com/office/officeart/2005/8/layout/vList2"/>
    <dgm:cxn modelId="{C0350EF1-549E-455C-A36C-5C4FB59D4529}" srcId="{04A9018C-655E-4406-9DA1-03F72C67A2D3}" destId="{DB8ACB9D-12D0-48D7-B0EF-5F3F4C7DDBE3}" srcOrd="0" destOrd="0" parTransId="{14299044-9668-49F5-A72A-7C8DF19534A0}" sibTransId="{B842C26B-170C-4595-B4EC-1532B0628D66}"/>
    <dgm:cxn modelId="{B3BD5AFB-009A-4458-8A01-06A8872D78B1}" srcId="{04A9018C-655E-4406-9DA1-03F72C67A2D3}" destId="{C7D2EBDF-E7D4-4774-9BEF-8A5A47246DCB}" srcOrd="1" destOrd="0" parTransId="{94C4355E-2F6A-4D8E-8D7F-632488BD6C29}" sibTransId="{43F14E8E-4C66-4731-90DD-5DDA009D11D0}"/>
    <dgm:cxn modelId="{5623F6EA-006E-4F55-A2B7-A33068F333E1}" type="presParOf" srcId="{964BE17A-2388-4DF7-B171-B4020F2DA8CC}" destId="{FB7EE2E3-A9EC-4BC5-9BAF-74C531FCB72A}" srcOrd="0" destOrd="0" presId="urn:microsoft.com/office/officeart/2005/8/layout/vList2"/>
    <dgm:cxn modelId="{97900F42-F13D-4AAB-8E5C-D53690497099}" type="presParOf" srcId="{964BE17A-2388-4DF7-B171-B4020F2DA8CC}" destId="{272EAFC8-B15C-49CC-ADD8-DFD1ED106CB5}" srcOrd="1" destOrd="0" presId="urn:microsoft.com/office/officeart/2005/8/layout/vList2"/>
    <dgm:cxn modelId="{72746F8A-4FFC-47E5-9182-69013E8DB72E}" type="presParOf" srcId="{964BE17A-2388-4DF7-B171-B4020F2DA8CC}" destId="{E29A44EC-A518-4D1A-A55C-786486DD4C50}" srcOrd="2" destOrd="0" presId="urn:microsoft.com/office/officeart/2005/8/layout/vList2"/>
    <dgm:cxn modelId="{01BAE887-FA0A-41A0-AA3A-87544370D8E2}" type="presParOf" srcId="{964BE17A-2388-4DF7-B171-B4020F2DA8CC}" destId="{A8859E1B-5F5D-490A-A8F3-18DB306C1D4B}" srcOrd="3" destOrd="0" presId="urn:microsoft.com/office/officeart/2005/8/layout/vList2"/>
    <dgm:cxn modelId="{30D6BE1D-D08E-43A1-AAB5-702EEB9C6AE6}" type="presParOf" srcId="{964BE17A-2388-4DF7-B171-B4020F2DA8CC}" destId="{961ECA8E-7127-47C4-A6B1-AA01CB3BC8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CE16BD9-E870-4309-A281-7848EC34B81E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1E109A-F461-40BE-BFEB-3F4EF1E5AECF}">
      <dgm:prSet/>
      <dgm:spPr/>
      <dgm:t>
        <a:bodyPr/>
        <a:lstStyle/>
        <a:p>
          <a:r>
            <a:rPr lang="en-US" dirty="0"/>
            <a:t>Exam fails   AKT,  CSA/RCA/SCA</a:t>
          </a:r>
        </a:p>
      </dgm:t>
    </dgm:pt>
    <dgm:pt modelId="{C6DE9169-EE89-462F-B5C0-C165A385452A}" type="parTrans" cxnId="{C50EE12E-1C3F-425A-9BCA-A6FBCA7B3C5C}">
      <dgm:prSet/>
      <dgm:spPr/>
      <dgm:t>
        <a:bodyPr/>
        <a:lstStyle/>
        <a:p>
          <a:endParaRPr lang="en-US"/>
        </a:p>
      </dgm:t>
    </dgm:pt>
    <dgm:pt modelId="{7B6A273E-4E43-4A1E-9916-0BFFC3AFA614}" type="sibTrans" cxnId="{C50EE12E-1C3F-425A-9BCA-A6FBCA7B3C5C}">
      <dgm:prSet/>
      <dgm:spPr/>
      <dgm:t>
        <a:bodyPr/>
        <a:lstStyle/>
        <a:p>
          <a:endParaRPr lang="en-US"/>
        </a:p>
      </dgm:t>
    </dgm:pt>
    <dgm:pt modelId="{06780BE3-07D2-4532-87D6-4B35FECA0C13}">
      <dgm:prSet/>
      <dgm:spPr/>
      <dgm:t>
        <a:bodyPr/>
        <a:lstStyle/>
        <a:p>
          <a:r>
            <a:rPr lang="en-US"/>
            <a:t>Scheme concerns    </a:t>
          </a:r>
        </a:p>
      </dgm:t>
    </dgm:pt>
    <dgm:pt modelId="{65DF0D6F-A1BB-4B74-AC9F-1A122717483A}" type="parTrans" cxnId="{A1B6411D-2231-434C-B450-EDB3BD2D52B8}">
      <dgm:prSet/>
      <dgm:spPr/>
      <dgm:t>
        <a:bodyPr/>
        <a:lstStyle/>
        <a:p>
          <a:endParaRPr lang="en-US"/>
        </a:p>
      </dgm:t>
    </dgm:pt>
    <dgm:pt modelId="{A75712A6-42C2-4940-9269-07F60EDEB32A}" type="sibTrans" cxnId="{A1B6411D-2231-434C-B450-EDB3BD2D52B8}">
      <dgm:prSet/>
      <dgm:spPr/>
      <dgm:t>
        <a:bodyPr/>
        <a:lstStyle/>
        <a:p>
          <a:endParaRPr lang="en-US"/>
        </a:p>
      </dgm:t>
    </dgm:pt>
    <dgm:pt modelId="{C938AE1A-ACED-4379-9319-4259D21ADD3B}">
      <dgm:prSet/>
      <dgm:spPr/>
      <dgm:t>
        <a:bodyPr/>
        <a:lstStyle/>
        <a:p>
          <a:r>
            <a:rPr lang="en-US"/>
            <a:t>Very early sometimes.  (Has the trainee achieved foundation competency? Referral to the NRO? Extra training grant?)</a:t>
          </a:r>
        </a:p>
      </dgm:t>
    </dgm:pt>
    <dgm:pt modelId="{7F4A424F-2732-4A7A-B3BE-ECECC4D1C181}" type="parTrans" cxnId="{88E313A4-38DD-4931-ABDC-AA3DAF05E483}">
      <dgm:prSet/>
      <dgm:spPr/>
      <dgm:t>
        <a:bodyPr/>
        <a:lstStyle/>
        <a:p>
          <a:endParaRPr lang="en-US"/>
        </a:p>
      </dgm:t>
    </dgm:pt>
    <dgm:pt modelId="{09FB1A5F-76BF-4178-91E6-70503249F59C}" type="sibTrans" cxnId="{88E313A4-38DD-4931-ABDC-AA3DAF05E483}">
      <dgm:prSet/>
      <dgm:spPr/>
      <dgm:t>
        <a:bodyPr/>
        <a:lstStyle/>
        <a:p>
          <a:endParaRPr lang="en-US"/>
        </a:p>
      </dgm:t>
    </dgm:pt>
    <dgm:pt modelId="{B31316D8-DD8E-4DB4-B0A1-03012A9B6928}">
      <dgm:prSet/>
      <dgm:spPr/>
      <dgm:t>
        <a:bodyPr/>
        <a:lstStyle/>
        <a:p>
          <a:r>
            <a:rPr lang="en-US"/>
            <a:t>Persistent non engagement with eportfolio</a:t>
          </a:r>
        </a:p>
      </dgm:t>
    </dgm:pt>
    <dgm:pt modelId="{0D23148C-6C9D-4740-8873-451536430403}" type="parTrans" cxnId="{F7AC601E-C35A-454C-A71B-6BC6F6AD2D7C}">
      <dgm:prSet/>
      <dgm:spPr/>
      <dgm:t>
        <a:bodyPr/>
        <a:lstStyle/>
        <a:p>
          <a:endParaRPr lang="en-US"/>
        </a:p>
      </dgm:t>
    </dgm:pt>
    <dgm:pt modelId="{49418129-04D6-4481-B4A4-5FC98E792284}" type="sibTrans" cxnId="{F7AC601E-C35A-454C-A71B-6BC6F6AD2D7C}">
      <dgm:prSet/>
      <dgm:spPr/>
      <dgm:t>
        <a:bodyPr/>
        <a:lstStyle/>
        <a:p>
          <a:endParaRPr lang="en-US"/>
        </a:p>
      </dgm:t>
    </dgm:pt>
    <dgm:pt modelId="{1A966FC9-E430-4D94-AD58-1CBEFD708A21}">
      <dgm:prSet/>
      <dgm:spPr/>
      <dgm:t>
        <a:bodyPr/>
        <a:lstStyle/>
        <a:p>
          <a:r>
            <a:rPr lang="en-US" dirty="0"/>
            <a:t>SUIs / GMC conditions</a:t>
          </a:r>
        </a:p>
        <a:p>
          <a:endParaRPr lang="en-US" dirty="0"/>
        </a:p>
      </dgm:t>
    </dgm:pt>
    <dgm:pt modelId="{A418DC8E-14E4-4C9C-B1BB-100AFA3DDB0C}" type="parTrans" cxnId="{F0375B77-4E94-4FBC-8014-D6576CF34C05}">
      <dgm:prSet/>
      <dgm:spPr/>
      <dgm:t>
        <a:bodyPr/>
        <a:lstStyle/>
        <a:p>
          <a:endParaRPr lang="en-US"/>
        </a:p>
      </dgm:t>
    </dgm:pt>
    <dgm:pt modelId="{B5421CC4-9DC9-43A8-8B19-5216D0B96C7A}" type="sibTrans" cxnId="{F0375B77-4E94-4FBC-8014-D6576CF34C05}">
      <dgm:prSet/>
      <dgm:spPr/>
      <dgm:t>
        <a:bodyPr/>
        <a:lstStyle/>
        <a:p>
          <a:endParaRPr lang="en-US"/>
        </a:p>
      </dgm:t>
    </dgm:pt>
    <dgm:pt modelId="{4FED27AA-9E8C-4FE7-AC42-0F977D5C237D}" type="pres">
      <dgm:prSet presAssocID="{ECE16BD9-E870-4309-A281-7848EC34B81E}" presName="diagram" presStyleCnt="0">
        <dgm:presLayoutVars>
          <dgm:dir/>
          <dgm:resizeHandles val="exact"/>
        </dgm:presLayoutVars>
      </dgm:prSet>
      <dgm:spPr/>
    </dgm:pt>
    <dgm:pt modelId="{139747C3-2F50-46AA-95D9-33276CC9EB8C}" type="pres">
      <dgm:prSet presAssocID="{1D1E109A-F461-40BE-BFEB-3F4EF1E5AECF}" presName="node" presStyleLbl="node1" presStyleIdx="0" presStyleCnt="5">
        <dgm:presLayoutVars>
          <dgm:bulletEnabled val="1"/>
        </dgm:presLayoutVars>
      </dgm:prSet>
      <dgm:spPr/>
    </dgm:pt>
    <dgm:pt modelId="{ADCC72DA-E667-411D-9050-EE303832519A}" type="pres">
      <dgm:prSet presAssocID="{7B6A273E-4E43-4A1E-9916-0BFFC3AFA614}" presName="sibTrans" presStyleCnt="0"/>
      <dgm:spPr/>
    </dgm:pt>
    <dgm:pt modelId="{407420DF-C0DF-44FC-8658-42B555AF0B50}" type="pres">
      <dgm:prSet presAssocID="{06780BE3-07D2-4532-87D6-4B35FECA0C13}" presName="node" presStyleLbl="node1" presStyleIdx="1" presStyleCnt="5">
        <dgm:presLayoutVars>
          <dgm:bulletEnabled val="1"/>
        </dgm:presLayoutVars>
      </dgm:prSet>
      <dgm:spPr/>
    </dgm:pt>
    <dgm:pt modelId="{A156F682-B60D-4A2B-BF38-88038BA2764C}" type="pres">
      <dgm:prSet presAssocID="{A75712A6-42C2-4940-9269-07F60EDEB32A}" presName="sibTrans" presStyleCnt="0"/>
      <dgm:spPr/>
    </dgm:pt>
    <dgm:pt modelId="{D7FF4465-3BEF-45B8-BD0A-DC27BB5B4BE9}" type="pres">
      <dgm:prSet presAssocID="{C938AE1A-ACED-4379-9319-4259D21ADD3B}" presName="node" presStyleLbl="node1" presStyleIdx="2" presStyleCnt="5">
        <dgm:presLayoutVars>
          <dgm:bulletEnabled val="1"/>
        </dgm:presLayoutVars>
      </dgm:prSet>
      <dgm:spPr/>
    </dgm:pt>
    <dgm:pt modelId="{99EFCCF9-1E0A-43E6-91D8-4EDDE5D3474E}" type="pres">
      <dgm:prSet presAssocID="{09FB1A5F-76BF-4178-91E6-70503249F59C}" presName="sibTrans" presStyleCnt="0"/>
      <dgm:spPr/>
    </dgm:pt>
    <dgm:pt modelId="{29E1B8B9-1399-4C4F-86FF-899E192B4AD6}" type="pres">
      <dgm:prSet presAssocID="{B31316D8-DD8E-4DB4-B0A1-03012A9B6928}" presName="node" presStyleLbl="node1" presStyleIdx="3" presStyleCnt="5">
        <dgm:presLayoutVars>
          <dgm:bulletEnabled val="1"/>
        </dgm:presLayoutVars>
      </dgm:prSet>
      <dgm:spPr/>
    </dgm:pt>
    <dgm:pt modelId="{51A688AD-DE44-4BD3-8A59-273D1C455594}" type="pres">
      <dgm:prSet presAssocID="{49418129-04D6-4481-B4A4-5FC98E792284}" presName="sibTrans" presStyleCnt="0"/>
      <dgm:spPr/>
    </dgm:pt>
    <dgm:pt modelId="{C2D287CF-BCAB-4F1A-BEC7-3585279028DC}" type="pres">
      <dgm:prSet presAssocID="{1A966FC9-E430-4D94-AD58-1CBEFD708A21}" presName="node" presStyleLbl="node1" presStyleIdx="4" presStyleCnt="5">
        <dgm:presLayoutVars>
          <dgm:bulletEnabled val="1"/>
        </dgm:presLayoutVars>
      </dgm:prSet>
      <dgm:spPr/>
    </dgm:pt>
  </dgm:ptLst>
  <dgm:cxnLst>
    <dgm:cxn modelId="{7DA3B313-80F9-4B20-87F5-64C1A86766DC}" type="presOf" srcId="{ECE16BD9-E870-4309-A281-7848EC34B81E}" destId="{4FED27AA-9E8C-4FE7-AC42-0F977D5C237D}" srcOrd="0" destOrd="0" presId="urn:microsoft.com/office/officeart/2005/8/layout/default"/>
    <dgm:cxn modelId="{A1B6411D-2231-434C-B450-EDB3BD2D52B8}" srcId="{ECE16BD9-E870-4309-A281-7848EC34B81E}" destId="{06780BE3-07D2-4532-87D6-4B35FECA0C13}" srcOrd="1" destOrd="0" parTransId="{65DF0D6F-A1BB-4B74-AC9F-1A122717483A}" sibTransId="{A75712A6-42C2-4940-9269-07F60EDEB32A}"/>
    <dgm:cxn modelId="{F7AC601E-C35A-454C-A71B-6BC6F6AD2D7C}" srcId="{ECE16BD9-E870-4309-A281-7848EC34B81E}" destId="{B31316D8-DD8E-4DB4-B0A1-03012A9B6928}" srcOrd="3" destOrd="0" parTransId="{0D23148C-6C9D-4740-8873-451536430403}" sibTransId="{49418129-04D6-4481-B4A4-5FC98E792284}"/>
    <dgm:cxn modelId="{C50EE12E-1C3F-425A-9BCA-A6FBCA7B3C5C}" srcId="{ECE16BD9-E870-4309-A281-7848EC34B81E}" destId="{1D1E109A-F461-40BE-BFEB-3F4EF1E5AECF}" srcOrd="0" destOrd="0" parTransId="{C6DE9169-EE89-462F-B5C0-C165A385452A}" sibTransId="{7B6A273E-4E43-4A1E-9916-0BFFC3AFA614}"/>
    <dgm:cxn modelId="{B8978871-0C01-4974-A3C0-A5DAB5F0B6F3}" type="presOf" srcId="{06780BE3-07D2-4532-87D6-4B35FECA0C13}" destId="{407420DF-C0DF-44FC-8658-42B555AF0B50}" srcOrd="0" destOrd="0" presId="urn:microsoft.com/office/officeart/2005/8/layout/default"/>
    <dgm:cxn modelId="{F0375B77-4E94-4FBC-8014-D6576CF34C05}" srcId="{ECE16BD9-E870-4309-A281-7848EC34B81E}" destId="{1A966FC9-E430-4D94-AD58-1CBEFD708A21}" srcOrd="4" destOrd="0" parTransId="{A418DC8E-14E4-4C9C-B1BB-100AFA3DDB0C}" sibTransId="{B5421CC4-9DC9-43A8-8B19-5216D0B96C7A}"/>
    <dgm:cxn modelId="{61F93CA2-BF29-42DC-8A61-786B18FA17C6}" type="presOf" srcId="{B31316D8-DD8E-4DB4-B0A1-03012A9B6928}" destId="{29E1B8B9-1399-4C4F-86FF-899E192B4AD6}" srcOrd="0" destOrd="0" presId="urn:microsoft.com/office/officeart/2005/8/layout/default"/>
    <dgm:cxn modelId="{B25E25A3-E1BD-45E6-82BD-66407A824B49}" type="presOf" srcId="{1A966FC9-E430-4D94-AD58-1CBEFD708A21}" destId="{C2D287CF-BCAB-4F1A-BEC7-3585279028DC}" srcOrd="0" destOrd="0" presId="urn:microsoft.com/office/officeart/2005/8/layout/default"/>
    <dgm:cxn modelId="{88E313A4-38DD-4931-ABDC-AA3DAF05E483}" srcId="{ECE16BD9-E870-4309-A281-7848EC34B81E}" destId="{C938AE1A-ACED-4379-9319-4259D21ADD3B}" srcOrd="2" destOrd="0" parTransId="{7F4A424F-2732-4A7A-B3BE-ECECC4D1C181}" sibTransId="{09FB1A5F-76BF-4178-91E6-70503249F59C}"/>
    <dgm:cxn modelId="{49055DC1-EB4B-4ED2-8A21-C5AA70448842}" type="presOf" srcId="{1D1E109A-F461-40BE-BFEB-3F4EF1E5AECF}" destId="{139747C3-2F50-46AA-95D9-33276CC9EB8C}" srcOrd="0" destOrd="0" presId="urn:microsoft.com/office/officeart/2005/8/layout/default"/>
    <dgm:cxn modelId="{734080E1-FC1F-4D52-A1BF-CA245936F69C}" type="presOf" srcId="{C938AE1A-ACED-4379-9319-4259D21ADD3B}" destId="{D7FF4465-3BEF-45B8-BD0A-DC27BB5B4BE9}" srcOrd="0" destOrd="0" presId="urn:microsoft.com/office/officeart/2005/8/layout/default"/>
    <dgm:cxn modelId="{0DBF44F6-978D-45BE-8CE8-B85CCC26C3D5}" type="presParOf" srcId="{4FED27AA-9E8C-4FE7-AC42-0F977D5C237D}" destId="{139747C3-2F50-46AA-95D9-33276CC9EB8C}" srcOrd="0" destOrd="0" presId="urn:microsoft.com/office/officeart/2005/8/layout/default"/>
    <dgm:cxn modelId="{A62B28C9-94B2-47E8-8BAB-FBBFD81DDBB2}" type="presParOf" srcId="{4FED27AA-9E8C-4FE7-AC42-0F977D5C237D}" destId="{ADCC72DA-E667-411D-9050-EE303832519A}" srcOrd="1" destOrd="0" presId="urn:microsoft.com/office/officeart/2005/8/layout/default"/>
    <dgm:cxn modelId="{35A11FC8-5B3B-4913-8A14-9D27E06F9310}" type="presParOf" srcId="{4FED27AA-9E8C-4FE7-AC42-0F977D5C237D}" destId="{407420DF-C0DF-44FC-8658-42B555AF0B50}" srcOrd="2" destOrd="0" presId="urn:microsoft.com/office/officeart/2005/8/layout/default"/>
    <dgm:cxn modelId="{EDA5309A-D5A3-4DA3-BA66-B06B69ACC833}" type="presParOf" srcId="{4FED27AA-9E8C-4FE7-AC42-0F977D5C237D}" destId="{A156F682-B60D-4A2B-BF38-88038BA2764C}" srcOrd="3" destOrd="0" presId="urn:microsoft.com/office/officeart/2005/8/layout/default"/>
    <dgm:cxn modelId="{39598DC7-AD61-43A1-81B1-7D75CDF141A7}" type="presParOf" srcId="{4FED27AA-9E8C-4FE7-AC42-0F977D5C237D}" destId="{D7FF4465-3BEF-45B8-BD0A-DC27BB5B4BE9}" srcOrd="4" destOrd="0" presId="urn:microsoft.com/office/officeart/2005/8/layout/default"/>
    <dgm:cxn modelId="{51545260-FED1-49EA-8C80-2C1BDA2BAB52}" type="presParOf" srcId="{4FED27AA-9E8C-4FE7-AC42-0F977D5C237D}" destId="{99EFCCF9-1E0A-43E6-91D8-4EDDE5D3474E}" srcOrd="5" destOrd="0" presId="urn:microsoft.com/office/officeart/2005/8/layout/default"/>
    <dgm:cxn modelId="{AA4565A3-2786-489F-B7C5-A2418F9A0357}" type="presParOf" srcId="{4FED27AA-9E8C-4FE7-AC42-0F977D5C237D}" destId="{29E1B8B9-1399-4C4F-86FF-899E192B4AD6}" srcOrd="6" destOrd="0" presId="urn:microsoft.com/office/officeart/2005/8/layout/default"/>
    <dgm:cxn modelId="{5D6F57E0-75E2-4D86-B235-7D82E32763ED}" type="presParOf" srcId="{4FED27AA-9E8C-4FE7-AC42-0F977D5C237D}" destId="{51A688AD-DE44-4BD3-8A59-273D1C455594}" srcOrd="7" destOrd="0" presId="urn:microsoft.com/office/officeart/2005/8/layout/default"/>
    <dgm:cxn modelId="{B2C6C426-FF21-400B-973B-1F8D67C8B50A}" type="presParOf" srcId="{4FED27AA-9E8C-4FE7-AC42-0F977D5C237D}" destId="{C2D287CF-BCAB-4F1A-BEC7-3585279028D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1B7A79A-B760-4827-A3D3-9FB9D9AA456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D78670F-85FA-46E8-9049-65A349A25A8B}">
      <dgm:prSet/>
      <dgm:spPr/>
      <dgm:t>
        <a:bodyPr/>
        <a:lstStyle/>
        <a:p>
          <a:r>
            <a:rPr lang="en-GB" dirty="0"/>
            <a:t>Poor knowledge</a:t>
          </a:r>
          <a:endParaRPr lang="en-US" dirty="0"/>
        </a:p>
      </dgm:t>
    </dgm:pt>
    <dgm:pt modelId="{8E57DAEC-6C75-4E19-97C7-12D744BCAE39}" type="parTrans" cxnId="{51BB3528-2A76-4383-9A93-AD648CBB2047}">
      <dgm:prSet/>
      <dgm:spPr/>
      <dgm:t>
        <a:bodyPr/>
        <a:lstStyle/>
        <a:p>
          <a:endParaRPr lang="en-US"/>
        </a:p>
      </dgm:t>
    </dgm:pt>
    <dgm:pt modelId="{4867294C-C900-46F5-A9BF-0BF32F81992C}" type="sibTrans" cxnId="{51BB3528-2A76-4383-9A93-AD648CBB2047}">
      <dgm:prSet/>
      <dgm:spPr/>
      <dgm:t>
        <a:bodyPr/>
        <a:lstStyle/>
        <a:p>
          <a:endParaRPr lang="en-US"/>
        </a:p>
      </dgm:t>
    </dgm:pt>
    <dgm:pt modelId="{BB5B64F1-3EFD-4A51-932C-FA640B9B1DAA}">
      <dgm:prSet/>
      <dgm:spPr/>
      <dgm:t>
        <a:bodyPr/>
        <a:lstStyle/>
        <a:p>
          <a:r>
            <a:rPr lang="en-GB" dirty="0"/>
            <a:t>Poor motivation</a:t>
          </a:r>
          <a:r>
            <a:rPr lang="en-US" dirty="0"/>
            <a:t> </a:t>
          </a:r>
        </a:p>
      </dgm:t>
    </dgm:pt>
    <dgm:pt modelId="{CE78FF89-7524-4A91-A8B1-1CB9BE721D8E}" type="parTrans" cxnId="{90C89510-325C-4EA1-8DCF-7EF424ECAFA1}">
      <dgm:prSet/>
      <dgm:spPr/>
      <dgm:t>
        <a:bodyPr/>
        <a:lstStyle/>
        <a:p>
          <a:endParaRPr lang="en-US"/>
        </a:p>
      </dgm:t>
    </dgm:pt>
    <dgm:pt modelId="{B697D79B-E4A6-4C48-8CA9-FEDCE47FEEB8}" type="sibTrans" cxnId="{90C89510-325C-4EA1-8DCF-7EF424ECAFA1}">
      <dgm:prSet/>
      <dgm:spPr/>
      <dgm:t>
        <a:bodyPr/>
        <a:lstStyle/>
        <a:p>
          <a:endParaRPr lang="en-US"/>
        </a:p>
      </dgm:t>
    </dgm:pt>
    <dgm:pt modelId="{5CDAFD3F-E0CC-4B41-8A48-335213BD86EF}">
      <dgm:prSet/>
      <dgm:spPr/>
      <dgm:t>
        <a:bodyPr/>
        <a:lstStyle/>
        <a:p>
          <a:r>
            <a:rPr lang="en-GB"/>
            <a:t>Unable to make decisions</a:t>
          </a:r>
          <a:endParaRPr lang="en-US"/>
        </a:p>
      </dgm:t>
    </dgm:pt>
    <dgm:pt modelId="{83D812DC-A798-4B9A-AFC6-1B9F4805E3C3}" type="parTrans" cxnId="{30D2057B-7611-48D8-92AE-2584EC23BC57}">
      <dgm:prSet/>
      <dgm:spPr/>
      <dgm:t>
        <a:bodyPr/>
        <a:lstStyle/>
        <a:p>
          <a:endParaRPr lang="en-US"/>
        </a:p>
      </dgm:t>
    </dgm:pt>
    <dgm:pt modelId="{C9D1651A-C4B1-484E-AF4D-4287B20B13DC}" type="sibTrans" cxnId="{30D2057B-7611-48D8-92AE-2584EC23BC57}">
      <dgm:prSet/>
      <dgm:spPr/>
      <dgm:t>
        <a:bodyPr/>
        <a:lstStyle/>
        <a:p>
          <a:endParaRPr lang="en-US"/>
        </a:p>
      </dgm:t>
    </dgm:pt>
    <dgm:pt modelId="{60AD5CE5-0C47-4550-B783-31A310FBFCEA}">
      <dgm:prSet/>
      <dgm:spPr/>
      <dgm:t>
        <a:bodyPr/>
        <a:lstStyle/>
        <a:p>
          <a:r>
            <a:rPr lang="en-GB" dirty="0"/>
            <a:t>Poorly structured consulting</a:t>
          </a:r>
          <a:endParaRPr lang="en-US" dirty="0"/>
        </a:p>
      </dgm:t>
    </dgm:pt>
    <dgm:pt modelId="{BF68F2E3-FB4D-4A84-8507-D0FC08AD8525}" type="parTrans" cxnId="{CDC2D77D-9036-423C-890C-077BF55DE13E}">
      <dgm:prSet/>
      <dgm:spPr/>
      <dgm:t>
        <a:bodyPr/>
        <a:lstStyle/>
        <a:p>
          <a:endParaRPr lang="en-US"/>
        </a:p>
      </dgm:t>
    </dgm:pt>
    <dgm:pt modelId="{EEC239FC-0C31-4610-9971-A84E9E019A71}" type="sibTrans" cxnId="{CDC2D77D-9036-423C-890C-077BF55DE13E}">
      <dgm:prSet/>
      <dgm:spPr/>
      <dgm:t>
        <a:bodyPr/>
        <a:lstStyle/>
        <a:p>
          <a:endParaRPr lang="en-US"/>
        </a:p>
      </dgm:t>
    </dgm:pt>
    <dgm:pt modelId="{DA72BAA1-1FD4-4532-96B1-9B9E5110B0CA}" type="pres">
      <dgm:prSet presAssocID="{61B7A79A-B760-4827-A3D3-9FB9D9AA4569}" presName="linear" presStyleCnt="0">
        <dgm:presLayoutVars>
          <dgm:dir/>
          <dgm:animLvl val="lvl"/>
          <dgm:resizeHandles val="exact"/>
        </dgm:presLayoutVars>
      </dgm:prSet>
      <dgm:spPr/>
    </dgm:pt>
    <dgm:pt modelId="{2C2D07FC-33B6-4037-8F45-C678ABE71E06}" type="pres">
      <dgm:prSet presAssocID="{FD78670F-85FA-46E8-9049-65A349A25A8B}" presName="parentLin" presStyleCnt="0"/>
      <dgm:spPr/>
    </dgm:pt>
    <dgm:pt modelId="{AB049CBE-164B-413B-8D88-CC030A4667F9}" type="pres">
      <dgm:prSet presAssocID="{FD78670F-85FA-46E8-9049-65A349A25A8B}" presName="parentLeftMargin" presStyleLbl="node1" presStyleIdx="0" presStyleCnt="4"/>
      <dgm:spPr/>
    </dgm:pt>
    <dgm:pt modelId="{7AE9F80A-E3CF-4A8F-ADC7-B0EB1F834E35}" type="pres">
      <dgm:prSet presAssocID="{FD78670F-85FA-46E8-9049-65A349A25A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92AC9BF-F5BD-4563-B9A5-10D2438EEAB5}" type="pres">
      <dgm:prSet presAssocID="{FD78670F-85FA-46E8-9049-65A349A25A8B}" presName="negativeSpace" presStyleCnt="0"/>
      <dgm:spPr/>
    </dgm:pt>
    <dgm:pt modelId="{BD461F3F-0F43-4FCE-A725-3AEF7B6DC0D7}" type="pres">
      <dgm:prSet presAssocID="{FD78670F-85FA-46E8-9049-65A349A25A8B}" presName="childText" presStyleLbl="conFgAcc1" presStyleIdx="0" presStyleCnt="4">
        <dgm:presLayoutVars>
          <dgm:bulletEnabled val="1"/>
        </dgm:presLayoutVars>
      </dgm:prSet>
      <dgm:spPr/>
    </dgm:pt>
    <dgm:pt modelId="{BC29E7AE-4EE0-4ADD-9BD9-124D39FCCFBD}" type="pres">
      <dgm:prSet presAssocID="{4867294C-C900-46F5-A9BF-0BF32F81992C}" presName="spaceBetweenRectangles" presStyleCnt="0"/>
      <dgm:spPr/>
    </dgm:pt>
    <dgm:pt modelId="{A3A63C00-29C0-4893-80C0-D588C8B83653}" type="pres">
      <dgm:prSet presAssocID="{BB5B64F1-3EFD-4A51-932C-FA640B9B1DAA}" presName="parentLin" presStyleCnt="0"/>
      <dgm:spPr/>
    </dgm:pt>
    <dgm:pt modelId="{0C57BCE7-BCB0-41BA-A6BB-3E320AE6B52D}" type="pres">
      <dgm:prSet presAssocID="{BB5B64F1-3EFD-4A51-932C-FA640B9B1DAA}" presName="parentLeftMargin" presStyleLbl="node1" presStyleIdx="0" presStyleCnt="4"/>
      <dgm:spPr/>
    </dgm:pt>
    <dgm:pt modelId="{0FDADB49-E1D4-4BBF-98BC-9F6BC5C8DA88}" type="pres">
      <dgm:prSet presAssocID="{BB5B64F1-3EFD-4A51-932C-FA640B9B1DA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289C595-4762-4A4C-AF13-334663B6DEF3}" type="pres">
      <dgm:prSet presAssocID="{BB5B64F1-3EFD-4A51-932C-FA640B9B1DAA}" presName="negativeSpace" presStyleCnt="0"/>
      <dgm:spPr/>
    </dgm:pt>
    <dgm:pt modelId="{1003286A-9514-40C5-9E1F-BB144E124CA6}" type="pres">
      <dgm:prSet presAssocID="{BB5B64F1-3EFD-4A51-932C-FA640B9B1DAA}" presName="childText" presStyleLbl="conFgAcc1" presStyleIdx="1" presStyleCnt="4">
        <dgm:presLayoutVars>
          <dgm:bulletEnabled val="1"/>
        </dgm:presLayoutVars>
      </dgm:prSet>
      <dgm:spPr/>
    </dgm:pt>
    <dgm:pt modelId="{05256C70-F2DF-44DA-8DD0-B814BA419EE4}" type="pres">
      <dgm:prSet presAssocID="{B697D79B-E4A6-4C48-8CA9-FEDCE47FEEB8}" presName="spaceBetweenRectangles" presStyleCnt="0"/>
      <dgm:spPr/>
    </dgm:pt>
    <dgm:pt modelId="{93B3F0FD-8173-43D3-82F5-C853A3605964}" type="pres">
      <dgm:prSet presAssocID="{5CDAFD3F-E0CC-4B41-8A48-335213BD86EF}" presName="parentLin" presStyleCnt="0"/>
      <dgm:spPr/>
    </dgm:pt>
    <dgm:pt modelId="{B3E202F3-0461-4804-A082-7F06A2B8AD00}" type="pres">
      <dgm:prSet presAssocID="{5CDAFD3F-E0CC-4B41-8A48-335213BD86EF}" presName="parentLeftMargin" presStyleLbl="node1" presStyleIdx="1" presStyleCnt="4"/>
      <dgm:spPr/>
    </dgm:pt>
    <dgm:pt modelId="{BAEA93A1-EF12-45FA-9B45-D7C3FBFBCECD}" type="pres">
      <dgm:prSet presAssocID="{5CDAFD3F-E0CC-4B41-8A48-335213BD86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079F843-2A0B-4969-B945-82C8B161B8B0}" type="pres">
      <dgm:prSet presAssocID="{5CDAFD3F-E0CC-4B41-8A48-335213BD86EF}" presName="negativeSpace" presStyleCnt="0"/>
      <dgm:spPr/>
    </dgm:pt>
    <dgm:pt modelId="{406718B4-D696-4217-98EF-3BEA9CA64145}" type="pres">
      <dgm:prSet presAssocID="{5CDAFD3F-E0CC-4B41-8A48-335213BD86EF}" presName="childText" presStyleLbl="conFgAcc1" presStyleIdx="2" presStyleCnt="4">
        <dgm:presLayoutVars>
          <dgm:bulletEnabled val="1"/>
        </dgm:presLayoutVars>
      </dgm:prSet>
      <dgm:spPr/>
    </dgm:pt>
    <dgm:pt modelId="{D6C692B1-6579-4BB1-B6EF-BEA018AACC3D}" type="pres">
      <dgm:prSet presAssocID="{C9D1651A-C4B1-484E-AF4D-4287B20B13DC}" presName="spaceBetweenRectangles" presStyleCnt="0"/>
      <dgm:spPr/>
    </dgm:pt>
    <dgm:pt modelId="{63ABA984-0158-4636-A60E-21172D27417E}" type="pres">
      <dgm:prSet presAssocID="{60AD5CE5-0C47-4550-B783-31A310FBFCEA}" presName="parentLin" presStyleCnt="0"/>
      <dgm:spPr/>
    </dgm:pt>
    <dgm:pt modelId="{E210F938-DDB5-4AE7-9924-AFEA690A9884}" type="pres">
      <dgm:prSet presAssocID="{60AD5CE5-0C47-4550-B783-31A310FBFCEA}" presName="parentLeftMargin" presStyleLbl="node1" presStyleIdx="2" presStyleCnt="4"/>
      <dgm:spPr/>
    </dgm:pt>
    <dgm:pt modelId="{3379B5B3-0326-4A21-8FC1-A08E8EC13941}" type="pres">
      <dgm:prSet presAssocID="{60AD5CE5-0C47-4550-B783-31A310FBFCE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59BF20C-09DC-41D7-88C1-9F55086D385E}" type="pres">
      <dgm:prSet presAssocID="{60AD5CE5-0C47-4550-B783-31A310FBFCEA}" presName="negativeSpace" presStyleCnt="0"/>
      <dgm:spPr/>
    </dgm:pt>
    <dgm:pt modelId="{4621FE57-8661-47A1-8891-7F451BBD894A}" type="pres">
      <dgm:prSet presAssocID="{60AD5CE5-0C47-4550-B783-31A310FBFCE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0C89510-325C-4EA1-8DCF-7EF424ECAFA1}" srcId="{61B7A79A-B760-4827-A3D3-9FB9D9AA4569}" destId="{BB5B64F1-3EFD-4A51-932C-FA640B9B1DAA}" srcOrd="1" destOrd="0" parTransId="{CE78FF89-7524-4A91-A8B1-1CB9BE721D8E}" sibTransId="{B697D79B-E4A6-4C48-8CA9-FEDCE47FEEB8}"/>
    <dgm:cxn modelId="{039B9E17-1ADE-4BF2-893C-1B81EB3E3593}" type="presOf" srcId="{60AD5CE5-0C47-4550-B783-31A310FBFCEA}" destId="{E210F938-DDB5-4AE7-9924-AFEA690A9884}" srcOrd="0" destOrd="0" presId="urn:microsoft.com/office/officeart/2005/8/layout/list1"/>
    <dgm:cxn modelId="{51BB3528-2A76-4383-9A93-AD648CBB2047}" srcId="{61B7A79A-B760-4827-A3D3-9FB9D9AA4569}" destId="{FD78670F-85FA-46E8-9049-65A349A25A8B}" srcOrd="0" destOrd="0" parTransId="{8E57DAEC-6C75-4E19-97C7-12D744BCAE39}" sibTransId="{4867294C-C900-46F5-A9BF-0BF32F81992C}"/>
    <dgm:cxn modelId="{5EE71235-2662-4C0B-8649-2FE28606D14A}" type="presOf" srcId="{61B7A79A-B760-4827-A3D3-9FB9D9AA4569}" destId="{DA72BAA1-1FD4-4532-96B1-9B9E5110B0CA}" srcOrd="0" destOrd="0" presId="urn:microsoft.com/office/officeart/2005/8/layout/list1"/>
    <dgm:cxn modelId="{223D9F6E-3745-4E09-862B-737733B3B5E9}" type="presOf" srcId="{60AD5CE5-0C47-4550-B783-31A310FBFCEA}" destId="{3379B5B3-0326-4A21-8FC1-A08E8EC13941}" srcOrd="1" destOrd="0" presId="urn:microsoft.com/office/officeart/2005/8/layout/list1"/>
    <dgm:cxn modelId="{EBBD0575-DEC8-4F31-A3B5-CC9A30610985}" type="presOf" srcId="{FD78670F-85FA-46E8-9049-65A349A25A8B}" destId="{AB049CBE-164B-413B-8D88-CC030A4667F9}" srcOrd="0" destOrd="0" presId="urn:microsoft.com/office/officeart/2005/8/layout/list1"/>
    <dgm:cxn modelId="{30D2057B-7611-48D8-92AE-2584EC23BC57}" srcId="{61B7A79A-B760-4827-A3D3-9FB9D9AA4569}" destId="{5CDAFD3F-E0CC-4B41-8A48-335213BD86EF}" srcOrd="2" destOrd="0" parTransId="{83D812DC-A798-4B9A-AFC6-1B9F4805E3C3}" sibTransId="{C9D1651A-C4B1-484E-AF4D-4287B20B13DC}"/>
    <dgm:cxn modelId="{CDC2D77D-9036-423C-890C-077BF55DE13E}" srcId="{61B7A79A-B760-4827-A3D3-9FB9D9AA4569}" destId="{60AD5CE5-0C47-4550-B783-31A310FBFCEA}" srcOrd="3" destOrd="0" parTransId="{BF68F2E3-FB4D-4A84-8507-D0FC08AD8525}" sibTransId="{EEC239FC-0C31-4610-9971-A84E9E019A71}"/>
    <dgm:cxn modelId="{5BC3DC87-88DE-4999-86D0-0C99BF6D1AEC}" type="presOf" srcId="{5CDAFD3F-E0CC-4B41-8A48-335213BD86EF}" destId="{BAEA93A1-EF12-45FA-9B45-D7C3FBFBCECD}" srcOrd="1" destOrd="0" presId="urn:microsoft.com/office/officeart/2005/8/layout/list1"/>
    <dgm:cxn modelId="{972467AB-91B3-4D67-BBFD-A0D0BA7E9BAE}" type="presOf" srcId="{5CDAFD3F-E0CC-4B41-8A48-335213BD86EF}" destId="{B3E202F3-0461-4804-A082-7F06A2B8AD00}" srcOrd="0" destOrd="0" presId="urn:microsoft.com/office/officeart/2005/8/layout/list1"/>
    <dgm:cxn modelId="{4351F5AD-2C58-43AC-9004-D0334CFEF70B}" type="presOf" srcId="{FD78670F-85FA-46E8-9049-65A349A25A8B}" destId="{7AE9F80A-E3CF-4A8F-ADC7-B0EB1F834E35}" srcOrd="1" destOrd="0" presId="urn:microsoft.com/office/officeart/2005/8/layout/list1"/>
    <dgm:cxn modelId="{30A83CAE-6326-48DB-A3E2-C1FA0BD1B3E8}" type="presOf" srcId="{BB5B64F1-3EFD-4A51-932C-FA640B9B1DAA}" destId="{0C57BCE7-BCB0-41BA-A6BB-3E320AE6B52D}" srcOrd="0" destOrd="0" presId="urn:microsoft.com/office/officeart/2005/8/layout/list1"/>
    <dgm:cxn modelId="{BD71CFC3-B034-4CE2-9555-DE154FC591B2}" type="presOf" srcId="{BB5B64F1-3EFD-4A51-932C-FA640B9B1DAA}" destId="{0FDADB49-E1D4-4BBF-98BC-9F6BC5C8DA88}" srcOrd="1" destOrd="0" presId="urn:microsoft.com/office/officeart/2005/8/layout/list1"/>
    <dgm:cxn modelId="{297E1137-2F2B-4B9A-BDFD-50AB9A2C4463}" type="presParOf" srcId="{DA72BAA1-1FD4-4532-96B1-9B9E5110B0CA}" destId="{2C2D07FC-33B6-4037-8F45-C678ABE71E06}" srcOrd="0" destOrd="0" presId="urn:microsoft.com/office/officeart/2005/8/layout/list1"/>
    <dgm:cxn modelId="{6DE8290B-301F-4626-A5C3-93446AF8881C}" type="presParOf" srcId="{2C2D07FC-33B6-4037-8F45-C678ABE71E06}" destId="{AB049CBE-164B-413B-8D88-CC030A4667F9}" srcOrd="0" destOrd="0" presId="urn:microsoft.com/office/officeart/2005/8/layout/list1"/>
    <dgm:cxn modelId="{015562C4-44A7-4D1F-A9C7-6F46AF39B711}" type="presParOf" srcId="{2C2D07FC-33B6-4037-8F45-C678ABE71E06}" destId="{7AE9F80A-E3CF-4A8F-ADC7-B0EB1F834E35}" srcOrd="1" destOrd="0" presId="urn:microsoft.com/office/officeart/2005/8/layout/list1"/>
    <dgm:cxn modelId="{4FC69D9E-000A-466E-8701-87AB664E5491}" type="presParOf" srcId="{DA72BAA1-1FD4-4532-96B1-9B9E5110B0CA}" destId="{092AC9BF-F5BD-4563-B9A5-10D2438EEAB5}" srcOrd="1" destOrd="0" presId="urn:microsoft.com/office/officeart/2005/8/layout/list1"/>
    <dgm:cxn modelId="{25E46425-5B1B-4BE8-8DD1-C8D150D22596}" type="presParOf" srcId="{DA72BAA1-1FD4-4532-96B1-9B9E5110B0CA}" destId="{BD461F3F-0F43-4FCE-A725-3AEF7B6DC0D7}" srcOrd="2" destOrd="0" presId="urn:microsoft.com/office/officeart/2005/8/layout/list1"/>
    <dgm:cxn modelId="{0C0CF505-ADC0-4840-8257-C3C528DE834B}" type="presParOf" srcId="{DA72BAA1-1FD4-4532-96B1-9B9E5110B0CA}" destId="{BC29E7AE-4EE0-4ADD-9BD9-124D39FCCFBD}" srcOrd="3" destOrd="0" presId="urn:microsoft.com/office/officeart/2005/8/layout/list1"/>
    <dgm:cxn modelId="{1AB1F03C-286B-463E-BE75-5238DCC3E14B}" type="presParOf" srcId="{DA72BAA1-1FD4-4532-96B1-9B9E5110B0CA}" destId="{A3A63C00-29C0-4893-80C0-D588C8B83653}" srcOrd="4" destOrd="0" presId="urn:microsoft.com/office/officeart/2005/8/layout/list1"/>
    <dgm:cxn modelId="{6BAAA0A5-C011-4447-9B4F-083C9958C0FA}" type="presParOf" srcId="{A3A63C00-29C0-4893-80C0-D588C8B83653}" destId="{0C57BCE7-BCB0-41BA-A6BB-3E320AE6B52D}" srcOrd="0" destOrd="0" presId="urn:microsoft.com/office/officeart/2005/8/layout/list1"/>
    <dgm:cxn modelId="{449ACFF5-AC75-4F09-8543-639E19D85C8F}" type="presParOf" srcId="{A3A63C00-29C0-4893-80C0-D588C8B83653}" destId="{0FDADB49-E1D4-4BBF-98BC-9F6BC5C8DA88}" srcOrd="1" destOrd="0" presId="urn:microsoft.com/office/officeart/2005/8/layout/list1"/>
    <dgm:cxn modelId="{18F50302-B2E0-4076-8A5D-3FE0B1E23F10}" type="presParOf" srcId="{DA72BAA1-1FD4-4532-96B1-9B9E5110B0CA}" destId="{1289C595-4762-4A4C-AF13-334663B6DEF3}" srcOrd="5" destOrd="0" presId="urn:microsoft.com/office/officeart/2005/8/layout/list1"/>
    <dgm:cxn modelId="{248EA93E-2309-4492-9AA8-73663FF19BEC}" type="presParOf" srcId="{DA72BAA1-1FD4-4532-96B1-9B9E5110B0CA}" destId="{1003286A-9514-40C5-9E1F-BB144E124CA6}" srcOrd="6" destOrd="0" presId="urn:microsoft.com/office/officeart/2005/8/layout/list1"/>
    <dgm:cxn modelId="{4E59CCD6-FEEF-4F69-BA29-0C5B4A073EF8}" type="presParOf" srcId="{DA72BAA1-1FD4-4532-96B1-9B9E5110B0CA}" destId="{05256C70-F2DF-44DA-8DD0-B814BA419EE4}" srcOrd="7" destOrd="0" presId="urn:microsoft.com/office/officeart/2005/8/layout/list1"/>
    <dgm:cxn modelId="{160421B7-B9C0-4725-B9A0-C98A3EDD4D88}" type="presParOf" srcId="{DA72BAA1-1FD4-4532-96B1-9B9E5110B0CA}" destId="{93B3F0FD-8173-43D3-82F5-C853A3605964}" srcOrd="8" destOrd="0" presId="urn:microsoft.com/office/officeart/2005/8/layout/list1"/>
    <dgm:cxn modelId="{A6F0A2D6-AD12-442D-9035-0EB036CA871A}" type="presParOf" srcId="{93B3F0FD-8173-43D3-82F5-C853A3605964}" destId="{B3E202F3-0461-4804-A082-7F06A2B8AD00}" srcOrd="0" destOrd="0" presId="urn:microsoft.com/office/officeart/2005/8/layout/list1"/>
    <dgm:cxn modelId="{45D1EA7C-5E40-4F33-AE78-C21A6566E234}" type="presParOf" srcId="{93B3F0FD-8173-43D3-82F5-C853A3605964}" destId="{BAEA93A1-EF12-45FA-9B45-D7C3FBFBCECD}" srcOrd="1" destOrd="0" presId="urn:microsoft.com/office/officeart/2005/8/layout/list1"/>
    <dgm:cxn modelId="{892EC522-3BA1-4875-BE7F-1028FF70BD3B}" type="presParOf" srcId="{DA72BAA1-1FD4-4532-96B1-9B9E5110B0CA}" destId="{C079F843-2A0B-4969-B945-82C8B161B8B0}" srcOrd="9" destOrd="0" presId="urn:microsoft.com/office/officeart/2005/8/layout/list1"/>
    <dgm:cxn modelId="{F29D7D21-F57E-4252-A8D4-7640CAD20EEE}" type="presParOf" srcId="{DA72BAA1-1FD4-4532-96B1-9B9E5110B0CA}" destId="{406718B4-D696-4217-98EF-3BEA9CA64145}" srcOrd="10" destOrd="0" presId="urn:microsoft.com/office/officeart/2005/8/layout/list1"/>
    <dgm:cxn modelId="{0A35ECF9-73B4-4814-8990-355BF00341EA}" type="presParOf" srcId="{DA72BAA1-1FD4-4532-96B1-9B9E5110B0CA}" destId="{D6C692B1-6579-4BB1-B6EF-BEA018AACC3D}" srcOrd="11" destOrd="0" presId="urn:microsoft.com/office/officeart/2005/8/layout/list1"/>
    <dgm:cxn modelId="{17DA1329-BE07-45F7-91BE-81FF28AA6BAC}" type="presParOf" srcId="{DA72BAA1-1FD4-4532-96B1-9B9E5110B0CA}" destId="{63ABA984-0158-4636-A60E-21172D27417E}" srcOrd="12" destOrd="0" presId="urn:microsoft.com/office/officeart/2005/8/layout/list1"/>
    <dgm:cxn modelId="{7A962D81-6AC7-4F88-A928-E36238A5C83E}" type="presParOf" srcId="{63ABA984-0158-4636-A60E-21172D27417E}" destId="{E210F938-DDB5-4AE7-9924-AFEA690A9884}" srcOrd="0" destOrd="0" presId="urn:microsoft.com/office/officeart/2005/8/layout/list1"/>
    <dgm:cxn modelId="{61020DC9-2007-45C0-952C-ADF19F6A9F5C}" type="presParOf" srcId="{63ABA984-0158-4636-A60E-21172D27417E}" destId="{3379B5B3-0326-4A21-8FC1-A08E8EC13941}" srcOrd="1" destOrd="0" presId="urn:microsoft.com/office/officeart/2005/8/layout/list1"/>
    <dgm:cxn modelId="{73F6A53A-F108-442A-8C83-46720660A606}" type="presParOf" srcId="{DA72BAA1-1FD4-4532-96B1-9B9E5110B0CA}" destId="{759BF20C-09DC-41D7-88C1-9F55086D385E}" srcOrd="13" destOrd="0" presId="urn:microsoft.com/office/officeart/2005/8/layout/list1"/>
    <dgm:cxn modelId="{EFD8B10D-8874-4B1D-B04B-AF8A9B9F7D63}" type="presParOf" srcId="{DA72BAA1-1FD4-4532-96B1-9B9E5110B0CA}" destId="{4621FE57-8661-47A1-8891-7F451BBD894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FDCB9FE-B024-4FA5-B34A-0CEDA93D54E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7CEA65A-05DE-4B86-A6C0-798AC9A47E7E}">
      <dgm:prSet custT="1"/>
      <dgm:spPr/>
      <dgm:t>
        <a:bodyPr/>
        <a:lstStyle/>
        <a:p>
          <a:r>
            <a:rPr lang="en-GB" sz="2000" dirty="0"/>
            <a:t>Courses   - Study skills for busy doctors, study skills for AKT, exam support courses, Coaching sessions, 1:1  </a:t>
          </a:r>
          <a:r>
            <a:rPr lang="en-GB" sz="2400" dirty="0"/>
            <a:t>examiner</a:t>
          </a:r>
          <a:r>
            <a:rPr lang="en-GB" sz="2000" dirty="0"/>
            <a:t> sessions,  enhanced induction programme for IMGs.</a:t>
          </a:r>
          <a:endParaRPr lang="en-US" sz="2000" dirty="0"/>
        </a:p>
      </dgm:t>
    </dgm:pt>
    <dgm:pt modelId="{648D1CAA-BFA2-455F-96CC-80406248117C}" type="parTrans" cxnId="{7A9EDD10-F0D7-4CC7-A657-8E63A7C6325B}">
      <dgm:prSet/>
      <dgm:spPr/>
      <dgm:t>
        <a:bodyPr/>
        <a:lstStyle/>
        <a:p>
          <a:endParaRPr lang="en-US"/>
        </a:p>
      </dgm:t>
    </dgm:pt>
    <dgm:pt modelId="{8D347996-8B2E-40D1-8EDF-CBC2E4AC63A2}" type="sibTrans" cxnId="{7A9EDD10-F0D7-4CC7-A657-8E63A7C6325B}">
      <dgm:prSet/>
      <dgm:spPr/>
      <dgm:t>
        <a:bodyPr/>
        <a:lstStyle/>
        <a:p>
          <a:endParaRPr lang="en-US"/>
        </a:p>
      </dgm:t>
    </dgm:pt>
    <dgm:pt modelId="{0629EB8E-7967-4791-A260-9FECEB915A5E}">
      <dgm:prSet custT="1"/>
      <dgm:spPr/>
      <dgm:t>
        <a:bodyPr/>
        <a:lstStyle/>
        <a:p>
          <a:r>
            <a:rPr lang="en-GB" sz="2000" dirty="0"/>
            <a:t>Neurodiversity testing – paid self screening and paid full screening if positive.</a:t>
          </a:r>
          <a:r>
            <a:rPr lang="en-US" sz="2000" dirty="0"/>
            <a:t> </a:t>
          </a:r>
        </a:p>
      </dgm:t>
    </dgm:pt>
    <dgm:pt modelId="{E1D2D9D2-1640-4E78-B777-2792DFB9A856}" type="parTrans" cxnId="{4497CF6C-66DB-4C89-A8EB-64915125BD54}">
      <dgm:prSet/>
      <dgm:spPr/>
      <dgm:t>
        <a:bodyPr/>
        <a:lstStyle/>
        <a:p>
          <a:endParaRPr lang="en-US"/>
        </a:p>
      </dgm:t>
    </dgm:pt>
    <dgm:pt modelId="{7C40A4E1-1AE2-4811-9B43-3C2429C8A894}" type="sibTrans" cxnId="{4497CF6C-66DB-4C89-A8EB-64915125BD54}">
      <dgm:prSet/>
      <dgm:spPr/>
      <dgm:t>
        <a:bodyPr/>
        <a:lstStyle/>
        <a:p>
          <a:endParaRPr lang="en-US"/>
        </a:p>
      </dgm:t>
    </dgm:pt>
    <dgm:pt modelId="{24E8FA58-BAB5-4E86-BF9A-ED4A1A600B5D}">
      <dgm:prSet custT="1"/>
      <dgm:spPr/>
      <dgm:t>
        <a:bodyPr/>
        <a:lstStyle/>
        <a:p>
          <a:r>
            <a:rPr lang="en-GB" sz="2000" dirty="0"/>
            <a:t>One to one meetings</a:t>
          </a:r>
          <a:endParaRPr lang="en-US" sz="2000" dirty="0"/>
        </a:p>
      </dgm:t>
    </dgm:pt>
    <dgm:pt modelId="{220B53B9-3B6B-42F8-B090-3E13E236239B}" type="parTrans" cxnId="{F4248058-CA1E-4883-8CBB-B671AB5FC1FF}">
      <dgm:prSet/>
      <dgm:spPr/>
      <dgm:t>
        <a:bodyPr/>
        <a:lstStyle/>
        <a:p>
          <a:endParaRPr lang="en-US"/>
        </a:p>
      </dgm:t>
    </dgm:pt>
    <dgm:pt modelId="{4E4E8DA1-614D-4835-A3DE-096D6D50F68B}" type="sibTrans" cxnId="{F4248058-CA1E-4883-8CBB-B671AB5FC1FF}">
      <dgm:prSet/>
      <dgm:spPr/>
      <dgm:t>
        <a:bodyPr/>
        <a:lstStyle/>
        <a:p>
          <a:endParaRPr lang="en-US"/>
        </a:p>
      </dgm:t>
    </dgm:pt>
    <dgm:pt modelId="{C1451BBB-EF1F-491F-AE5B-16AE95BB39CA}">
      <dgm:prSet custT="1"/>
      <dgm:spPr/>
      <dgm:t>
        <a:bodyPr/>
        <a:lstStyle/>
        <a:p>
          <a:r>
            <a:rPr lang="en-GB" sz="2000" dirty="0"/>
            <a:t>Regular review – </a:t>
          </a:r>
          <a:r>
            <a:rPr lang="en-GB" sz="2000" dirty="0" err="1"/>
            <a:t>eportfolio</a:t>
          </a:r>
          <a:r>
            <a:rPr lang="en-GB" sz="2000" dirty="0"/>
            <a:t> and personally</a:t>
          </a:r>
          <a:endParaRPr lang="en-US" sz="2000" dirty="0"/>
        </a:p>
      </dgm:t>
    </dgm:pt>
    <dgm:pt modelId="{0BF1B29F-139C-401B-8733-E36FA9297D11}" type="parTrans" cxnId="{AC4A0A03-909D-4F53-ABC2-6DA1D08CC8FB}">
      <dgm:prSet/>
      <dgm:spPr/>
      <dgm:t>
        <a:bodyPr/>
        <a:lstStyle/>
        <a:p>
          <a:endParaRPr lang="en-US"/>
        </a:p>
      </dgm:t>
    </dgm:pt>
    <dgm:pt modelId="{3917A9E5-8392-4918-A941-FA9C130B8528}" type="sibTrans" cxnId="{AC4A0A03-909D-4F53-ABC2-6DA1D08CC8FB}">
      <dgm:prSet/>
      <dgm:spPr/>
      <dgm:t>
        <a:bodyPr/>
        <a:lstStyle/>
        <a:p>
          <a:endParaRPr lang="en-US"/>
        </a:p>
      </dgm:t>
    </dgm:pt>
    <dgm:pt modelId="{DC41AB99-ED5A-4E1D-842F-CF106C4F3F46}" type="pres">
      <dgm:prSet presAssocID="{3FDCB9FE-B024-4FA5-B34A-0CEDA93D54E6}" presName="linear" presStyleCnt="0">
        <dgm:presLayoutVars>
          <dgm:animLvl val="lvl"/>
          <dgm:resizeHandles val="exact"/>
        </dgm:presLayoutVars>
      </dgm:prSet>
      <dgm:spPr/>
    </dgm:pt>
    <dgm:pt modelId="{E91624E8-8840-426B-947B-0204448DDCA4}" type="pres">
      <dgm:prSet presAssocID="{C7CEA65A-05DE-4B86-A6C0-798AC9A47E7E}" presName="parentText" presStyleLbl="node1" presStyleIdx="0" presStyleCnt="4" custScaleY="137101">
        <dgm:presLayoutVars>
          <dgm:chMax val="0"/>
          <dgm:bulletEnabled val="1"/>
        </dgm:presLayoutVars>
      </dgm:prSet>
      <dgm:spPr/>
    </dgm:pt>
    <dgm:pt modelId="{FB75CA32-6560-4087-B9AA-04B55166CB73}" type="pres">
      <dgm:prSet presAssocID="{8D347996-8B2E-40D1-8EDF-CBC2E4AC63A2}" presName="spacer" presStyleCnt="0"/>
      <dgm:spPr/>
    </dgm:pt>
    <dgm:pt modelId="{7972797E-554C-4D33-A6F5-F4A0248C868F}" type="pres">
      <dgm:prSet presAssocID="{0629EB8E-7967-4791-A260-9FECEB915A5E}" presName="parentText" presStyleLbl="node1" presStyleIdx="1" presStyleCnt="4" custScaleY="71904">
        <dgm:presLayoutVars>
          <dgm:chMax val="0"/>
          <dgm:bulletEnabled val="1"/>
        </dgm:presLayoutVars>
      </dgm:prSet>
      <dgm:spPr/>
    </dgm:pt>
    <dgm:pt modelId="{BF1B76D1-E006-426D-A794-8ADE89AFE232}" type="pres">
      <dgm:prSet presAssocID="{7C40A4E1-1AE2-4811-9B43-3C2429C8A894}" presName="spacer" presStyleCnt="0"/>
      <dgm:spPr/>
    </dgm:pt>
    <dgm:pt modelId="{24708AA0-E35C-4291-A575-391FDF3F0AB1}" type="pres">
      <dgm:prSet presAssocID="{24E8FA58-BAB5-4E86-BF9A-ED4A1A600B5D}" presName="parentText" presStyleLbl="node1" presStyleIdx="2" presStyleCnt="4" custScaleY="50663">
        <dgm:presLayoutVars>
          <dgm:chMax val="0"/>
          <dgm:bulletEnabled val="1"/>
        </dgm:presLayoutVars>
      </dgm:prSet>
      <dgm:spPr/>
    </dgm:pt>
    <dgm:pt modelId="{A5D61632-C22B-46D4-8FA7-ED02FE791C41}" type="pres">
      <dgm:prSet presAssocID="{4E4E8DA1-614D-4835-A3DE-096D6D50F68B}" presName="spacer" presStyleCnt="0"/>
      <dgm:spPr/>
    </dgm:pt>
    <dgm:pt modelId="{1502FF2F-23D3-485A-888C-459F925FCCC6}" type="pres">
      <dgm:prSet presAssocID="{C1451BBB-EF1F-491F-AE5B-16AE95BB39CA}" presName="parentText" presStyleLbl="node1" presStyleIdx="3" presStyleCnt="4" custScaleY="50905" custLinFactNeighborY="25940">
        <dgm:presLayoutVars>
          <dgm:chMax val="0"/>
          <dgm:bulletEnabled val="1"/>
        </dgm:presLayoutVars>
      </dgm:prSet>
      <dgm:spPr/>
    </dgm:pt>
  </dgm:ptLst>
  <dgm:cxnLst>
    <dgm:cxn modelId="{AC4A0A03-909D-4F53-ABC2-6DA1D08CC8FB}" srcId="{3FDCB9FE-B024-4FA5-B34A-0CEDA93D54E6}" destId="{C1451BBB-EF1F-491F-AE5B-16AE95BB39CA}" srcOrd="3" destOrd="0" parTransId="{0BF1B29F-139C-401B-8733-E36FA9297D11}" sibTransId="{3917A9E5-8392-4918-A941-FA9C130B8528}"/>
    <dgm:cxn modelId="{7A9EDD10-F0D7-4CC7-A657-8E63A7C6325B}" srcId="{3FDCB9FE-B024-4FA5-B34A-0CEDA93D54E6}" destId="{C7CEA65A-05DE-4B86-A6C0-798AC9A47E7E}" srcOrd="0" destOrd="0" parTransId="{648D1CAA-BFA2-455F-96CC-80406248117C}" sibTransId="{8D347996-8B2E-40D1-8EDF-CBC2E4AC63A2}"/>
    <dgm:cxn modelId="{44625E2C-4B8A-445B-A182-A23A0B2D27C0}" type="presOf" srcId="{C1451BBB-EF1F-491F-AE5B-16AE95BB39CA}" destId="{1502FF2F-23D3-485A-888C-459F925FCCC6}" srcOrd="0" destOrd="0" presId="urn:microsoft.com/office/officeart/2005/8/layout/vList2"/>
    <dgm:cxn modelId="{4497CF6C-66DB-4C89-A8EB-64915125BD54}" srcId="{3FDCB9FE-B024-4FA5-B34A-0CEDA93D54E6}" destId="{0629EB8E-7967-4791-A260-9FECEB915A5E}" srcOrd="1" destOrd="0" parTransId="{E1D2D9D2-1640-4E78-B777-2792DFB9A856}" sibTransId="{7C40A4E1-1AE2-4811-9B43-3C2429C8A894}"/>
    <dgm:cxn modelId="{0FD4574E-FB05-4D60-9508-19DE4C1C249A}" type="presOf" srcId="{24E8FA58-BAB5-4E86-BF9A-ED4A1A600B5D}" destId="{24708AA0-E35C-4291-A575-391FDF3F0AB1}" srcOrd="0" destOrd="0" presId="urn:microsoft.com/office/officeart/2005/8/layout/vList2"/>
    <dgm:cxn modelId="{8F722474-5B7A-44A6-B64F-F60CD18F2CE4}" type="presOf" srcId="{C7CEA65A-05DE-4B86-A6C0-798AC9A47E7E}" destId="{E91624E8-8840-426B-947B-0204448DDCA4}" srcOrd="0" destOrd="0" presId="urn:microsoft.com/office/officeart/2005/8/layout/vList2"/>
    <dgm:cxn modelId="{A7FC8B57-9A5F-44C6-BAE9-322ED909EFDC}" type="presOf" srcId="{0629EB8E-7967-4791-A260-9FECEB915A5E}" destId="{7972797E-554C-4D33-A6F5-F4A0248C868F}" srcOrd="0" destOrd="0" presId="urn:microsoft.com/office/officeart/2005/8/layout/vList2"/>
    <dgm:cxn modelId="{F4248058-CA1E-4883-8CBB-B671AB5FC1FF}" srcId="{3FDCB9FE-B024-4FA5-B34A-0CEDA93D54E6}" destId="{24E8FA58-BAB5-4E86-BF9A-ED4A1A600B5D}" srcOrd="2" destOrd="0" parTransId="{220B53B9-3B6B-42F8-B090-3E13E236239B}" sibTransId="{4E4E8DA1-614D-4835-A3DE-096D6D50F68B}"/>
    <dgm:cxn modelId="{7A58ADD4-21EE-4E98-9B41-BE3F652F3135}" type="presOf" srcId="{3FDCB9FE-B024-4FA5-B34A-0CEDA93D54E6}" destId="{DC41AB99-ED5A-4E1D-842F-CF106C4F3F46}" srcOrd="0" destOrd="0" presId="urn:microsoft.com/office/officeart/2005/8/layout/vList2"/>
    <dgm:cxn modelId="{5E96F3B9-1D3D-447D-869B-2BF460845900}" type="presParOf" srcId="{DC41AB99-ED5A-4E1D-842F-CF106C4F3F46}" destId="{E91624E8-8840-426B-947B-0204448DDCA4}" srcOrd="0" destOrd="0" presId="urn:microsoft.com/office/officeart/2005/8/layout/vList2"/>
    <dgm:cxn modelId="{A8865597-4602-4766-83F2-02A087399048}" type="presParOf" srcId="{DC41AB99-ED5A-4E1D-842F-CF106C4F3F46}" destId="{FB75CA32-6560-4087-B9AA-04B55166CB73}" srcOrd="1" destOrd="0" presId="urn:microsoft.com/office/officeart/2005/8/layout/vList2"/>
    <dgm:cxn modelId="{687F6C2D-201A-40E2-AD69-E3593940BFE6}" type="presParOf" srcId="{DC41AB99-ED5A-4E1D-842F-CF106C4F3F46}" destId="{7972797E-554C-4D33-A6F5-F4A0248C868F}" srcOrd="2" destOrd="0" presId="urn:microsoft.com/office/officeart/2005/8/layout/vList2"/>
    <dgm:cxn modelId="{84EE9B7D-1A0E-4C57-BA0E-766510E2883A}" type="presParOf" srcId="{DC41AB99-ED5A-4E1D-842F-CF106C4F3F46}" destId="{BF1B76D1-E006-426D-A794-8ADE89AFE232}" srcOrd="3" destOrd="0" presId="urn:microsoft.com/office/officeart/2005/8/layout/vList2"/>
    <dgm:cxn modelId="{B5736FAD-83FA-42A9-90EE-C7F51DC8EF37}" type="presParOf" srcId="{DC41AB99-ED5A-4E1D-842F-CF106C4F3F46}" destId="{24708AA0-E35C-4291-A575-391FDF3F0AB1}" srcOrd="4" destOrd="0" presId="urn:microsoft.com/office/officeart/2005/8/layout/vList2"/>
    <dgm:cxn modelId="{63A01685-7541-4C81-8F23-B4FE3944DD11}" type="presParOf" srcId="{DC41AB99-ED5A-4E1D-842F-CF106C4F3F46}" destId="{A5D61632-C22B-46D4-8FA7-ED02FE791C41}" srcOrd="5" destOrd="0" presId="urn:microsoft.com/office/officeart/2005/8/layout/vList2"/>
    <dgm:cxn modelId="{B3E93260-F8AC-4E69-8A32-1A12F430C02C}" type="presParOf" srcId="{DC41AB99-ED5A-4E1D-842F-CF106C4F3F46}" destId="{1502FF2F-23D3-485A-888C-459F925FCCC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24515F-A369-4A1F-9278-6A64B7CA593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6158E5-6E46-4F82-B000-B2B0072E0076}">
      <dgm:prSet/>
      <dgm:spPr/>
      <dgm:t>
        <a:bodyPr/>
        <a:lstStyle/>
        <a:p>
          <a:r>
            <a:rPr lang="en-US" dirty="0"/>
            <a:t>SKIPE</a:t>
          </a:r>
        </a:p>
      </dgm:t>
    </dgm:pt>
    <dgm:pt modelId="{605D635F-2CD6-402D-8A6B-7AFF9541BF44}" type="parTrans" cxnId="{EDAFCC51-B23B-4ACC-B084-3DD1F85F4B4B}">
      <dgm:prSet/>
      <dgm:spPr/>
      <dgm:t>
        <a:bodyPr/>
        <a:lstStyle/>
        <a:p>
          <a:endParaRPr lang="en-US"/>
        </a:p>
      </dgm:t>
    </dgm:pt>
    <dgm:pt modelId="{C72F1B20-32BC-4FF5-AAA9-1BD269CB29CD}" type="sibTrans" cxnId="{EDAFCC51-B23B-4ACC-B084-3DD1F85F4B4B}">
      <dgm:prSet/>
      <dgm:spPr/>
      <dgm:t>
        <a:bodyPr/>
        <a:lstStyle/>
        <a:p>
          <a:endParaRPr lang="en-US"/>
        </a:p>
      </dgm:t>
    </dgm:pt>
    <dgm:pt modelId="{E4081522-838E-468A-B07D-705EB7B15919}">
      <dgm:prSet/>
      <dgm:spPr/>
      <dgm:t>
        <a:bodyPr/>
        <a:lstStyle/>
        <a:p>
          <a:r>
            <a:rPr lang="en-GB"/>
            <a:t>I-SID</a:t>
          </a:r>
          <a:endParaRPr lang="en-US"/>
        </a:p>
      </dgm:t>
    </dgm:pt>
    <dgm:pt modelId="{304F043A-15FF-4DF5-9040-A08622F96836}" type="parTrans" cxnId="{51AA016D-5010-4ED4-B8E9-F38662E30319}">
      <dgm:prSet/>
      <dgm:spPr/>
      <dgm:t>
        <a:bodyPr/>
        <a:lstStyle/>
        <a:p>
          <a:endParaRPr lang="en-US"/>
        </a:p>
      </dgm:t>
    </dgm:pt>
    <dgm:pt modelId="{2EFDC698-21F3-430C-98D9-379497A6BA50}" type="sibTrans" cxnId="{51AA016D-5010-4ED4-B8E9-F38662E30319}">
      <dgm:prSet/>
      <dgm:spPr/>
      <dgm:t>
        <a:bodyPr/>
        <a:lstStyle/>
        <a:p>
          <a:endParaRPr lang="en-US"/>
        </a:p>
      </dgm:t>
    </dgm:pt>
    <dgm:pt modelId="{D5DF9819-29FC-46B6-AD8D-557938E75884}" type="pres">
      <dgm:prSet presAssocID="{8824515F-A369-4A1F-9278-6A64B7CA5934}" presName="linear" presStyleCnt="0">
        <dgm:presLayoutVars>
          <dgm:dir/>
          <dgm:animLvl val="lvl"/>
          <dgm:resizeHandles val="exact"/>
        </dgm:presLayoutVars>
      </dgm:prSet>
      <dgm:spPr/>
    </dgm:pt>
    <dgm:pt modelId="{7CCB3CA9-EA20-440E-B729-B17FF502636A}" type="pres">
      <dgm:prSet presAssocID="{726158E5-6E46-4F82-B000-B2B0072E0076}" presName="parentLin" presStyleCnt="0"/>
      <dgm:spPr/>
    </dgm:pt>
    <dgm:pt modelId="{C3848547-31A9-41DF-85C2-96FF1AB4061F}" type="pres">
      <dgm:prSet presAssocID="{726158E5-6E46-4F82-B000-B2B0072E0076}" presName="parentLeftMargin" presStyleLbl="node1" presStyleIdx="0" presStyleCnt="2"/>
      <dgm:spPr/>
    </dgm:pt>
    <dgm:pt modelId="{7C4FBE8C-A648-402E-B319-D1B6DAD66F11}" type="pres">
      <dgm:prSet presAssocID="{726158E5-6E46-4F82-B000-B2B0072E00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F498FA1-582B-4509-A154-DFD23A58E84E}" type="pres">
      <dgm:prSet presAssocID="{726158E5-6E46-4F82-B000-B2B0072E0076}" presName="negativeSpace" presStyleCnt="0"/>
      <dgm:spPr/>
    </dgm:pt>
    <dgm:pt modelId="{969CE30B-1DA3-4764-ACA4-50D9C0F7EC32}" type="pres">
      <dgm:prSet presAssocID="{726158E5-6E46-4F82-B000-B2B0072E0076}" presName="childText" presStyleLbl="conFgAcc1" presStyleIdx="0" presStyleCnt="2">
        <dgm:presLayoutVars>
          <dgm:bulletEnabled val="1"/>
        </dgm:presLayoutVars>
      </dgm:prSet>
      <dgm:spPr/>
    </dgm:pt>
    <dgm:pt modelId="{A11EB9A0-CF9B-4AEF-A9D2-10C80BACB696}" type="pres">
      <dgm:prSet presAssocID="{C72F1B20-32BC-4FF5-AAA9-1BD269CB29CD}" presName="spaceBetweenRectangles" presStyleCnt="0"/>
      <dgm:spPr/>
    </dgm:pt>
    <dgm:pt modelId="{5C3EB900-8B2F-4CBD-933B-681635672788}" type="pres">
      <dgm:prSet presAssocID="{E4081522-838E-468A-B07D-705EB7B15919}" presName="parentLin" presStyleCnt="0"/>
      <dgm:spPr/>
    </dgm:pt>
    <dgm:pt modelId="{B1EA53FA-0BD0-4429-8ABE-84F83245DFE6}" type="pres">
      <dgm:prSet presAssocID="{E4081522-838E-468A-B07D-705EB7B15919}" presName="parentLeftMargin" presStyleLbl="node1" presStyleIdx="0" presStyleCnt="2"/>
      <dgm:spPr/>
    </dgm:pt>
    <dgm:pt modelId="{E1DDD247-55C1-4486-93EC-7DE429D69973}" type="pres">
      <dgm:prSet presAssocID="{E4081522-838E-468A-B07D-705EB7B1591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5059E95-2766-4440-B1D9-622DF604C53A}" type="pres">
      <dgm:prSet presAssocID="{E4081522-838E-468A-B07D-705EB7B15919}" presName="negativeSpace" presStyleCnt="0"/>
      <dgm:spPr/>
    </dgm:pt>
    <dgm:pt modelId="{9F366E64-244E-4EE1-89E6-0645145A864B}" type="pres">
      <dgm:prSet presAssocID="{E4081522-838E-468A-B07D-705EB7B1591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F7DA630-836D-4413-B25E-3841E60F3186}" type="presOf" srcId="{8824515F-A369-4A1F-9278-6A64B7CA5934}" destId="{D5DF9819-29FC-46B6-AD8D-557938E75884}" srcOrd="0" destOrd="0" presId="urn:microsoft.com/office/officeart/2005/8/layout/list1"/>
    <dgm:cxn modelId="{51AA016D-5010-4ED4-B8E9-F38662E30319}" srcId="{8824515F-A369-4A1F-9278-6A64B7CA5934}" destId="{E4081522-838E-468A-B07D-705EB7B15919}" srcOrd="1" destOrd="0" parTransId="{304F043A-15FF-4DF5-9040-A08622F96836}" sibTransId="{2EFDC698-21F3-430C-98D9-379497A6BA50}"/>
    <dgm:cxn modelId="{EDAFCC51-B23B-4ACC-B084-3DD1F85F4B4B}" srcId="{8824515F-A369-4A1F-9278-6A64B7CA5934}" destId="{726158E5-6E46-4F82-B000-B2B0072E0076}" srcOrd="0" destOrd="0" parTransId="{605D635F-2CD6-402D-8A6B-7AFF9541BF44}" sibTransId="{C72F1B20-32BC-4FF5-AAA9-1BD269CB29CD}"/>
    <dgm:cxn modelId="{3E4DE754-E34F-4035-96B8-1E4428C3E9D1}" type="presOf" srcId="{E4081522-838E-468A-B07D-705EB7B15919}" destId="{E1DDD247-55C1-4486-93EC-7DE429D69973}" srcOrd="1" destOrd="0" presId="urn:microsoft.com/office/officeart/2005/8/layout/list1"/>
    <dgm:cxn modelId="{28B2EF76-E9FE-45B9-8E55-36DCBC3EFC93}" type="presOf" srcId="{726158E5-6E46-4F82-B000-B2B0072E0076}" destId="{7C4FBE8C-A648-402E-B319-D1B6DAD66F11}" srcOrd="1" destOrd="0" presId="urn:microsoft.com/office/officeart/2005/8/layout/list1"/>
    <dgm:cxn modelId="{0DCCA6A5-3F99-4EF6-A7CC-2B435930EBD8}" type="presOf" srcId="{E4081522-838E-468A-B07D-705EB7B15919}" destId="{B1EA53FA-0BD0-4429-8ABE-84F83245DFE6}" srcOrd="0" destOrd="0" presId="urn:microsoft.com/office/officeart/2005/8/layout/list1"/>
    <dgm:cxn modelId="{67EF0CEB-B5C1-419A-9F48-023E6D9D15DF}" type="presOf" srcId="{726158E5-6E46-4F82-B000-B2B0072E0076}" destId="{C3848547-31A9-41DF-85C2-96FF1AB4061F}" srcOrd="0" destOrd="0" presId="urn:microsoft.com/office/officeart/2005/8/layout/list1"/>
    <dgm:cxn modelId="{1BE8D2A4-4F8B-4FED-A1E2-EA88A4AA8698}" type="presParOf" srcId="{D5DF9819-29FC-46B6-AD8D-557938E75884}" destId="{7CCB3CA9-EA20-440E-B729-B17FF502636A}" srcOrd="0" destOrd="0" presId="urn:microsoft.com/office/officeart/2005/8/layout/list1"/>
    <dgm:cxn modelId="{6C5E0276-1A01-4BD1-BB89-BF21B9923512}" type="presParOf" srcId="{7CCB3CA9-EA20-440E-B729-B17FF502636A}" destId="{C3848547-31A9-41DF-85C2-96FF1AB4061F}" srcOrd="0" destOrd="0" presId="urn:microsoft.com/office/officeart/2005/8/layout/list1"/>
    <dgm:cxn modelId="{328A5665-B937-45B4-9F2F-A8A13F457386}" type="presParOf" srcId="{7CCB3CA9-EA20-440E-B729-B17FF502636A}" destId="{7C4FBE8C-A648-402E-B319-D1B6DAD66F11}" srcOrd="1" destOrd="0" presId="urn:microsoft.com/office/officeart/2005/8/layout/list1"/>
    <dgm:cxn modelId="{53154790-D593-4F8D-B2FD-6658CDAA35F9}" type="presParOf" srcId="{D5DF9819-29FC-46B6-AD8D-557938E75884}" destId="{7F498FA1-582B-4509-A154-DFD23A58E84E}" srcOrd="1" destOrd="0" presId="urn:microsoft.com/office/officeart/2005/8/layout/list1"/>
    <dgm:cxn modelId="{A2065B4D-C410-49F7-9078-D65068442BFA}" type="presParOf" srcId="{D5DF9819-29FC-46B6-AD8D-557938E75884}" destId="{969CE30B-1DA3-4764-ACA4-50D9C0F7EC32}" srcOrd="2" destOrd="0" presId="urn:microsoft.com/office/officeart/2005/8/layout/list1"/>
    <dgm:cxn modelId="{CF209CE8-90B8-4651-8CEE-3CB1CE2F67EB}" type="presParOf" srcId="{D5DF9819-29FC-46B6-AD8D-557938E75884}" destId="{A11EB9A0-CF9B-4AEF-A9D2-10C80BACB696}" srcOrd="3" destOrd="0" presId="urn:microsoft.com/office/officeart/2005/8/layout/list1"/>
    <dgm:cxn modelId="{23DA04E7-85E5-4A75-BB1E-B850CB40B32D}" type="presParOf" srcId="{D5DF9819-29FC-46B6-AD8D-557938E75884}" destId="{5C3EB900-8B2F-4CBD-933B-681635672788}" srcOrd="4" destOrd="0" presId="urn:microsoft.com/office/officeart/2005/8/layout/list1"/>
    <dgm:cxn modelId="{011C5204-6882-44B5-B88F-ACF3D01C4213}" type="presParOf" srcId="{5C3EB900-8B2F-4CBD-933B-681635672788}" destId="{B1EA53FA-0BD0-4429-8ABE-84F83245DFE6}" srcOrd="0" destOrd="0" presId="urn:microsoft.com/office/officeart/2005/8/layout/list1"/>
    <dgm:cxn modelId="{8A6D46CE-F096-4783-A4DB-4F5EE9877796}" type="presParOf" srcId="{5C3EB900-8B2F-4CBD-933B-681635672788}" destId="{E1DDD247-55C1-4486-93EC-7DE429D69973}" srcOrd="1" destOrd="0" presId="urn:microsoft.com/office/officeart/2005/8/layout/list1"/>
    <dgm:cxn modelId="{C648026D-7D0E-490D-BE64-3CBE8E4F4383}" type="presParOf" srcId="{D5DF9819-29FC-46B6-AD8D-557938E75884}" destId="{F5059E95-2766-4440-B1D9-622DF604C53A}" srcOrd="5" destOrd="0" presId="urn:microsoft.com/office/officeart/2005/8/layout/list1"/>
    <dgm:cxn modelId="{68175AF3-9ECA-4870-B702-9C35CC481620}" type="presParOf" srcId="{D5DF9819-29FC-46B6-AD8D-557938E75884}" destId="{9F366E64-244E-4EE1-89E6-0645145A864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7734BC3-F83A-4601-AA39-4D5B7E1A2FE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EF3087-0912-41B2-8441-1B97C8B9699A}">
      <dgm:prSet/>
      <dgm:spPr/>
      <dgm:t>
        <a:bodyPr/>
        <a:lstStyle/>
        <a:p>
          <a:r>
            <a:rPr lang="en-GB"/>
            <a:t>Workshop support from peers</a:t>
          </a:r>
          <a:endParaRPr lang="en-US"/>
        </a:p>
      </dgm:t>
    </dgm:pt>
    <dgm:pt modelId="{E267AC5D-33BF-4C86-A733-E4B5704DA6F3}" type="parTrans" cxnId="{A2717D44-E407-4FBA-A54E-ED938E8C8C97}">
      <dgm:prSet/>
      <dgm:spPr/>
      <dgm:t>
        <a:bodyPr/>
        <a:lstStyle/>
        <a:p>
          <a:endParaRPr lang="en-US"/>
        </a:p>
      </dgm:t>
    </dgm:pt>
    <dgm:pt modelId="{7BDF2BB5-DA68-4E3F-90B3-EF5037376D5E}" type="sibTrans" cxnId="{A2717D44-E407-4FBA-A54E-ED938E8C8C97}">
      <dgm:prSet/>
      <dgm:spPr/>
      <dgm:t>
        <a:bodyPr/>
        <a:lstStyle/>
        <a:p>
          <a:endParaRPr lang="en-US"/>
        </a:p>
      </dgm:t>
    </dgm:pt>
    <dgm:pt modelId="{B4A5D75B-B6CE-4CFD-B4E4-E828B2EA18F5}">
      <dgm:prSet/>
      <dgm:spPr/>
      <dgm:t>
        <a:bodyPr/>
        <a:lstStyle/>
        <a:p>
          <a:r>
            <a:rPr lang="en-GB"/>
            <a:t>TPD support. Performance team support.</a:t>
          </a:r>
          <a:endParaRPr lang="en-US"/>
        </a:p>
      </dgm:t>
    </dgm:pt>
    <dgm:pt modelId="{57CCF18A-E745-4E72-A20E-0AF7AF944ECC}" type="parTrans" cxnId="{9AF28CA0-2A78-4C80-8C28-D6D1023A710B}">
      <dgm:prSet/>
      <dgm:spPr/>
      <dgm:t>
        <a:bodyPr/>
        <a:lstStyle/>
        <a:p>
          <a:endParaRPr lang="en-US"/>
        </a:p>
      </dgm:t>
    </dgm:pt>
    <dgm:pt modelId="{B71CFF40-C2E3-48B4-A038-0763D8CAF17F}" type="sibTrans" cxnId="{9AF28CA0-2A78-4C80-8C28-D6D1023A710B}">
      <dgm:prSet/>
      <dgm:spPr/>
      <dgm:t>
        <a:bodyPr/>
        <a:lstStyle/>
        <a:p>
          <a:endParaRPr lang="en-US"/>
        </a:p>
      </dgm:t>
    </dgm:pt>
    <dgm:pt modelId="{CCB6680F-7A8B-4A12-911F-ED4A9B7BE267}">
      <dgm:prSet/>
      <dgm:spPr/>
      <dgm:t>
        <a:bodyPr/>
        <a:lstStyle/>
        <a:p>
          <a:r>
            <a:rPr lang="en-GB"/>
            <a:t>Sessions at Spring and Autumn school</a:t>
          </a:r>
          <a:endParaRPr lang="en-US"/>
        </a:p>
      </dgm:t>
    </dgm:pt>
    <dgm:pt modelId="{84785402-CDD1-47E7-8540-9C983BE5CE76}" type="parTrans" cxnId="{011BD1B1-8155-41F0-9257-BE8BECBCB8CA}">
      <dgm:prSet/>
      <dgm:spPr/>
      <dgm:t>
        <a:bodyPr/>
        <a:lstStyle/>
        <a:p>
          <a:endParaRPr lang="en-US"/>
        </a:p>
      </dgm:t>
    </dgm:pt>
    <dgm:pt modelId="{E15CFA56-6FD9-4A31-9EDE-AA6C961D2E58}" type="sibTrans" cxnId="{011BD1B1-8155-41F0-9257-BE8BECBCB8CA}">
      <dgm:prSet/>
      <dgm:spPr/>
      <dgm:t>
        <a:bodyPr/>
        <a:lstStyle/>
        <a:p>
          <a:endParaRPr lang="en-US"/>
        </a:p>
      </dgm:t>
    </dgm:pt>
    <dgm:pt modelId="{A687BFE2-2088-412F-A328-89221CCE1C74}">
      <dgm:prSet/>
      <dgm:spPr/>
      <dgm:t>
        <a:bodyPr/>
        <a:lstStyle/>
        <a:p>
          <a:r>
            <a:rPr lang="en-GB"/>
            <a:t>Trainer plenaries</a:t>
          </a:r>
          <a:endParaRPr lang="en-US"/>
        </a:p>
      </dgm:t>
    </dgm:pt>
    <dgm:pt modelId="{B4D328AB-09D1-4396-B3DB-4FED7FFE3131}" type="parTrans" cxnId="{D8FB4E13-5889-4E38-8CEB-439345B3BA0A}">
      <dgm:prSet/>
      <dgm:spPr/>
      <dgm:t>
        <a:bodyPr/>
        <a:lstStyle/>
        <a:p>
          <a:endParaRPr lang="en-US"/>
        </a:p>
      </dgm:t>
    </dgm:pt>
    <dgm:pt modelId="{CA283E3B-2658-4454-A2C3-54096817D94B}" type="sibTrans" cxnId="{D8FB4E13-5889-4E38-8CEB-439345B3BA0A}">
      <dgm:prSet/>
      <dgm:spPr/>
      <dgm:t>
        <a:bodyPr/>
        <a:lstStyle/>
        <a:p>
          <a:endParaRPr lang="en-US"/>
        </a:p>
      </dgm:t>
    </dgm:pt>
    <dgm:pt modelId="{B76A332A-C8E3-47A1-A87E-FA9FB025005E}">
      <dgm:prSet/>
      <dgm:spPr/>
      <dgm:t>
        <a:bodyPr/>
        <a:lstStyle/>
        <a:p>
          <a:r>
            <a:rPr lang="en-GB"/>
            <a:t>Dedicated afternoon workshops</a:t>
          </a:r>
          <a:endParaRPr lang="en-US"/>
        </a:p>
      </dgm:t>
    </dgm:pt>
    <dgm:pt modelId="{FA3E86A8-3720-4B30-AF28-42DEA396E712}" type="parTrans" cxnId="{3E7DA259-694D-4C6C-A863-75E1D071C8EB}">
      <dgm:prSet/>
      <dgm:spPr/>
      <dgm:t>
        <a:bodyPr/>
        <a:lstStyle/>
        <a:p>
          <a:endParaRPr lang="en-US"/>
        </a:p>
      </dgm:t>
    </dgm:pt>
    <dgm:pt modelId="{11A64F7A-7E4A-4A05-A925-18CB1652D642}" type="sibTrans" cxnId="{3E7DA259-694D-4C6C-A863-75E1D071C8EB}">
      <dgm:prSet/>
      <dgm:spPr/>
      <dgm:t>
        <a:bodyPr/>
        <a:lstStyle/>
        <a:p>
          <a:endParaRPr lang="en-US"/>
        </a:p>
      </dgm:t>
    </dgm:pt>
    <dgm:pt modelId="{F25940C0-4CFC-41D7-A121-C84BBA60FD0A}">
      <dgm:prSet/>
      <dgm:spPr/>
      <dgm:t>
        <a:bodyPr/>
        <a:lstStyle/>
        <a:p>
          <a:r>
            <a:rPr lang="en-GB" dirty="0"/>
            <a:t>Consultation resources – North West GP  consultation  toolkit</a:t>
          </a:r>
          <a:endParaRPr lang="en-US" dirty="0"/>
        </a:p>
      </dgm:t>
    </dgm:pt>
    <dgm:pt modelId="{F7416DF1-95E0-4F1C-837E-2C7B3F56A3E2}" type="parTrans" cxnId="{09489CFB-FD99-4613-A418-1BF7F77845FA}">
      <dgm:prSet/>
      <dgm:spPr/>
      <dgm:t>
        <a:bodyPr/>
        <a:lstStyle/>
        <a:p>
          <a:endParaRPr lang="en-US"/>
        </a:p>
      </dgm:t>
    </dgm:pt>
    <dgm:pt modelId="{3C71CA63-DEAE-4450-9105-5B867133DEB7}" type="sibTrans" cxnId="{09489CFB-FD99-4613-A418-1BF7F77845FA}">
      <dgm:prSet/>
      <dgm:spPr/>
      <dgm:t>
        <a:bodyPr/>
        <a:lstStyle/>
        <a:p>
          <a:endParaRPr lang="en-US"/>
        </a:p>
      </dgm:t>
    </dgm:pt>
    <dgm:pt modelId="{35FC60B9-8B5F-434F-993E-63E71727A0CC}">
      <dgm:prSet/>
      <dgm:spPr/>
      <dgm:t>
        <a:bodyPr/>
        <a:lstStyle/>
        <a:p>
          <a:r>
            <a:rPr lang="en-GB"/>
            <a:t>Extra training grant</a:t>
          </a:r>
          <a:endParaRPr lang="en-US"/>
        </a:p>
      </dgm:t>
    </dgm:pt>
    <dgm:pt modelId="{6A71AA27-A5DE-4149-A987-37CDD330C2BB}" type="parTrans" cxnId="{AFC1C82B-5ED7-4695-9A24-BB7C741F391F}">
      <dgm:prSet/>
      <dgm:spPr/>
      <dgm:t>
        <a:bodyPr/>
        <a:lstStyle/>
        <a:p>
          <a:endParaRPr lang="en-US"/>
        </a:p>
      </dgm:t>
    </dgm:pt>
    <dgm:pt modelId="{BC940A72-1984-47D8-A7E8-2DBCEBFB52AA}" type="sibTrans" cxnId="{AFC1C82B-5ED7-4695-9A24-BB7C741F391F}">
      <dgm:prSet/>
      <dgm:spPr/>
      <dgm:t>
        <a:bodyPr/>
        <a:lstStyle/>
        <a:p>
          <a:endParaRPr lang="en-US"/>
        </a:p>
      </dgm:t>
    </dgm:pt>
    <dgm:pt modelId="{8DCA03BE-5351-419E-80BF-A8180C9001D6}" type="pres">
      <dgm:prSet presAssocID="{07734BC3-F83A-4601-AA39-4D5B7E1A2FE5}" presName="diagram" presStyleCnt="0">
        <dgm:presLayoutVars>
          <dgm:dir/>
          <dgm:resizeHandles val="exact"/>
        </dgm:presLayoutVars>
      </dgm:prSet>
      <dgm:spPr/>
    </dgm:pt>
    <dgm:pt modelId="{116249AB-A1C3-4D4E-A430-4E89BA366E0E}" type="pres">
      <dgm:prSet presAssocID="{42EF3087-0912-41B2-8441-1B97C8B9699A}" presName="node" presStyleLbl="node1" presStyleIdx="0" presStyleCnt="7">
        <dgm:presLayoutVars>
          <dgm:bulletEnabled val="1"/>
        </dgm:presLayoutVars>
      </dgm:prSet>
      <dgm:spPr/>
    </dgm:pt>
    <dgm:pt modelId="{F2B10A45-550E-45D8-B558-00E9E4D8EB58}" type="pres">
      <dgm:prSet presAssocID="{7BDF2BB5-DA68-4E3F-90B3-EF5037376D5E}" presName="sibTrans" presStyleCnt="0"/>
      <dgm:spPr/>
    </dgm:pt>
    <dgm:pt modelId="{1A6C746B-A31E-4378-B0B9-BCF468978DED}" type="pres">
      <dgm:prSet presAssocID="{B4A5D75B-B6CE-4CFD-B4E4-E828B2EA18F5}" presName="node" presStyleLbl="node1" presStyleIdx="1" presStyleCnt="7">
        <dgm:presLayoutVars>
          <dgm:bulletEnabled val="1"/>
        </dgm:presLayoutVars>
      </dgm:prSet>
      <dgm:spPr/>
    </dgm:pt>
    <dgm:pt modelId="{0ECCD2EB-0D64-4E7A-B1EC-88FCE91D0738}" type="pres">
      <dgm:prSet presAssocID="{B71CFF40-C2E3-48B4-A038-0763D8CAF17F}" presName="sibTrans" presStyleCnt="0"/>
      <dgm:spPr/>
    </dgm:pt>
    <dgm:pt modelId="{45023746-965C-4784-9331-C1080B4BD4F2}" type="pres">
      <dgm:prSet presAssocID="{CCB6680F-7A8B-4A12-911F-ED4A9B7BE267}" presName="node" presStyleLbl="node1" presStyleIdx="2" presStyleCnt="7">
        <dgm:presLayoutVars>
          <dgm:bulletEnabled val="1"/>
        </dgm:presLayoutVars>
      </dgm:prSet>
      <dgm:spPr/>
    </dgm:pt>
    <dgm:pt modelId="{545B0A1A-695F-4B1A-B603-475810C0F578}" type="pres">
      <dgm:prSet presAssocID="{E15CFA56-6FD9-4A31-9EDE-AA6C961D2E58}" presName="sibTrans" presStyleCnt="0"/>
      <dgm:spPr/>
    </dgm:pt>
    <dgm:pt modelId="{08B00936-6612-4C85-A5E1-4A8788E7769D}" type="pres">
      <dgm:prSet presAssocID="{A687BFE2-2088-412F-A328-89221CCE1C74}" presName="node" presStyleLbl="node1" presStyleIdx="3" presStyleCnt="7">
        <dgm:presLayoutVars>
          <dgm:bulletEnabled val="1"/>
        </dgm:presLayoutVars>
      </dgm:prSet>
      <dgm:spPr/>
    </dgm:pt>
    <dgm:pt modelId="{2C8E8D71-D94F-487B-A81E-771E001119C9}" type="pres">
      <dgm:prSet presAssocID="{CA283E3B-2658-4454-A2C3-54096817D94B}" presName="sibTrans" presStyleCnt="0"/>
      <dgm:spPr/>
    </dgm:pt>
    <dgm:pt modelId="{914DF623-42F9-4DB9-8A8C-02C73CF6AEDE}" type="pres">
      <dgm:prSet presAssocID="{B76A332A-C8E3-47A1-A87E-FA9FB025005E}" presName="node" presStyleLbl="node1" presStyleIdx="4" presStyleCnt="7">
        <dgm:presLayoutVars>
          <dgm:bulletEnabled val="1"/>
        </dgm:presLayoutVars>
      </dgm:prSet>
      <dgm:spPr/>
    </dgm:pt>
    <dgm:pt modelId="{68B16EA3-0F23-4008-902E-D46D761584B3}" type="pres">
      <dgm:prSet presAssocID="{11A64F7A-7E4A-4A05-A925-18CB1652D642}" presName="sibTrans" presStyleCnt="0"/>
      <dgm:spPr/>
    </dgm:pt>
    <dgm:pt modelId="{6C576915-E613-441D-9F5C-863B97866E1E}" type="pres">
      <dgm:prSet presAssocID="{F25940C0-4CFC-41D7-A121-C84BBA60FD0A}" presName="node" presStyleLbl="node1" presStyleIdx="5" presStyleCnt="7">
        <dgm:presLayoutVars>
          <dgm:bulletEnabled val="1"/>
        </dgm:presLayoutVars>
      </dgm:prSet>
      <dgm:spPr/>
    </dgm:pt>
    <dgm:pt modelId="{7B12970A-00D9-41A5-842F-CA4293BE96AB}" type="pres">
      <dgm:prSet presAssocID="{3C71CA63-DEAE-4450-9105-5B867133DEB7}" presName="sibTrans" presStyleCnt="0"/>
      <dgm:spPr/>
    </dgm:pt>
    <dgm:pt modelId="{17A8F26B-C607-44D8-8426-168E6A68474A}" type="pres">
      <dgm:prSet presAssocID="{35FC60B9-8B5F-434F-993E-63E71727A0CC}" presName="node" presStyleLbl="node1" presStyleIdx="6" presStyleCnt="7">
        <dgm:presLayoutVars>
          <dgm:bulletEnabled val="1"/>
        </dgm:presLayoutVars>
      </dgm:prSet>
      <dgm:spPr/>
    </dgm:pt>
  </dgm:ptLst>
  <dgm:cxnLst>
    <dgm:cxn modelId="{4F77950F-114D-4063-A84E-F5B31430DC99}" type="presOf" srcId="{B76A332A-C8E3-47A1-A87E-FA9FB025005E}" destId="{914DF623-42F9-4DB9-8A8C-02C73CF6AEDE}" srcOrd="0" destOrd="0" presId="urn:microsoft.com/office/officeart/2005/8/layout/default"/>
    <dgm:cxn modelId="{D8FB4E13-5889-4E38-8CEB-439345B3BA0A}" srcId="{07734BC3-F83A-4601-AA39-4D5B7E1A2FE5}" destId="{A687BFE2-2088-412F-A328-89221CCE1C74}" srcOrd="3" destOrd="0" parTransId="{B4D328AB-09D1-4396-B3DB-4FED7FFE3131}" sibTransId="{CA283E3B-2658-4454-A2C3-54096817D94B}"/>
    <dgm:cxn modelId="{43FF5217-74D5-4740-8DD2-04D4EAB923CD}" type="presOf" srcId="{B4A5D75B-B6CE-4CFD-B4E4-E828B2EA18F5}" destId="{1A6C746B-A31E-4378-B0B9-BCF468978DED}" srcOrd="0" destOrd="0" presId="urn:microsoft.com/office/officeart/2005/8/layout/default"/>
    <dgm:cxn modelId="{AFC1C82B-5ED7-4695-9A24-BB7C741F391F}" srcId="{07734BC3-F83A-4601-AA39-4D5B7E1A2FE5}" destId="{35FC60B9-8B5F-434F-993E-63E71727A0CC}" srcOrd="6" destOrd="0" parTransId="{6A71AA27-A5DE-4149-A987-37CDD330C2BB}" sibTransId="{BC940A72-1984-47D8-A7E8-2DBCEBFB52AA}"/>
    <dgm:cxn modelId="{02B0292E-D4FF-4901-8DB7-6BFC5644FE63}" type="presOf" srcId="{CCB6680F-7A8B-4A12-911F-ED4A9B7BE267}" destId="{45023746-965C-4784-9331-C1080B4BD4F2}" srcOrd="0" destOrd="0" presId="urn:microsoft.com/office/officeart/2005/8/layout/default"/>
    <dgm:cxn modelId="{A2717D44-E407-4FBA-A54E-ED938E8C8C97}" srcId="{07734BC3-F83A-4601-AA39-4D5B7E1A2FE5}" destId="{42EF3087-0912-41B2-8441-1B97C8B9699A}" srcOrd="0" destOrd="0" parTransId="{E267AC5D-33BF-4C86-A733-E4B5704DA6F3}" sibTransId="{7BDF2BB5-DA68-4E3F-90B3-EF5037376D5E}"/>
    <dgm:cxn modelId="{98DE8344-17B9-4035-9F0D-3344581BFFBC}" type="presOf" srcId="{F25940C0-4CFC-41D7-A121-C84BBA60FD0A}" destId="{6C576915-E613-441D-9F5C-863B97866E1E}" srcOrd="0" destOrd="0" presId="urn:microsoft.com/office/officeart/2005/8/layout/default"/>
    <dgm:cxn modelId="{8568CD64-EFB2-4B73-AB7D-87F374C55F01}" type="presOf" srcId="{A687BFE2-2088-412F-A328-89221CCE1C74}" destId="{08B00936-6612-4C85-A5E1-4A8788E7769D}" srcOrd="0" destOrd="0" presId="urn:microsoft.com/office/officeart/2005/8/layout/default"/>
    <dgm:cxn modelId="{3E7DA259-694D-4C6C-A863-75E1D071C8EB}" srcId="{07734BC3-F83A-4601-AA39-4D5B7E1A2FE5}" destId="{B76A332A-C8E3-47A1-A87E-FA9FB025005E}" srcOrd="4" destOrd="0" parTransId="{FA3E86A8-3720-4B30-AF28-42DEA396E712}" sibTransId="{11A64F7A-7E4A-4A05-A925-18CB1652D642}"/>
    <dgm:cxn modelId="{9AF28CA0-2A78-4C80-8C28-D6D1023A710B}" srcId="{07734BC3-F83A-4601-AA39-4D5B7E1A2FE5}" destId="{B4A5D75B-B6CE-4CFD-B4E4-E828B2EA18F5}" srcOrd="1" destOrd="0" parTransId="{57CCF18A-E745-4E72-A20E-0AF7AF944ECC}" sibTransId="{B71CFF40-C2E3-48B4-A038-0763D8CAF17F}"/>
    <dgm:cxn modelId="{508A3FA4-1E63-4492-B13E-1315584C16A8}" type="presOf" srcId="{42EF3087-0912-41B2-8441-1B97C8B9699A}" destId="{116249AB-A1C3-4D4E-A430-4E89BA366E0E}" srcOrd="0" destOrd="0" presId="urn:microsoft.com/office/officeart/2005/8/layout/default"/>
    <dgm:cxn modelId="{011BD1B1-8155-41F0-9257-BE8BECBCB8CA}" srcId="{07734BC3-F83A-4601-AA39-4D5B7E1A2FE5}" destId="{CCB6680F-7A8B-4A12-911F-ED4A9B7BE267}" srcOrd="2" destOrd="0" parTransId="{84785402-CDD1-47E7-8540-9C983BE5CE76}" sibTransId="{E15CFA56-6FD9-4A31-9EDE-AA6C961D2E58}"/>
    <dgm:cxn modelId="{9940A3D5-D2A4-4AEB-A97F-71B998F2A5BF}" type="presOf" srcId="{07734BC3-F83A-4601-AA39-4D5B7E1A2FE5}" destId="{8DCA03BE-5351-419E-80BF-A8180C9001D6}" srcOrd="0" destOrd="0" presId="urn:microsoft.com/office/officeart/2005/8/layout/default"/>
    <dgm:cxn modelId="{2E1742E4-8FA7-4FFE-BF9F-D3124A36141C}" type="presOf" srcId="{35FC60B9-8B5F-434F-993E-63E71727A0CC}" destId="{17A8F26B-C607-44D8-8426-168E6A68474A}" srcOrd="0" destOrd="0" presId="urn:microsoft.com/office/officeart/2005/8/layout/default"/>
    <dgm:cxn modelId="{09489CFB-FD99-4613-A418-1BF7F77845FA}" srcId="{07734BC3-F83A-4601-AA39-4D5B7E1A2FE5}" destId="{F25940C0-4CFC-41D7-A121-C84BBA60FD0A}" srcOrd="5" destOrd="0" parTransId="{F7416DF1-95E0-4F1C-837E-2C7B3F56A3E2}" sibTransId="{3C71CA63-DEAE-4450-9105-5B867133DEB7}"/>
    <dgm:cxn modelId="{1C023856-477F-41C8-989F-7345C1C24317}" type="presParOf" srcId="{8DCA03BE-5351-419E-80BF-A8180C9001D6}" destId="{116249AB-A1C3-4D4E-A430-4E89BA366E0E}" srcOrd="0" destOrd="0" presId="urn:microsoft.com/office/officeart/2005/8/layout/default"/>
    <dgm:cxn modelId="{064FCA85-48B9-4DDC-A7D5-BF8EAE3AC38E}" type="presParOf" srcId="{8DCA03BE-5351-419E-80BF-A8180C9001D6}" destId="{F2B10A45-550E-45D8-B558-00E9E4D8EB58}" srcOrd="1" destOrd="0" presId="urn:microsoft.com/office/officeart/2005/8/layout/default"/>
    <dgm:cxn modelId="{22809B39-F29E-4B24-BF38-02EED4DC79C7}" type="presParOf" srcId="{8DCA03BE-5351-419E-80BF-A8180C9001D6}" destId="{1A6C746B-A31E-4378-B0B9-BCF468978DED}" srcOrd="2" destOrd="0" presId="urn:microsoft.com/office/officeart/2005/8/layout/default"/>
    <dgm:cxn modelId="{323FED22-D12A-4E76-A98D-1E6B7B47EC46}" type="presParOf" srcId="{8DCA03BE-5351-419E-80BF-A8180C9001D6}" destId="{0ECCD2EB-0D64-4E7A-B1EC-88FCE91D0738}" srcOrd="3" destOrd="0" presId="urn:microsoft.com/office/officeart/2005/8/layout/default"/>
    <dgm:cxn modelId="{B65BB771-9F1D-4D9F-9A17-B3226B854DE0}" type="presParOf" srcId="{8DCA03BE-5351-419E-80BF-A8180C9001D6}" destId="{45023746-965C-4784-9331-C1080B4BD4F2}" srcOrd="4" destOrd="0" presId="urn:microsoft.com/office/officeart/2005/8/layout/default"/>
    <dgm:cxn modelId="{857F97DD-7B90-4CFD-8516-A2C8E3659111}" type="presParOf" srcId="{8DCA03BE-5351-419E-80BF-A8180C9001D6}" destId="{545B0A1A-695F-4B1A-B603-475810C0F578}" srcOrd="5" destOrd="0" presId="urn:microsoft.com/office/officeart/2005/8/layout/default"/>
    <dgm:cxn modelId="{66E85760-5EA8-460B-8977-0D6A7F17F355}" type="presParOf" srcId="{8DCA03BE-5351-419E-80BF-A8180C9001D6}" destId="{08B00936-6612-4C85-A5E1-4A8788E7769D}" srcOrd="6" destOrd="0" presId="urn:microsoft.com/office/officeart/2005/8/layout/default"/>
    <dgm:cxn modelId="{A97910E2-B804-4358-8479-B678231E5E4D}" type="presParOf" srcId="{8DCA03BE-5351-419E-80BF-A8180C9001D6}" destId="{2C8E8D71-D94F-487B-A81E-771E001119C9}" srcOrd="7" destOrd="0" presId="urn:microsoft.com/office/officeart/2005/8/layout/default"/>
    <dgm:cxn modelId="{6E783910-2B29-494A-AEF5-6160978F172E}" type="presParOf" srcId="{8DCA03BE-5351-419E-80BF-A8180C9001D6}" destId="{914DF623-42F9-4DB9-8A8C-02C73CF6AEDE}" srcOrd="8" destOrd="0" presId="urn:microsoft.com/office/officeart/2005/8/layout/default"/>
    <dgm:cxn modelId="{1748634D-BCDD-4989-BCA8-781CA2031CB9}" type="presParOf" srcId="{8DCA03BE-5351-419E-80BF-A8180C9001D6}" destId="{68B16EA3-0F23-4008-902E-D46D761584B3}" srcOrd="9" destOrd="0" presId="urn:microsoft.com/office/officeart/2005/8/layout/default"/>
    <dgm:cxn modelId="{D7E58EB8-C142-4AC7-A8B9-4A273814FE59}" type="presParOf" srcId="{8DCA03BE-5351-419E-80BF-A8180C9001D6}" destId="{6C576915-E613-441D-9F5C-863B97866E1E}" srcOrd="10" destOrd="0" presId="urn:microsoft.com/office/officeart/2005/8/layout/default"/>
    <dgm:cxn modelId="{9B0D04F3-98DE-42CE-A799-6D9703FA2BD2}" type="presParOf" srcId="{8DCA03BE-5351-419E-80BF-A8180C9001D6}" destId="{7B12970A-00D9-41A5-842F-CA4293BE96AB}" srcOrd="11" destOrd="0" presId="urn:microsoft.com/office/officeart/2005/8/layout/default"/>
    <dgm:cxn modelId="{0A885F18-42E9-4CC0-BF64-0356F6E11543}" type="presParOf" srcId="{8DCA03BE-5351-419E-80BF-A8180C9001D6}" destId="{17A8F26B-C607-44D8-8426-168E6A68474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0C8B7B-0B8A-44C1-9E2C-E3B1B4B8386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4E53BED-F8C9-4D60-BA36-EFC8E21932F7}">
      <dgm:prSet/>
      <dgm:spPr/>
      <dgm:t>
        <a:bodyPr/>
        <a:lstStyle/>
        <a:p>
          <a:r>
            <a:rPr lang="en-GB"/>
            <a:t>Skills</a:t>
          </a:r>
          <a:endParaRPr lang="en-US"/>
        </a:p>
      </dgm:t>
    </dgm:pt>
    <dgm:pt modelId="{10F096AD-2E2F-4A44-8E28-ACAAC4E49EAC}" type="parTrans" cxnId="{F41B9D62-6DA5-451B-A83E-948C0D81F186}">
      <dgm:prSet/>
      <dgm:spPr/>
      <dgm:t>
        <a:bodyPr/>
        <a:lstStyle/>
        <a:p>
          <a:endParaRPr lang="en-US"/>
        </a:p>
      </dgm:t>
    </dgm:pt>
    <dgm:pt modelId="{267E7CCB-88BC-47CD-9632-F7D194672132}" type="sibTrans" cxnId="{F41B9D62-6DA5-451B-A83E-948C0D81F186}">
      <dgm:prSet/>
      <dgm:spPr/>
      <dgm:t>
        <a:bodyPr/>
        <a:lstStyle/>
        <a:p>
          <a:endParaRPr lang="en-US"/>
        </a:p>
      </dgm:t>
    </dgm:pt>
    <dgm:pt modelId="{F4DEA221-A263-4BF7-8C5E-EDBD4CDABB2E}">
      <dgm:prSet/>
      <dgm:spPr/>
      <dgm:t>
        <a:bodyPr/>
        <a:lstStyle/>
        <a:p>
          <a:r>
            <a:rPr lang="en-GB"/>
            <a:t>Knowledge</a:t>
          </a:r>
          <a:endParaRPr lang="en-US"/>
        </a:p>
      </dgm:t>
    </dgm:pt>
    <dgm:pt modelId="{4F28EB93-C122-492B-8337-7EEEAB996F31}" type="parTrans" cxnId="{338CE1DF-B677-42B9-A2AC-72007C91F046}">
      <dgm:prSet/>
      <dgm:spPr/>
      <dgm:t>
        <a:bodyPr/>
        <a:lstStyle/>
        <a:p>
          <a:endParaRPr lang="en-US"/>
        </a:p>
      </dgm:t>
    </dgm:pt>
    <dgm:pt modelId="{5B8937C8-5CDF-42A3-98EA-1BC11E483A15}" type="sibTrans" cxnId="{338CE1DF-B677-42B9-A2AC-72007C91F046}">
      <dgm:prSet/>
      <dgm:spPr/>
      <dgm:t>
        <a:bodyPr/>
        <a:lstStyle/>
        <a:p>
          <a:endParaRPr lang="en-US"/>
        </a:p>
      </dgm:t>
    </dgm:pt>
    <dgm:pt modelId="{8929E41D-2093-40B8-9F3F-D60727AAE6FC}">
      <dgm:prSet/>
      <dgm:spPr/>
      <dgm:t>
        <a:bodyPr/>
        <a:lstStyle/>
        <a:p>
          <a:r>
            <a:rPr lang="en-GB" dirty="0"/>
            <a:t>Internal </a:t>
          </a:r>
          <a:endParaRPr lang="en-US" dirty="0"/>
        </a:p>
      </dgm:t>
    </dgm:pt>
    <dgm:pt modelId="{F32E9285-F61A-4F2F-AE8E-376097C024C8}" type="parTrans" cxnId="{138BA4A7-1E8A-44D7-89AB-0558235B4D8B}">
      <dgm:prSet/>
      <dgm:spPr/>
      <dgm:t>
        <a:bodyPr/>
        <a:lstStyle/>
        <a:p>
          <a:endParaRPr lang="en-US"/>
        </a:p>
      </dgm:t>
    </dgm:pt>
    <dgm:pt modelId="{3CD79895-EC02-481E-8782-1500E5BD1D0B}" type="sibTrans" cxnId="{138BA4A7-1E8A-44D7-89AB-0558235B4D8B}">
      <dgm:prSet/>
      <dgm:spPr/>
      <dgm:t>
        <a:bodyPr/>
        <a:lstStyle/>
        <a:p>
          <a:endParaRPr lang="en-US"/>
        </a:p>
      </dgm:t>
    </dgm:pt>
    <dgm:pt modelId="{C8E30508-3B3F-44D2-BD64-97D63605DFAF}">
      <dgm:prSet/>
      <dgm:spPr/>
      <dgm:t>
        <a:bodyPr/>
        <a:lstStyle/>
        <a:p>
          <a:r>
            <a:rPr lang="en-GB"/>
            <a:t>Past</a:t>
          </a:r>
          <a:endParaRPr lang="en-US"/>
        </a:p>
      </dgm:t>
    </dgm:pt>
    <dgm:pt modelId="{FACBA05A-2BF6-45B8-A806-949CCFA7B5CA}" type="parTrans" cxnId="{EF759E56-F0F5-4F6A-8DE8-8146C645D119}">
      <dgm:prSet/>
      <dgm:spPr/>
      <dgm:t>
        <a:bodyPr/>
        <a:lstStyle/>
        <a:p>
          <a:endParaRPr lang="en-US"/>
        </a:p>
      </dgm:t>
    </dgm:pt>
    <dgm:pt modelId="{2F1DFD14-C7F5-483B-9C01-5B0DA2550F74}" type="sibTrans" cxnId="{EF759E56-F0F5-4F6A-8DE8-8146C645D119}">
      <dgm:prSet/>
      <dgm:spPr/>
      <dgm:t>
        <a:bodyPr/>
        <a:lstStyle/>
        <a:p>
          <a:endParaRPr lang="en-US"/>
        </a:p>
      </dgm:t>
    </dgm:pt>
    <dgm:pt modelId="{F1949F41-DB14-4EF9-8DD3-B7632F196AAB}">
      <dgm:prSet/>
      <dgm:spPr/>
      <dgm:t>
        <a:bodyPr/>
        <a:lstStyle/>
        <a:p>
          <a:r>
            <a:rPr lang="en-GB"/>
            <a:t>External</a:t>
          </a:r>
          <a:endParaRPr lang="en-US"/>
        </a:p>
      </dgm:t>
    </dgm:pt>
    <dgm:pt modelId="{D7D61BC4-16FA-4402-9524-647A9F8A0FE6}" type="parTrans" cxnId="{4BF5D7FF-0349-4763-AACB-F6C8F6C0CDAD}">
      <dgm:prSet/>
      <dgm:spPr/>
      <dgm:t>
        <a:bodyPr/>
        <a:lstStyle/>
        <a:p>
          <a:endParaRPr lang="en-US"/>
        </a:p>
      </dgm:t>
    </dgm:pt>
    <dgm:pt modelId="{C2A24B9F-8FD0-44F7-A424-7BA7A8962C32}" type="sibTrans" cxnId="{4BF5D7FF-0349-4763-AACB-F6C8F6C0CDAD}">
      <dgm:prSet/>
      <dgm:spPr/>
      <dgm:t>
        <a:bodyPr/>
        <a:lstStyle/>
        <a:p>
          <a:endParaRPr lang="en-US"/>
        </a:p>
      </dgm:t>
    </dgm:pt>
    <dgm:pt modelId="{E4E294E8-3A8C-4063-9281-5048A360B464}" type="pres">
      <dgm:prSet presAssocID="{B60C8B7B-0B8A-44C1-9E2C-E3B1B4B8386B}" presName="diagram" presStyleCnt="0">
        <dgm:presLayoutVars>
          <dgm:dir/>
          <dgm:resizeHandles val="exact"/>
        </dgm:presLayoutVars>
      </dgm:prSet>
      <dgm:spPr/>
    </dgm:pt>
    <dgm:pt modelId="{97245CAD-AC09-4148-93F9-7295E25E2118}" type="pres">
      <dgm:prSet presAssocID="{04E53BED-F8C9-4D60-BA36-EFC8E21932F7}" presName="node" presStyleLbl="node1" presStyleIdx="0" presStyleCnt="5" custLinFactNeighborX="48173" custLinFactNeighborY="-5308">
        <dgm:presLayoutVars>
          <dgm:bulletEnabled val="1"/>
        </dgm:presLayoutVars>
      </dgm:prSet>
      <dgm:spPr/>
    </dgm:pt>
    <dgm:pt modelId="{7F8A0E52-4C03-4486-AB08-7AB23C28E766}" type="pres">
      <dgm:prSet presAssocID="{267E7CCB-88BC-47CD-9632-F7D194672132}" presName="sibTrans" presStyleCnt="0"/>
      <dgm:spPr/>
    </dgm:pt>
    <dgm:pt modelId="{4570A153-A6EE-43F6-BC05-A4F117FBA306}" type="pres">
      <dgm:prSet presAssocID="{F4DEA221-A263-4BF7-8C5E-EDBD4CDABB2E}" presName="node" presStyleLbl="node1" presStyleIdx="1" presStyleCnt="5" custLinFactNeighborX="65112" custLinFactNeighborY="-270">
        <dgm:presLayoutVars>
          <dgm:bulletEnabled val="1"/>
        </dgm:presLayoutVars>
      </dgm:prSet>
      <dgm:spPr/>
    </dgm:pt>
    <dgm:pt modelId="{66F69BFA-8B6A-4AC6-9A2C-5BACFFC66610}" type="pres">
      <dgm:prSet presAssocID="{5B8937C8-5CDF-42A3-98EA-1BC11E483A15}" presName="sibTrans" presStyleCnt="0"/>
      <dgm:spPr/>
    </dgm:pt>
    <dgm:pt modelId="{DEB5A835-E5D4-4879-B557-C716FF54B081}" type="pres">
      <dgm:prSet presAssocID="{8929E41D-2093-40B8-9F3F-D60727AAE6FC}" presName="node" presStyleLbl="node1" presStyleIdx="2" presStyleCnt="5" custLinFactX="-100000" custLinFactY="20624" custLinFactNeighborX="-168542" custLinFactNeighborY="100000">
        <dgm:presLayoutVars>
          <dgm:bulletEnabled val="1"/>
        </dgm:presLayoutVars>
      </dgm:prSet>
      <dgm:spPr/>
    </dgm:pt>
    <dgm:pt modelId="{16809940-0812-4713-B00C-B319790BC6FE}" type="pres">
      <dgm:prSet presAssocID="{3CD79895-EC02-481E-8782-1500E5BD1D0B}" presName="sibTrans" presStyleCnt="0"/>
      <dgm:spPr/>
    </dgm:pt>
    <dgm:pt modelId="{255A10F3-C073-4853-8D4C-83A997DE063C}" type="pres">
      <dgm:prSet presAssocID="{C8E30508-3B3F-44D2-BD64-97D63605DFAF}" presName="node" presStyleLbl="node1" presStyleIdx="3" presStyleCnt="5" custLinFactNeighborX="55000" custLinFactNeighborY="-1080">
        <dgm:presLayoutVars>
          <dgm:bulletEnabled val="1"/>
        </dgm:presLayoutVars>
      </dgm:prSet>
      <dgm:spPr/>
    </dgm:pt>
    <dgm:pt modelId="{5EA566BB-B74C-49F1-A8C9-595055086C69}" type="pres">
      <dgm:prSet presAssocID="{2F1DFD14-C7F5-483B-9C01-5B0DA2550F74}" presName="sibTrans" presStyleCnt="0"/>
      <dgm:spPr/>
    </dgm:pt>
    <dgm:pt modelId="{8951DA0B-C45D-4803-9E5C-D93A7E5C8FC6}" type="pres">
      <dgm:prSet presAssocID="{F1949F41-DB14-4EF9-8DD3-B7632F196AAB}" presName="node" presStyleLbl="node1" presStyleIdx="4" presStyleCnt="5" custLinFactNeighborX="58469" custLinFactNeighborY="-1080">
        <dgm:presLayoutVars>
          <dgm:bulletEnabled val="1"/>
        </dgm:presLayoutVars>
      </dgm:prSet>
      <dgm:spPr/>
    </dgm:pt>
  </dgm:ptLst>
  <dgm:cxnLst>
    <dgm:cxn modelId="{D0C5AC3A-020F-479A-BCA0-DD1BB412B1D3}" type="presOf" srcId="{04E53BED-F8C9-4D60-BA36-EFC8E21932F7}" destId="{97245CAD-AC09-4148-93F9-7295E25E2118}" srcOrd="0" destOrd="0" presId="urn:microsoft.com/office/officeart/2005/8/layout/default"/>
    <dgm:cxn modelId="{F41B9D62-6DA5-451B-A83E-948C0D81F186}" srcId="{B60C8B7B-0B8A-44C1-9E2C-E3B1B4B8386B}" destId="{04E53BED-F8C9-4D60-BA36-EFC8E21932F7}" srcOrd="0" destOrd="0" parTransId="{10F096AD-2E2F-4A44-8E28-ACAAC4E49EAC}" sibTransId="{267E7CCB-88BC-47CD-9632-F7D194672132}"/>
    <dgm:cxn modelId="{EF759E56-F0F5-4F6A-8DE8-8146C645D119}" srcId="{B60C8B7B-0B8A-44C1-9E2C-E3B1B4B8386B}" destId="{C8E30508-3B3F-44D2-BD64-97D63605DFAF}" srcOrd="3" destOrd="0" parTransId="{FACBA05A-2BF6-45B8-A806-949CCFA7B5CA}" sibTransId="{2F1DFD14-C7F5-483B-9C01-5B0DA2550F74}"/>
    <dgm:cxn modelId="{F8057B81-529A-4A6D-97B5-F69709E53CFD}" type="presOf" srcId="{F1949F41-DB14-4EF9-8DD3-B7632F196AAB}" destId="{8951DA0B-C45D-4803-9E5C-D93A7E5C8FC6}" srcOrd="0" destOrd="0" presId="urn:microsoft.com/office/officeart/2005/8/layout/default"/>
    <dgm:cxn modelId="{29357B83-15DC-495B-9D15-F9B3F2387CE9}" type="presOf" srcId="{F4DEA221-A263-4BF7-8C5E-EDBD4CDABB2E}" destId="{4570A153-A6EE-43F6-BC05-A4F117FBA306}" srcOrd="0" destOrd="0" presId="urn:microsoft.com/office/officeart/2005/8/layout/default"/>
    <dgm:cxn modelId="{CF218D93-2974-4904-BB41-767CB9578EF6}" type="presOf" srcId="{B60C8B7B-0B8A-44C1-9E2C-E3B1B4B8386B}" destId="{E4E294E8-3A8C-4063-9281-5048A360B464}" srcOrd="0" destOrd="0" presId="urn:microsoft.com/office/officeart/2005/8/layout/default"/>
    <dgm:cxn modelId="{138BA4A7-1E8A-44D7-89AB-0558235B4D8B}" srcId="{B60C8B7B-0B8A-44C1-9E2C-E3B1B4B8386B}" destId="{8929E41D-2093-40B8-9F3F-D60727AAE6FC}" srcOrd="2" destOrd="0" parTransId="{F32E9285-F61A-4F2F-AE8E-376097C024C8}" sibTransId="{3CD79895-EC02-481E-8782-1500E5BD1D0B}"/>
    <dgm:cxn modelId="{F8637FAD-17D7-4732-B6E9-3D8432D5E37A}" type="presOf" srcId="{C8E30508-3B3F-44D2-BD64-97D63605DFAF}" destId="{255A10F3-C073-4853-8D4C-83A997DE063C}" srcOrd="0" destOrd="0" presId="urn:microsoft.com/office/officeart/2005/8/layout/default"/>
    <dgm:cxn modelId="{338CE1DF-B677-42B9-A2AC-72007C91F046}" srcId="{B60C8B7B-0B8A-44C1-9E2C-E3B1B4B8386B}" destId="{F4DEA221-A263-4BF7-8C5E-EDBD4CDABB2E}" srcOrd="1" destOrd="0" parTransId="{4F28EB93-C122-492B-8337-7EEEAB996F31}" sibTransId="{5B8937C8-5CDF-42A3-98EA-1BC11E483A15}"/>
    <dgm:cxn modelId="{45932BFC-7716-4E33-A87E-962C149C6422}" type="presOf" srcId="{8929E41D-2093-40B8-9F3F-D60727AAE6FC}" destId="{DEB5A835-E5D4-4879-B557-C716FF54B081}" srcOrd="0" destOrd="0" presId="urn:microsoft.com/office/officeart/2005/8/layout/default"/>
    <dgm:cxn modelId="{4BF5D7FF-0349-4763-AACB-F6C8F6C0CDAD}" srcId="{B60C8B7B-0B8A-44C1-9E2C-E3B1B4B8386B}" destId="{F1949F41-DB14-4EF9-8DD3-B7632F196AAB}" srcOrd="4" destOrd="0" parTransId="{D7D61BC4-16FA-4402-9524-647A9F8A0FE6}" sibTransId="{C2A24B9F-8FD0-44F7-A424-7BA7A8962C32}"/>
    <dgm:cxn modelId="{C834938A-2314-4D49-A7C9-4973E5332CBB}" type="presParOf" srcId="{E4E294E8-3A8C-4063-9281-5048A360B464}" destId="{97245CAD-AC09-4148-93F9-7295E25E2118}" srcOrd="0" destOrd="0" presId="urn:microsoft.com/office/officeart/2005/8/layout/default"/>
    <dgm:cxn modelId="{6974C6D0-3C2E-4B7A-9CEF-9FDB567A3C88}" type="presParOf" srcId="{E4E294E8-3A8C-4063-9281-5048A360B464}" destId="{7F8A0E52-4C03-4486-AB08-7AB23C28E766}" srcOrd="1" destOrd="0" presId="urn:microsoft.com/office/officeart/2005/8/layout/default"/>
    <dgm:cxn modelId="{8E95B5F6-AE6D-498B-9BAB-4BC4358E22CE}" type="presParOf" srcId="{E4E294E8-3A8C-4063-9281-5048A360B464}" destId="{4570A153-A6EE-43F6-BC05-A4F117FBA306}" srcOrd="2" destOrd="0" presId="urn:microsoft.com/office/officeart/2005/8/layout/default"/>
    <dgm:cxn modelId="{10DD464C-F623-4705-AA2E-1769DFAADB00}" type="presParOf" srcId="{E4E294E8-3A8C-4063-9281-5048A360B464}" destId="{66F69BFA-8B6A-4AC6-9A2C-5BACFFC66610}" srcOrd="3" destOrd="0" presId="urn:microsoft.com/office/officeart/2005/8/layout/default"/>
    <dgm:cxn modelId="{DB6CDC83-E224-48F1-8B58-F1CB3D8BEED5}" type="presParOf" srcId="{E4E294E8-3A8C-4063-9281-5048A360B464}" destId="{DEB5A835-E5D4-4879-B557-C716FF54B081}" srcOrd="4" destOrd="0" presId="urn:microsoft.com/office/officeart/2005/8/layout/default"/>
    <dgm:cxn modelId="{D099ADFF-AF69-4BE7-9A6C-B8EB0A58FFB0}" type="presParOf" srcId="{E4E294E8-3A8C-4063-9281-5048A360B464}" destId="{16809940-0812-4713-B00C-B319790BC6FE}" srcOrd="5" destOrd="0" presId="urn:microsoft.com/office/officeart/2005/8/layout/default"/>
    <dgm:cxn modelId="{867E0836-0A58-4FBD-8EAC-5E38E13F5DD4}" type="presParOf" srcId="{E4E294E8-3A8C-4063-9281-5048A360B464}" destId="{255A10F3-C073-4853-8D4C-83A997DE063C}" srcOrd="6" destOrd="0" presId="urn:microsoft.com/office/officeart/2005/8/layout/default"/>
    <dgm:cxn modelId="{C8DD77E5-6811-42F0-BD63-794FBCA953D4}" type="presParOf" srcId="{E4E294E8-3A8C-4063-9281-5048A360B464}" destId="{5EA566BB-B74C-49F1-A8C9-595055086C69}" srcOrd="7" destOrd="0" presId="urn:microsoft.com/office/officeart/2005/8/layout/default"/>
    <dgm:cxn modelId="{1349A49A-AA48-482F-8826-8629C41D1A5C}" type="presParOf" srcId="{E4E294E8-3A8C-4063-9281-5048A360B464}" destId="{8951DA0B-C45D-4803-9E5C-D93A7E5C8FC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9FE01C-0A02-465D-8064-646AF0FC5B0B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1BF8636-9E6C-4B50-817A-BC7AC79DA96E}">
      <dgm:prSet/>
      <dgm:spPr/>
      <dgm:t>
        <a:bodyPr/>
        <a:lstStyle/>
        <a:p>
          <a:r>
            <a:rPr lang="en-GB" dirty="0"/>
            <a:t>I     Identify   </a:t>
          </a:r>
          <a:endParaRPr lang="en-US" dirty="0"/>
        </a:p>
      </dgm:t>
    </dgm:pt>
    <dgm:pt modelId="{F159F3E4-1EAD-4A5C-B68A-D1B4412D14FE}" type="parTrans" cxnId="{0091B920-9BE2-42FA-9187-2B3098AF5462}">
      <dgm:prSet/>
      <dgm:spPr/>
      <dgm:t>
        <a:bodyPr/>
        <a:lstStyle/>
        <a:p>
          <a:endParaRPr lang="en-US"/>
        </a:p>
      </dgm:t>
    </dgm:pt>
    <dgm:pt modelId="{F7C2307C-13AD-469A-AED6-F9680E538CCA}" type="sibTrans" cxnId="{0091B920-9BE2-42FA-9187-2B3098AF5462}">
      <dgm:prSet/>
      <dgm:spPr/>
      <dgm:t>
        <a:bodyPr/>
        <a:lstStyle/>
        <a:p>
          <a:endParaRPr lang="en-US"/>
        </a:p>
      </dgm:t>
    </dgm:pt>
    <dgm:pt modelId="{824864A5-55F2-4501-9528-D311140CF8D7}">
      <dgm:prSet/>
      <dgm:spPr/>
      <dgm:t>
        <a:bodyPr/>
        <a:lstStyle/>
        <a:p>
          <a:r>
            <a:rPr lang="en-GB"/>
            <a:t>S     Share </a:t>
          </a:r>
          <a:endParaRPr lang="en-US"/>
        </a:p>
      </dgm:t>
    </dgm:pt>
    <dgm:pt modelId="{270DC201-043C-4C3F-9ABC-755629B9E66F}" type="parTrans" cxnId="{61257669-73C7-4E2D-B0F4-8F8FE33B4C9A}">
      <dgm:prSet/>
      <dgm:spPr/>
      <dgm:t>
        <a:bodyPr/>
        <a:lstStyle/>
        <a:p>
          <a:endParaRPr lang="en-US"/>
        </a:p>
      </dgm:t>
    </dgm:pt>
    <dgm:pt modelId="{8E04FDFA-E4FB-407C-993E-0E15B47E514C}" type="sibTrans" cxnId="{61257669-73C7-4E2D-B0F4-8F8FE33B4C9A}">
      <dgm:prSet/>
      <dgm:spPr/>
      <dgm:t>
        <a:bodyPr/>
        <a:lstStyle/>
        <a:p>
          <a:endParaRPr lang="en-US"/>
        </a:p>
      </dgm:t>
    </dgm:pt>
    <dgm:pt modelId="{540F7586-7A3D-46E2-947F-BBBF5A3CA439}">
      <dgm:prSet/>
      <dgm:spPr/>
      <dgm:t>
        <a:bodyPr/>
        <a:lstStyle/>
        <a:p>
          <a:r>
            <a:rPr lang="en-GB" dirty="0"/>
            <a:t>I     Involve </a:t>
          </a:r>
          <a:endParaRPr lang="en-US" dirty="0"/>
        </a:p>
      </dgm:t>
    </dgm:pt>
    <dgm:pt modelId="{15BC131E-E7EE-40EE-9EE5-55A69C5C0170}" type="parTrans" cxnId="{A1FC9E64-3D2C-4D30-88EB-BFB6F168576A}">
      <dgm:prSet/>
      <dgm:spPr/>
      <dgm:t>
        <a:bodyPr/>
        <a:lstStyle/>
        <a:p>
          <a:endParaRPr lang="en-US"/>
        </a:p>
      </dgm:t>
    </dgm:pt>
    <dgm:pt modelId="{0EA63661-5037-4575-98EA-62D01638C431}" type="sibTrans" cxnId="{A1FC9E64-3D2C-4D30-88EB-BFB6F168576A}">
      <dgm:prSet/>
      <dgm:spPr/>
      <dgm:t>
        <a:bodyPr/>
        <a:lstStyle/>
        <a:p>
          <a:endParaRPr lang="en-US"/>
        </a:p>
      </dgm:t>
    </dgm:pt>
    <dgm:pt modelId="{F867D161-E209-4F66-AF66-A62CEF4F1F71}">
      <dgm:prSet/>
      <dgm:spPr/>
      <dgm:t>
        <a:bodyPr/>
        <a:lstStyle/>
        <a:p>
          <a:r>
            <a:rPr lang="en-GB" dirty="0"/>
            <a:t>D   Document   </a:t>
          </a:r>
          <a:endParaRPr lang="en-US" dirty="0"/>
        </a:p>
      </dgm:t>
    </dgm:pt>
    <dgm:pt modelId="{9FC5B29B-2E7B-441F-B655-C1AE72B5A573}" type="parTrans" cxnId="{E7149832-7059-4044-9E14-511814F9339F}">
      <dgm:prSet/>
      <dgm:spPr/>
      <dgm:t>
        <a:bodyPr/>
        <a:lstStyle/>
        <a:p>
          <a:endParaRPr lang="en-US"/>
        </a:p>
      </dgm:t>
    </dgm:pt>
    <dgm:pt modelId="{1CA32950-57D9-43FF-9D79-010E6679C923}" type="sibTrans" cxnId="{E7149832-7059-4044-9E14-511814F9339F}">
      <dgm:prSet/>
      <dgm:spPr/>
      <dgm:t>
        <a:bodyPr/>
        <a:lstStyle/>
        <a:p>
          <a:endParaRPr lang="en-US"/>
        </a:p>
      </dgm:t>
    </dgm:pt>
    <dgm:pt modelId="{98F3F94E-1905-4CF3-A461-80B933AE8E38}">
      <dgm:prSet/>
      <dgm:spPr/>
      <dgm:t>
        <a:bodyPr/>
        <a:lstStyle/>
        <a:p>
          <a:pPr>
            <a:buFontTx/>
            <a:buNone/>
          </a:pPr>
          <a:r>
            <a:rPr lang="en-GB"/>
            <a:t>use RDMp,  SKIPE, other sources</a:t>
          </a:r>
        </a:p>
      </dgm:t>
    </dgm:pt>
    <dgm:pt modelId="{88D923DB-F9F0-4873-8477-F4E132A19AA4}" type="parTrans" cxnId="{3BA471EF-9D4A-41E4-AE8A-A5861A571E8D}">
      <dgm:prSet/>
      <dgm:spPr/>
      <dgm:t>
        <a:bodyPr/>
        <a:lstStyle/>
        <a:p>
          <a:endParaRPr lang="en-GB"/>
        </a:p>
      </dgm:t>
    </dgm:pt>
    <dgm:pt modelId="{112F87F2-66AC-4DB0-B26E-FF1534429E9A}" type="sibTrans" cxnId="{3BA471EF-9D4A-41E4-AE8A-A5861A571E8D}">
      <dgm:prSet/>
      <dgm:spPr/>
      <dgm:t>
        <a:bodyPr/>
        <a:lstStyle/>
        <a:p>
          <a:endParaRPr lang="en-GB"/>
        </a:p>
      </dgm:t>
    </dgm:pt>
    <dgm:pt modelId="{7D11A21F-41A9-49F4-9AB1-38C5ACE37AAF}">
      <dgm:prSet/>
      <dgm:spPr/>
      <dgm:t>
        <a:bodyPr/>
        <a:lstStyle/>
        <a:p>
          <a:pPr>
            <a:buFontTx/>
            <a:buNone/>
          </a:pPr>
          <a:r>
            <a:rPr lang="en-GB"/>
            <a:t>concern with trainee, ES, TPD,    performance lead</a:t>
          </a:r>
        </a:p>
      </dgm:t>
    </dgm:pt>
    <dgm:pt modelId="{31EA0A45-C68A-4038-8C7C-3763A0B34C4E}" type="parTrans" cxnId="{6577EB96-8892-418C-8CC0-BD6D46EBB938}">
      <dgm:prSet/>
      <dgm:spPr/>
      <dgm:t>
        <a:bodyPr/>
        <a:lstStyle/>
        <a:p>
          <a:endParaRPr lang="en-GB"/>
        </a:p>
      </dgm:t>
    </dgm:pt>
    <dgm:pt modelId="{4E6B06E8-7028-4696-8354-8EE5013A5BFA}" type="sibTrans" cxnId="{6577EB96-8892-418C-8CC0-BD6D46EBB938}">
      <dgm:prSet/>
      <dgm:spPr/>
      <dgm:t>
        <a:bodyPr/>
        <a:lstStyle/>
        <a:p>
          <a:endParaRPr lang="en-GB"/>
        </a:p>
      </dgm:t>
    </dgm:pt>
    <dgm:pt modelId="{761CB69D-6B88-4D6E-806D-8C53848D2787}">
      <dgm:prSet/>
      <dgm:spPr/>
      <dgm:t>
        <a:bodyPr/>
        <a:lstStyle/>
        <a:p>
          <a:pPr>
            <a:buFontTx/>
            <a:buNone/>
          </a:pPr>
          <a:r>
            <a:rPr lang="en-GB"/>
            <a:t>the trainee   - plan together</a:t>
          </a:r>
        </a:p>
      </dgm:t>
    </dgm:pt>
    <dgm:pt modelId="{838CA24F-F2C3-48DD-B081-80215663F79E}" type="parTrans" cxnId="{E58A0528-EA34-4142-8A44-7CF08EAC4A7E}">
      <dgm:prSet/>
      <dgm:spPr/>
      <dgm:t>
        <a:bodyPr/>
        <a:lstStyle/>
        <a:p>
          <a:endParaRPr lang="en-GB"/>
        </a:p>
      </dgm:t>
    </dgm:pt>
    <dgm:pt modelId="{2111845F-5A39-4901-BBF5-5F92F43A8B28}" type="sibTrans" cxnId="{E58A0528-EA34-4142-8A44-7CF08EAC4A7E}">
      <dgm:prSet/>
      <dgm:spPr/>
      <dgm:t>
        <a:bodyPr/>
        <a:lstStyle/>
        <a:p>
          <a:endParaRPr lang="en-GB"/>
        </a:p>
      </dgm:t>
    </dgm:pt>
    <dgm:pt modelId="{B1BA7824-7792-434E-8F88-2F1CFE6FD1F4}">
      <dgm:prSet/>
      <dgm:spPr/>
      <dgm:t>
        <a:bodyPr/>
        <a:lstStyle/>
        <a:p>
          <a:pPr>
            <a:buFontTx/>
            <a:buNone/>
          </a:pPr>
          <a:r>
            <a:rPr lang="en-GB" dirty="0"/>
            <a:t>educator notes on </a:t>
          </a:r>
          <a:r>
            <a:rPr lang="en-GB" dirty="0" err="1"/>
            <a:t>eportfolio</a:t>
          </a:r>
          <a:endParaRPr lang="en-GB" dirty="0"/>
        </a:p>
      </dgm:t>
    </dgm:pt>
    <dgm:pt modelId="{EB468E95-11AA-4A54-BCAA-65B4EE45C956}" type="parTrans" cxnId="{231B0DEB-1A7D-4426-A186-A10AEF196E24}">
      <dgm:prSet/>
      <dgm:spPr/>
      <dgm:t>
        <a:bodyPr/>
        <a:lstStyle/>
        <a:p>
          <a:endParaRPr lang="en-GB"/>
        </a:p>
      </dgm:t>
    </dgm:pt>
    <dgm:pt modelId="{4765DDC9-65C9-4915-AE05-94AF9AC33AD2}" type="sibTrans" cxnId="{231B0DEB-1A7D-4426-A186-A10AEF196E24}">
      <dgm:prSet/>
      <dgm:spPr/>
      <dgm:t>
        <a:bodyPr/>
        <a:lstStyle/>
        <a:p>
          <a:endParaRPr lang="en-GB"/>
        </a:p>
      </dgm:t>
    </dgm:pt>
    <dgm:pt modelId="{00DB9E9D-E7CF-44EF-A229-2D2AB80552EE}">
      <dgm:prSet/>
      <dgm:spPr/>
      <dgm:t>
        <a:bodyPr/>
        <a:lstStyle/>
        <a:p>
          <a:r>
            <a:rPr lang="en-GB" dirty="0"/>
            <a:t>be factual, non judgemental, notify the trainee that you are doing this.   Add frequently,  include positive and negative</a:t>
          </a:r>
        </a:p>
      </dgm:t>
    </dgm:pt>
    <dgm:pt modelId="{494CA104-837D-4924-B2DC-94464CBCE543}" type="parTrans" cxnId="{4511B167-EC90-4613-986E-78F933A8563B}">
      <dgm:prSet/>
      <dgm:spPr/>
      <dgm:t>
        <a:bodyPr/>
        <a:lstStyle/>
        <a:p>
          <a:endParaRPr lang="en-GB"/>
        </a:p>
      </dgm:t>
    </dgm:pt>
    <dgm:pt modelId="{435E563E-2582-4C66-8FD6-08D0BA226F24}" type="sibTrans" cxnId="{4511B167-EC90-4613-986E-78F933A8563B}">
      <dgm:prSet/>
      <dgm:spPr/>
      <dgm:t>
        <a:bodyPr/>
        <a:lstStyle/>
        <a:p>
          <a:endParaRPr lang="en-GB"/>
        </a:p>
      </dgm:t>
    </dgm:pt>
    <dgm:pt modelId="{82E54AF1-03E7-4E7C-B291-96790DD22645}" type="pres">
      <dgm:prSet presAssocID="{569FE01C-0A02-465D-8064-646AF0FC5B0B}" presName="Name0" presStyleCnt="0">
        <dgm:presLayoutVars>
          <dgm:dir/>
          <dgm:animLvl val="lvl"/>
          <dgm:resizeHandles val="exact"/>
        </dgm:presLayoutVars>
      </dgm:prSet>
      <dgm:spPr/>
    </dgm:pt>
    <dgm:pt modelId="{2AA6C0C6-0BC5-4CB4-A90D-7518C75DDF27}" type="pres">
      <dgm:prSet presAssocID="{21BF8636-9E6C-4B50-817A-BC7AC79DA96E}" presName="composite" presStyleCnt="0"/>
      <dgm:spPr/>
    </dgm:pt>
    <dgm:pt modelId="{96E0E90C-A2BA-4BD8-9947-63EF0CCED000}" type="pres">
      <dgm:prSet presAssocID="{21BF8636-9E6C-4B50-817A-BC7AC79DA96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CFABDF3-616D-4565-9EAD-CC34C31FF34F}" type="pres">
      <dgm:prSet presAssocID="{21BF8636-9E6C-4B50-817A-BC7AC79DA96E}" presName="desTx" presStyleLbl="alignAccFollowNode1" presStyleIdx="0" presStyleCnt="4">
        <dgm:presLayoutVars>
          <dgm:bulletEnabled val="1"/>
        </dgm:presLayoutVars>
      </dgm:prSet>
      <dgm:spPr/>
    </dgm:pt>
    <dgm:pt modelId="{AF8E9D40-EF5B-4338-AF26-3671971BBD0B}" type="pres">
      <dgm:prSet presAssocID="{F7C2307C-13AD-469A-AED6-F9680E538CCA}" presName="space" presStyleCnt="0"/>
      <dgm:spPr/>
    </dgm:pt>
    <dgm:pt modelId="{FBAA1295-5057-439D-9093-0CF82228D531}" type="pres">
      <dgm:prSet presAssocID="{824864A5-55F2-4501-9528-D311140CF8D7}" presName="composite" presStyleCnt="0"/>
      <dgm:spPr/>
    </dgm:pt>
    <dgm:pt modelId="{3BE91783-5FAE-4918-B600-17B56EFFC8FD}" type="pres">
      <dgm:prSet presAssocID="{824864A5-55F2-4501-9528-D311140CF8D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5D4AE55-381B-47A2-BFE8-9A46DCD512AF}" type="pres">
      <dgm:prSet presAssocID="{824864A5-55F2-4501-9528-D311140CF8D7}" presName="desTx" presStyleLbl="alignAccFollowNode1" presStyleIdx="1" presStyleCnt="4">
        <dgm:presLayoutVars>
          <dgm:bulletEnabled val="1"/>
        </dgm:presLayoutVars>
      </dgm:prSet>
      <dgm:spPr/>
    </dgm:pt>
    <dgm:pt modelId="{2FF0B36E-7664-4B53-B677-0DA627814137}" type="pres">
      <dgm:prSet presAssocID="{8E04FDFA-E4FB-407C-993E-0E15B47E514C}" presName="space" presStyleCnt="0"/>
      <dgm:spPr/>
    </dgm:pt>
    <dgm:pt modelId="{0ECDDB7D-4E60-44D6-BBD0-2A56CB5BEBE4}" type="pres">
      <dgm:prSet presAssocID="{540F7586-7A3D-46E2-947F-BBBF5A3CA439}" presName="composite" presStyleCnt="0"/>
      <dgm:spPr/>
    </dgm:pt>
    <dgm:pt modelId="{A3D47FA2-70EC-418F-A1A9-139EDE5DAB56}" type="pres">
      <dgm:prSet presAssocID="{540F7586-7A3D-46E2-947F-BBBF5A3CA43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BD8D3CAA-9C6B-4F8F-8312-BB155DDE971C}" type="pres">
      <dgm:prSet presAssocID="{540F7586-7A3D-46E2-947F-BBBF5A3CA439}" presName="desTx" presStyleLbl="alignAccFollowNode1" presStyleIdx="2" presStyleCnt="4">
        <dgm:presLayoutVars>
          <dgm:bulletEnabled val="1"/>
        </dgm:presLayoutVars>
      </dgm:prSet>
      <dgm:spPr/>
    </dgm:pt>
    <dgm:pt modelId="{9178DE1D-BD43-45E2-8648-578754C51D46}" type="pres">
      <dgm:prSet presAssocID="{0EA63661-5037-4575-98EA-62D01638C431}" presName="space" presStyleCnt="0"/>
      <dgm:spPr/>
    </dgm:pt>
    <dgm:pt modelId="{D02EB940-67BC-4B19-B73D-E4DF70F8CBF4}" type="pres">
      <dgm:prSet presAssocID="{F867D161-E209-4F66-AF66-A62CEF4F1F71}" presName="composite" presStyleCnt="0"/>
      <dgm:spPr/>
    </dgm:pt>
    <dgm:pt modelId="{C0EB1FDB-D8AF-442D-81A4-11C6571F70F2}" type="pres">
      <dgm:prSet presAssocID="{F867D161-E209-4F66-AF66-A62CEF4F1F7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1C1004B-F9A5-4753-8735-ACB594C9CA3E}" type="pres">
      <dgm:prSet presAssocID="{F867D161-E209-4F66-AF66-A62CEF4F1F7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F202F40A-5715-43F4-B267-9955E03493D8}" type="presOf" srcId="{F867D161-E209-4F66-AF66-A62CEF4F1F71}" destId="{C0EB1FDB-D8AF-442D-81A4-11C6571F70F2}" srcOrd="0" destOrd="0" presId="urn:microsoft.com/office/officeart/2005/8/layout/hList1"/>
    <dgm:cxn modelId="{0148DA12-AA46-4635-9B0E-E660D840F971}" type="presOf" srcId="{98F3F94E-1905-4CF3-A461-80B933AE8E38}" destId="{ECFABDF3-616D-4565-9EAD-CC34C31FF34F}" srcOrd="0" destOrd="0" presId="urn:microsoft.com/office/officeart/2005/8/layout/hList1"/>
    <dgm:cxn modelId="{C9FE2517-2E2A-4ECF-AC5E-A71BCBAC4EC7}" type="presOf" srcId="{B1BA7824-7792-434E-8F88-2F1CFE6FD1F4}" destId="{01C1004B-F9A5-4753-8735-ACB594C9CA3E}" srcOrd="0" destOrd="0" presId="urn:microsoft.com/office/officeart/2005/8/layout/hList1"/>
    <dgm:cxn modelId="{0091B920-9BE2-42FA-9187-2B3098AF5462}" srcId="{569FE01C-0A02-465D-8064-646AF0FC5B0B}" destId="{21BF8636-9E6C-4B50-817A-BC7AC79DA96E}" srcOrd="0" destOrd="0" parTransId="{F159F3E4-1EAD-4A5C-B68A-D1B4412D14FE}" sibTransId="{F7C2307C-13AD-469A-AED6-F9680E538CCA}"/>
    <dgm:cxn modelId="{D011E626-A2D4-409F-BC10-97F1A6913C5C}" type="presOf" srcId="{540F7586-7A3D-46E2-947F-BBBF5A3CA439}" destId="{A3D47FA2-70EC-418F-A1A9-139EDE5DAB56}" srcOrd="0" destOrd="0" presId="urn:microsoft.com/office/officeart/2005/8/layout/hList1"/>
    <dgm:cxn modelId="{E58A0528-EA34-4142-8A44-7CF08EAC4A7E}" srcId="{540F7586-7A3D-46E2-947F-BBBF5A3CA439}" destId="{761CB69D-6B88-4D6E-806D-8C53848D2787}" srcOrd="0" destOrd="0" parTransId="{838CA24F-F2C3-48DD-B081-80215663F79E}" sibTransId="{2111845F-5A39-4901-BBF5-5F92F43A8B28}"/>
    <dgm:cxn modelId="{EEC4782D-872C-4DC7-B8FC-A2C7B21C3A0F}" type="presOf" srcId="{824864A5-55F2-4501-9528-D311140CF8D7}" destId="{3BE91783-5FAE-4918-B600-17B56EFFC8FD}" srcOrd="0" destOrd="0" presId="urn:microsoft.com/office/officeart/2005/8/layout/hList1"/>
    <dgm:cxn modelId="{E7149832-7059-4044-9E14-511814F9339F}" srcId="{569FE01C-0A02-465D-8064-646AF0FC5B0B}" destId="{F867D161-E209-4F66-AF66-A62CEF4F1F71}" srcOrd="3" destOrd="0" parTransId="{9FC5B29B-2E7B-441F-B655-C1AE72B5A573}" sibTransId="{1CA32950-57D9-43FF-9D79-010E6679C923}"/>
    <dgm:cxn modelId="{A525E243-F284-4B8B-B63C-D88462893FEC}" type="presOf" srcId="{00DB9E9D-E7CF-44EF-A229-2D2AB80552EE}" destId="{01C1004B-F9A5-4753-8735-ACB594C9CA3E}" srcOrd="0" destOrd="1" presId="urn:microsoft.com/office/officeart/2005/8/layout/hList1"/>
    <dgm:cxn modelId="{A1FC9E64-3D2C-4D30-88EB-BFB6F168576A}" srcId="{569FE01C-0A02-465D-8064-646AF0FC5B0B}" destId="{540F7586-7A3D-46E2-947F-BBBF5A3CA439}" srcOrd="2" destOrd="0" parTransId="{15BC131E-E7EE-40EE-9EE5-55A69C5C0170}" sibTransId="{0EA63661-5037-4575-98EA-62D01638C431}"/>
    <dgm:cxn modelId="{4511B167-EC90-4613-986E-78F933A8563B}" srcId="{B1BA7824-7792-434E-8F88-2F1CFE6FD1F4}" destId="{00DB9E9D-E7CF-44EF-A229-2D2AB80552EE}" srcOrd="0" destOrd="0" parTransId="{494CA104-837D-4924-B2DC-94464CBCE543}" sibTransId="{435E563E-2582-4C66-8FD6-08D0BA226F24}"/>
    <dgm:cxn modelId="{61257669-73C7-4E2D-B0F4-8F8FE33B4C9A}" srcId="{569FE01C-0A02-465D-8064-646AF0FC5B0B}" destId="{824864A5-55F2-4501-9528-D311140CF8D7}" srcOrd="1" destOrd="0" parTransId="{270DC201-043C-4C3F-9ABC-755629B9E66F}" sibTransId="{8E04FDFA-E4FB-407C-993E-0E15B47E514C}"/>
    <dgm:cxn modelId="{8A19B16E-156B-4DDB-9986-F093DB030454}" type="presOf" srcId="{21BF8636-9E6C-4B50-817A-BC7AC79DA96E}" destId="{96E0E90C-A2BA-4BD8-9947-63EF0CCED000}" srcOrd="0" destOrd="0" presId="urn:microsoft.com/office/officeart/2005/8/layout/hList1"/>
    <dgm:cxn modelId="{0887F495-92D7-4C43-9A2F-5A7A76AB9533}" type="presOf" srcId="{569FE01C-0A02-465D-8064-646AF0FC5B0B}" destId="{82E54AF1-03E7-4E7C-B291-96790DD22645}" srcOrd="0" destOrd="0" presId="urn:microsoft.com/office/officeart/2005/8/layout/hList1"/>
    <dgm:cxn modelId="{6577EB96-8892-418C-8CC0-BD6D46EBB938}" srcId="{824864A5-55F2-4501-9528-D311140CF8D7}" destId="{7D11A21F-41A9-49F4-9AB1-38C5ACE37AAF}" srcOrd="0" destOrd="0" parTransId="{31EA0A45-C68A-4038-8C7C-3763A0B34C4E}" sibTransId="{4E6B06E8-7028-4696-8354-8EE5013A5BFA}"/>
    <dgm:cxn modelId="{347FE1BF-69A7-4D03-8DE3-70B4060BA0F9}" type="presOf" srcId="{761CB69D-6B88-4D6E-806D-8C53848D2787}" destId="{BD8D3CAA-9C6B-4F8F-8312-BB155DDE971C}" srcOrd="0" destOrd="0" presId="urn:microsoft.com/office/officeart/2005/8/layout/hList1"/>
    <dgm:cxn modelId="{5008C9E4-E4C6-4DAB-B69A-77ECA006993D}" type="presOf" srcId="{7D11A21F-41A9-49F4-9AB1-38C5ACE37AAF}" destId="{35D4AE55-381B-47A2-BFE8-9A46DCD512AF}" srcOrd="0" destOrd="0" presId="urn:microsoft.com/office/officeart/2005/8/layout/hList1"/>
    <dgm:cxn modelId="{231B0DEB-1A7D-4426-A186-A10AEF196E24}" srcId="{F867D161-E209-4F66-AF66-A62CEF4F1F71}" destId="{B1BA7824-7792-434E-8F88-2F1CFE6FD1F4}" srcOrd="0" destOrd="0" parTransId="{EB468E95-11AA-4A54-BCAA-65B4EE45C956}" sibTransId="{4765DDC9-65C9-4915-AE05-94AF9AC33AD2}"/>
    <dgm:cxn modelId="{3BA471EF-9D4A-41E4-AE8A-A5861A571E8D}" srcId="{21BF8636-9E6C-4B50-817A-BC7AC79DA96E}" destId="{98F3F94E-1905-4CF3-A461-80B933AE8E38}" srcOrd="0" destOrd="0" parTransId="{88D923DB-F9F0-4873-8477-F4E132A19AA4}" sibTransId="{112F87F2-66AC-4DB0-B26E-FF1534429E9A}"/>
    <dgm:cxn modelId="{028272FD-7D06-48F6-8BB9-5C212D2DD3FA}" type="presParOf" srcId="{82E54AF1-03E7-4E7C-B291-96790DD22645}" destId="{2AA6C0C6-0BC5-4CB4-A90D-7518C75DDF27}" srcOrd="0" destOrd="0" presId="urn:microsoft.com/office/officeart/2005/8/layout/hList1"/>
    <dgm:cxn modelId="{A59821C0-6697-4BEC-9602-5E1CC8528B27}" type="presParOf" srcId="{2AA6C0C6-0BC5-4CB4-A90D-7518C75DDF27}" destId="{96E0E90C-A2BA-4BD8-9947-63EF0CCED000}" srcOrd="0" destOrd="0" presId="urn:microsoft.com/office/officeart/2005/8/layout/hList1"/>
    <dgm:cxn modelId="{B72C4E74-CDB3-4EDD-A763-7B8C2DB60444}" type="presParOf" srcId="{2AA6C0C6-0BC5-4CB4-A90D-7518C75DDF27}" destId="{ECFABDF3-616D-4565-9EAD-CC34C31FF34F}" srcOrd="1" destOrd="0" presId="urn:microsoft.com/office/officeart/2005/8/layout/hList1"/>
    <dgm:cxn modelId="{4183EBB9-86FD-493E-99FC-5981109FC2FE}" type="presParOf" srcId="{82E54AF1-03E7-4E7C-B291-96790DD22645}" destId="{AF8E9D40-EF5B-4338-AF26-3671971BBD0B}" srcOrd="1" destOrd="0" presId="urn:microsoft.com/office/officeart/2005/8/layout/hList1"/>
    <dgm:cxn modelId="{A02BFAFD-F7AA-4833-95DD-35F0E855B96E}" type="presParOf" srcId="{82E54AF1-03E7-4E7C-B291-96790DD22645}" destId="{FBAA1295-5057-439D-9093-0CF82228D531}" srcOrd="2" destOrd="0" presId="urn:microsoft.com/office/officeart/2005/8/layout/hList1"/>
    <dgm:cxn modelId="{90C557E9-9ECA-448D-A16A-6776537CAF0F}" type="presParOf" srcId="{FBAA1295-5057-439D-9093-0CF82228D531}" destId="{3BE91783-5FAE-4918-B600-17B56EFFC8FD}" srcOrd="0" destOrd="0" presId="urn:microsoft.com/office/officeart/2005/8/layout/hList1"/>
    <dgm:cxn modelId="{786C3BC7-83E7-4C7B-9154-94F40E9B62F2}" type="presParOf" srcId="{FBAA1295-5057-439D-9093-0CF82228D531}" destId="{35D4AE55-381B-47A2-BFE8-9A46DCD512AF}" srcOrd="1" destOrd="0" presId="urn:microsoft.com/office/officeart/2005/8/layout/hList1"/>
    <dgm:cxn modelId="{7B9DEE77-45AD-43FF-8143-E1A63D138D31}" type="presParOf" srcId="{82E54AF1-03E7-4E7C-B291-96790DD22645}" destId="{2FF0B36E-7664-4B53-B677-0DA627814137}" srcOrd="3" destOrd="0" presId="urn:microsoft.com/office/officeart/2005/8/layout/hList1"/>
    <dgm:cxn modelId="{E07871D3-A60D-473A-9AA8-568C0F7D1D6B}" type="presParOf" srcId="{82E54AF1-03E7-4E7C-B291-96790DD22645}" destId="{0ECDDB7D-4E60-44D6-BBD0-2A56CB5BEBE4}" srcOrd="4" destOrd="0" presId="urn:microsoft.com/office/officeart/2005/8/layout/hList1"/>
    <dgm:cxn modelId="{3CC43BA7-0BEB-4EA3-A807-9BFBB423B901}" type="presParOf" srcId="{0ECDDB7D-4E60-44D6-BBD0-2A56CB5BEBE4}" destId="{A3D47FA2-70EC-418F-A1A9-139EDE5DAB56}" srcOrd="0" destOrd="0" presId="urn:microsoft.com/office/officeart/2005/8/layout/hList1"/>
    <dgm:cxn modelId="{7CE6183C-9C5C-4532-97AE-5D5682E9E692}" type="presParOf" srcId="{0ECDDB7D-4E60-44D6-BBD0-2A56CB5BEBE4}" destId="{BD8D3CAA-9C6B-4F8F-8312-BB155DDE971C}" srcOrd="1" destOrd="0" presId="urn:microsoft.com/office/officeart/2005/8/layout/hList1"/>
    <dgm:cxn modelId="{F806A121-E659-4254-88A9-909CF8955294}" type="presParOf" srcId="{82E54AF1-03E7-4E7C-B291-96790DD22645}" destId="{9178DE1D-BD43-45E2-8648-578754C51D46}" srcOrd="5" destOrd="0" presId="urn:microsoft.com/office/officeart/2005/8/layout/hList1"/>
    <dgm:cxn modelId="{58C7EE9E-551B-41A6-828A-164CDA99A364}" type="presParOf" srcId="{82E54AF1-03E7-4E7C-B291-96790DD22645}" destId="{D02EB940-67BC-4B19-B73D-E4DF70F8CBF4}" srcOrd="6" destOrd="0" presId="urn:microsoft.com/office/officeart/2005/8/layout/hList1"/>
    <dgm:cxn modelId="{1BFD20B4-CAC4-47C8-9735-397BF475028E}" type="presParOf" srcId="{D02EB940-67BC-4B19-B73D-E4DF70F8CBF4}" destId="{C0EB1FDB-D8AF-442D-81A4-11C6571F70F2}" srcOrd="0" destOrd="0" presId="urn:microsoft.com/office/officeart/2005/8/layout/hList1"/>
    <dgm:cxn modelId="{19D75E7E-C0C0-46E2-9B1A-9C6685308805}" type="presParOf" srcId="{D02EB940-67BC-4B19-B73D-E4DF70F8CBF4}" destId="{01C1004B-F9A5-4753-8735-ACB594C9CA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GB"/>
            <a:t>Taking it at the wrong time</a:t>
          </a:r>
          <a:endParaRPr lang="en-US"/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1A45A102-5D84-4899-90E2-778B99A33F78}">
      <dgm:prSet/>
      <dgm:spPr/>
      <dgm:t>
        <a:bodyPr/>
        <a:lstStyle/>
        <a:p>
          <a:r>
            <a:rPr lang="en-GB" dirty="0"/>
            <a:t>Poorly prepared</a:t>
          </a:r>
          <a:endParaRPr lang="en-US" dirty="0"/>
        </a:p>
      </dgm:t>
    </dgm:pt>
    <dgm:pt modelId="{4A2E9A47-B2E7-4EBF-BE6E-97DA05300874}" type="parTrans" cxnId="{39D33F13-D4D8-4B19-9B1E-CF68BB256624}">
      <dgm:prSet/>
      <dgm:spPr/>
      <dgm:t>
        <a:bodyPr/>
        <a:lstStyle/>
        <a:p>
          <a:endParaRPr lang="en-US"/>
        </a:p>
      </dgm:t>
    </dgm:pt>
    <dgm:pt modelId="{AB9FF653-E3E4-46AD-92B5-81A2B1D4B960}" type="sibTrans" cxnId="{39D33F13-D4D8-4B19-9B1E-CF68BB256624}">
      <dgm:prSet/>
      <dgm:spPr/>
      <dgm:t>
        <a:bodyPr/>
        <a:lstStyle/>
        <a:p>
          <a:endParaRPr lang="en-US"/>
        </a:p>
      </dgm:t>
    </dgm:pt>
    <dgm:pt modelId="{1A3A5EFF-0BF1-480E-A7B8-57C27C405D75}">
      <dgm:prSet/>
      <dgm:spPr/>
      <dgm:t>
        <a:bodyPr/>
        <a:lstStyle/>
        <a:p>
          <a:r>
            <a:rPr lang="en-GB"/>
            <a:t>Poor technique</a:t>
          </a:r>
          <a:endParaRPr lang="en-US"/>
        </a:p>
      </dgm:t>
    </dgm:pt>
    <dgm:pt modelId="{745D8CBA-CD9C-4270-9470-B32DA46DE693}" type="parTrans" cxnId="{04726895-7C63-4D71-A468-71C6A5C37BE2}">
      <dgm:prSet/>
      <dgm:spPr/>
      <dgm:t>
        <a:bodyPr/>
        <a:lstStyle/>
        <a:p>
          <a:endParaRPr lang="en-US"/>
        </a:p>
      </dgm:t>
    </dgm:pt>
    <dgm:pt modelId="{7F64F736-28F5-4AAA-8001-F588DBE7314C}" type="sibTrans" cxnId="{04726895-7C63-4D71-A468-71C6A5C37BE2}">
      <dgm:prSet/>
      <dgm:spPr/>
      <dgm:t>
        <a:bodyPr/>
        <a:lstStyle/>
        <a:p>
          <a:endParaRPr lang="en-US"/>
        </a:p>
      </dgm:t>
    </dgm:pt>
    <dgm:pt modelId="{087460CF-4461-4BAA-9774-73FE3D094A21}">
      <dgm:prSet/>
      <dgm:spPr/>
      <dgm:t>
        <a:bodyPr/>
        <a:lstStyle/>
        <a:p>
          <a:r>
            <a:rPr lang="en-GB"/>
            <a:t>Health issues/anxiety</a:t>
          </a:r>
          <a:endParaRPr lang="en-US"/>
        </a:p>
      </dgm:t>
    </dgm:pt>
    <dgm:pt modelId="{5EE208B7-C26C-4FE0-9EE7-C9F241A8801C}" type="parTrans" cxnId="{E48B61E7-E8A8-4932-BD26-C3EC83CC4056}">
      <dgm:prSet/>
      <dgm:spPr/>
      <dgm:t>
        <a:bodyPr/>
        <a:lstStyle/>
        <a:p>
          <a:endParaRPr lang="en-US"/>
        </a:p>
      </dgm:t>
    </dgm:pt>
    <dgm:pt modelId="{53FA7DE9-66F1-4A40-AF36-46D0DDB75506}" type="sibTrans" cxnId="{E48B61E7-E8A8-4932-BD26-C3EC83CC4056}">
      <dgm:prSet/>
      <dgm:spPr/>
      <dgm:t>
        <a:bodyPr/>
        <a:lstStyle/>
        <a:p>
          <a:endParaRPr lang="en-US"/>
        </a:p>
      </dgm:t>
    </dgm:pt>
    <dgm:pt modelId="{21A9A8B7-50FC-49FA-973F-8D61C4209668}">
      <dgm:prSet/>
      <dgm:spPr/>
      <dgm:t>
        <a:bodyPr/>
        <a:lstStyle/>
        <a:p>
          <a:r>
            <a:rPr lang="en-US" dirty="0"/>
            <a:t>Neurodiversity</a:t>
          </a:r>
        </a:p>
      </dgm:t>
    </dgm:pt>
    <dgm:pt modelId="{D1B6E4E0-3ED3-4BF2-9CE2-E54FEDAAC361}" type="parTrans" cxnId="{DD11A35D-38AB-46AF-A95E-7D6C2A1BA3D4}">
      <dgm:prSet/>
      <dgm:spPr/>
      <dgm:t>
        <a:bodyPr/>
        <a:lstStyle/>
        <a:p>
          <a:endParaRPr lang="en-US"/>
        </a:p>
      </dgm:t>
    </dgm:pt>
    <dgm:pt modelId="{AD182815-B442-4D39-A033-1C3919B29B30}" type="sibTrans" cxnId="{DD11A35D-38AB-46AF-A95E-7D6C2A1BA3D4}">
      <dgm:prSet/>
      <dgm:spPr/>
      <dgm:t>
        <a:bodyPr/>
        <a:lstStyle/>
        <a:p>
          <a:endParaRPr lang="en-US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EDBA8F69-2751-4E94-B763-224A9C3F3ED4}" type="pres">
      <dgm:prSet presAssocID="{D8470E4D-DE50-4364-A15D-63B37D62D92E}" presName="sp" presStyleCnt="0"/>
      <dgm:spPr/>
    </dgm:pt>
    <dgm:pt modelId="{88DB7396-4386-42C7-B725-48F327AC2D0D}" type="pres">
      <dgm:prSet presAssocID="{1A45A102-5D84-4899-90E2-778B99A33F78}" presName="linNode" presStyleCnt="0"/>
      <dgm:spPr/>
    </dgm:pt>
    <dgm:pt modelId="{958A9E4F-0DA9-438E-A25B-2F0EB1DE2525}" type="pres">
      <dgm:prSet presAssocID="{1A45A102-5D84-4899-90E2-778B99A33F7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B548EDE-98BE-47CB-9D46-FEB1D0357F16}" type="pres">
      <dgm:prSet presAssocID="{AB9FF653-E3E4-46AD-92B5-81A2B1D4B960}" presName="sp" presStyleCnt="0"/>
      <dgm:spPr/>
    </dgm:pt>
    <dgm:pt modelId="{C6148ACB-A40E-461A-A130-ECC37789D0E9}" type="pres">
      <dgm:prSet presAssocID="{1A3A5EFF-0BF1-480E-A7B8-57C27C405D75}" presName="linNode" presStyleCnt="0"/>
      <dgm:spPr/>
    </dgm:pt>
    <dgm:pt modelId="{A5C38E06-D505-4395-BA3D-C87B4957236B}" type="pres">
      <dgm:prSet presAssocID="{1A3A5EFF-0BF1-480E-A7B8-57C27C405D7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0979D9C9-F5BB-4803-B971-B52946992288}" type="pres">
      <dgm:prSet presAssocID="{7F64F736-28F5-4AAA-8001-F588DBE7314C}" presName="sp" presStyleCnt="0"/>
      <dgm:spPr/>
    </dgm:pt>
    <dgm:pt modelId="{424E6459-42F9-4F7F-933A-B1427D82B543}" type="pres">
      <dgm:prSet presAssocID="{087460CF-4461-4BAA-9774-73FE3D094A21}" presName="linNode" presStyleCnt="0"/>
      <dgm:spPr/>
    </dgm:pt>
    <dgm:pt modelId="{4EA5EE88-F8EA-476A-96DC-3A3E8BA8E3B7}" type="pres">
      <dgm:prSet presAssocID="{087460CF-4461-4BAA-9774-73FE3D094A2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9107140-E920-40E7-8384-CC3FBA0F7804}" type="pres">
      <dgm:prSet presAssocID="{53FA7DE9-66F1-4A40-AF36-46D0DDB75506}" presName="sp" presStyleCnt="0"/>
      <dgm:spPr/>
    </dgm:pt>
    <dgm:pt modelId="{43385A94-FA82-4FED-B3F0-3E21BC4BF909}" type="pres">
      <dgm:prSet presAssocID="{21A9A8B7-50FC-49FA-973F-8D61C4209668}" presName="linNode" presStyleCnt="0"/>
      <dgm:spPr/>
    </dgm:pt>
    <dgm:pt modelId="{7279E006-CFDF-42D5-9886-1EADE9700F96}" type="pres">
      <dgm:prSet presAssocID="{21A9A8B7-50FC-49FA-973F-8D61C4209668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39D33F13-D4D8-4B19-9B1E-CF68BB256624}" srcId="{019537C9-FC91-4E46-85DB-A5514C4318B3}" destId="{1A45A102-5D84-4899-90E2-778B99A33F78}" srcOrd="1" destOrd="0" parTransId="{4A2E9A47-B2E7-4EBF-BE6E-97DA05300874}" sibTransId="{AB9FF653-E3E4-46AD-92B5-81A2B1D4B960}"/>
    <dgm:cxn modelId="{DD11A35D-38AB-46AF-A95E-7D6C2A1BA3D4}" srcId="{019537C9-FC91-4E46-85DB-A5514C4318B3}" destId="{21A9A8B7-50FC-49FA-973F-8D61C4209668}" srcOrd="4" destOrd="0" parTransId="{D1B6E4E0-3ED3-4BF2-9CE2-E54FEDAAC361}" sibTransId="{AD182815-B442-4D39-A033-1C3919B29B30}"/>
    <dgm:cxn modelId="{13598160-C181-4EF1-99D0-A79256E1529B}" type="presOf" srcId="{1A45A102-5D84-4899-90E2-778B99A33F78}" destId="{958A9E4F-0DA9-438E-A25B-2F0EB1DE2525}" srcOrd="0" destOrd="0" presId="urn:microsoft.com/office/officeart/2005/8/layout/vList5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CFE15C56-D2BF-4D5D-800A-8B553F799918}" type="presOf" srcId="{21A9A8B7-50FC-49FA-973F-8D61C4209668}" destId="{7279E006-CFDF-42D5-9886-1EADE9700F96}" srcOrd="0" destOrd="0" presId="urn:microsoft.com/office/officeart/2005/8/layout/vList5"/>
    <dgm:cxn modelId="{04726895-7C63-4D71-A468-71C6A5C37BE2}" srcId="{019537C9-FC91-4E46-85DB-A5514C4318B3}" destId="{1A3A5EFF-0BF1-480E-A7B8-57C27C405D75}" srcOrd="2" destOrd="0" parTransId="{745D8CBA-CD9C-4270-9470-B32DA46DE693}" sibTransId="{7F64F736-28F5-4AAA-8001-F588DBE7314C}"/>
    <dgm:cxn modelId="{D54BBCA9-C157-440E-AC32-05A4F1AAA51C}" type="presOf" srcId="{087460CF-4461-4BAA-9774-73FE3D094A21}" destId="{4EA5EE88-F8EA-476A-96DC-3A3E8BA8E3B7}" srcOrd="0" destOrd="0" presId="urn:microsoft.com/office/officeart/2005/8/layout/vList5"/>
    <dgm:cxn modelId="{FF485EC4-67BD-456A-9F60-D4368AD7D8AB}" srcId="{019537C9-FC91-4E46-85DB-A5514C4318B3}" destId="{D9EF346B-492F-49AF-AFD2-1F7334723DA2}" srcOrd="0" destOrd="0" parTransId="{105C0656-BA44-4F48-8C00-389C1C40C49C}" sibTransId="{D8470E4D-DE50-4364-A15D-63B37D62D92E}"/>
    <dgm:cxn modelId="{E48B61E7-E8A8-4932-BD26-C3EC83CC4056}" srcId="{019537C9-FC91-4E46-85DB-A5514C4318B3}" destId="{087460CF-4461-4BAA-9774-73FE3D094A21}" srcOrd="3" destOrd="0" parTransId="{5EE208B7-C26C-4FE0-9EE7-C9F241A8801C}" sibTransId="{53FA7DE9-66F1-4A40-AF36-46D0DDB75506}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A5A56AFF-F8C0-4939-9101-4FD9C640BE52}" type="presOf" srcId="{1A3A5EFF-0BF1-480E-A7B8-57C27C405D75}" destId="{A5C38E06-D505-4395-BA3D-C87B4957236B}" srcOrd="0" destOrd="0" presId="urn:microsoft.com/office/officeart/2005/8/layout/vList5"/>
    <dgm:cxn modelId="{B4831960-D942-423D-8DB8-2BB07E50CF5D}" type="presParOf" srcId="{56604696-13FE-4C65-8DE2-06BBBC2716BA}" destId="{1F610F8E-19AC-4029-8585-B8CE450CCF0F}" srcOrd="0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  <dgm:cxn modelId="{0CF65127-C04B-4CF3-BFAD-4216E013DCC0}" type="presParOf" srcId="{56604696-13FE-4C65-8DE2-06BBBC2716BA}" destId="{EDBA8F69-2751-4E94-B763-224A9C3F3ED4}" srcOrd="1" destOrd="0" presId="urn:microsoft.com/office/officeart/2005/8/layout/vList5"/>
    <dgm:cxn modelId="{517909A2-9604-44AD-A4F1-56A62CF4F526}" type="presParOf" srcId="{56604696-13FE-4C65-8DE2-06BBBC2716BA}" destId="{88DB7396-4386-42C7-B725-48F327AC2D0D}" srcOrd="2" destOrd="0" presId="urn:microsoft.com/office/officeart/2005/8/layout/vList5"/>
    <dgm:cxn modelId="{BDCEF1AB-C236-4248-872A-9A46B0CE34C2}" type="presParOf" srcId="{88DB7396-4386-42C7-B725-48F327AC2D0D}" destId="{958A9E4F-0DA9-438E-A25B-2F0EB1DE2525}" srcOrd="0" destOrd="0" presId="urn:microsoft.com/office/officeart/2005/8/layout/vList5"/>
    <dgm:cxn modelId="{469FABD5-7D25-4688-915C-B3359B890B6F}" type="presParOf" srcId="{56604696-13FE-4C65-8DE2-06BBBC2716BA}" destId="{8B548EDE-98BE-47CB-9D46-FEB1D0357F16}" srcOrd="3" destOrd="0" presId="urn:microsoft.com/office/officeart/2005/8/layout/vList5"/>
    <dgm:cxn modelId="{E0E1ABC3-F267-40BF-9E35-F98D4F3C6D11}" type="presParOf" srcId="{56604696-13FE-4C65-8DE2-06BBBC2716BA}" destId="{C6148ACB-A40E-461A-A130-ECC37789D0E9}" srcOrd="4" destOrd="0" presId="urn:microsoft.com/office/officeart/2005/8/layout/vList5"/>
    <dgm:cxn modelId="{E2D9C214-3B95-4AB7-9369-018FC83C8953}" type="presParOf" srcId="{C6148ACB-A40E-461A-A130-ECC37789D0E9}" destId="{A5C38E06-D505-4395-BA3D-C87B4957236B}" srcOrd="0" destOrd="0" presId="urn:microsoft.com/office/officeart/2005/8/layout/vList5"/>
    <dgm:cxn modelId="{4BABA539-CF8A-4ABF-9C53-3075EE0A5442}" type="presParOf" srcId="{56604696-13FE-4C65-8DE2-06BBBC2716BA}" destId="{0979D9C9-F5BB-4803-B971-B52946992288}" srcOrd="5" destOrd="0" presId="urn:microsoft.com/office/officeart/2005/8/layout/vList5"/>
    <dgm:cxn modelId="{14BBA569-7A35-4D9A-8B17-BF60AF38D372}" type="presParOf" srcId="{56604696-13FE-4C65-8DE2-06BBBC2716BA}" destId="{424E6459-42F9-4F7F-933A-B1427D82B543}" srcOrd="6" destOrd="0" presId="urn:microsoft.com/office/officeart/2005/8/layout/vList5"/>
    <dgm:cxn modelId="{78DEB0A9-D20F-4A6E-B91F-770AE6B5947E}" type="presParOf" srcId="{424E6459-42F9-4F7F-933A-B1427D82B543}" destId="{4EA5EE88-F8EA-476A-96DC-3A3E8BA8E3B7}" srcOrd="0" destOrd="0" presId="urn:microsoft.com/office/officeart/2005/8/layout/vList5"/>
    <dgm:cxn modelId="{6CBEA2C9-C259-4874-B212-413F424CCD99}" type="presParOf" srcId="{56604696-13FE-4C65-8DE2-06BBBC2716BA}" destId="{E9107140-E920-40E7-8384-CC3FBA0F7804}" srcOrd="7" destOrd="0" presId="urn:microsoft.com/office/officeart/2005/8/layout/vList5"/>
    <dgm:cxn modelId="{78D6691E-BF22-4E9D-9473-20086A1BA205}" type="presParOf" srcId="{56604696-13FE-4C65-8DE2-06BBBC2716BA}" destId="{43385A94-FA82-4FED-B3F0-3E21BC4BF909}" srcOrd="8" destOrd="0" presId="urn:microsoft.com/office/officeart/2005/8/layout/vList5"/>
    <dgm:cxn modelId="{18C4A987-F247-4209-95D5-6DFA066BEE7F}" type="presParOf" srcId="{43385A94-FA82-4FED-B3F0-3E21BC4BF909}" destId="{7279E006-CFDF-42D5-9886-1EADE9700F9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GB"/>
            <a:t>Taking it at the wrong time</a:t>
          </a:r>
          <a:endParaRPr lang="en-US"/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1A45A102-5D84-4899-90E2-778B99A33F78}">
      <dgm:prSet/>
      <dgm:spPr/>
      <dgm:t>
        <a:bodyPr/>
        <a:lstStyle/>
        <a:p>
          <a:r>
            <a:rPr lang="en-GB"/>
            <a:t>Poorly prepared</a:t>
          </a:r>
          <a:endParaRPr lang="en-US"/>
        </a:p>
      </dgm:t>
    </dgm:pt>
    <dgm:pt modelId="{4A2E9A47-B2E7-4EBF-BE6E-97DA05300874}" type="parTrans" cxnId="{39D33F13-D4D8-4B19-9B1E-CF68BB256624}">
      <dgm:prSet/>
      <dgm:spPr/>
      <dgm:t>
        <a:bodyPr/>
        <a:lstStyle/>
        <a:p>
          <a:endParaRPr lang="en-US"/>
        </a:p>
      </dgm:t>
    </dgm:pt>
    <dgm:pt modelId="{AB9FF653-E3E4-46AD-92B5-81A2B1D4B960}" type="sibTrans" cxnId="{39D33F13-D4D8-4B19-9B1E-CF68BB256624}">
      <dgm:prSet/>
      <dgm:spPr/>
      <dgm:t>
        <a:bodyPr/>
        <a:lstStyle/>
        <a:p>
          <a:endParaRPr lang="en-US"/>
        </a:p>
      </dgm:t>
    </dgm:pt>
    <dgm:pt modelId="{1A3A5EFF-0BF1-480E-A7B8-57C27C405D75}">
      <dgm:prSet/>
      <dgm:spPr/>
      <dgm:t>
        <a:bodyPr/>
        <a:lstStyle/>
        <a:p>
          <a:r>
            <a:rPr lang="en-GB"/>
            <a:t>Poor technique</a:t>
          </a:r>
          <a:endParaRPr lang="en-US"/>
        </a:p>
      </dgm:t>
    </dgm:pt>
    <dgm:pt modelId="{745D8CBA-CD9C-4270-9470-B32DA46DE693}" type="parTrans" cxnId="{04726895-7C63-4D71-A468-71C6A5C37BE2}">
      <dgm:prSet/>
      <dgm:spPr/>
      <dgm:t>
        <a:bodyPr/>
        <a:lstStyle/>
        <a:p>
          <a:endParaRPr lang="en-US"/>
        </a:p>
      </dgm:t>
    </dgm:pt>
    <dgm:pt modelId="{7F64F736-28F5-4AAA-8001-F588DBE7314C}" type="sibTrans" cxnId="{04726895-7C63-4D71-A468-71C6A5C37BE2}">
      <dgm:prSet/>
      <dgm:spPr/>
      <dgm:t>
        <a:bodyPr/>
        <a:lstStyle/>
        <a:p>
          <a:endParaRPr lang="en-US"/>
        </a:p>
      </dgm:t>
    </dgm:pt>
    <dgm:pt modelId="{087460CF-4461-4BAA-9774-73FE3D094A21}">
      <dgm:prSet/>
      <dgm:spPr/>
      <dgm:t>
        <a:bodyPr/>
        <a:lstStyle/>
        <a:p>
          <a:r>
            <a:rPr lang="en-GB"/>
            <a:t>Health issues/anxiety</a:t>
          </a:r>
          <a:endParaRPr lang="en-US"/>
        </a:p>
      </dgm:t>
    </dgm:pt>
    <dgm:pt modelId="{5EE208B7-C26C-4FE0-9EE7-C9F241A8801C}" type="parTrans" cxnId="{E48B61E7-E8A8-4932-BD26-C3EC83CC4056}">
      <dgm:prSet/>
      <dgm:spPr/>
      <dgm:t>
        <a:bodyPr/>
        <a:lstStyle/>
        <a:p>
          <a:endParaRPr lang="en-US"/>
        </a:p>
      </dgm:t>
    </dgm:pt>
    <dgm:pt modelId="{53FA7DE9-66F1-4A40-AF36-46D0DDB75506}" type="sibTrans" cxnId="{E48B61E7-E8A8-4932-BD26-C3EC83CC4056}">
      <dgm:prSet/>
      <dgm:spPr/>
      <dgm:t>
        <a:bodyPr/>
        <a:lstStyle/>
        <a:p>
          <a:endParaRPr lang="en-US"/>
        </a:p>
      </dgm:t>
    </dgm:pt>
    <dgm:pt modelId="{21A9A8B7-50FC-49FA-973F-8D61C4209668}">
      <dgm:prSet/>
      <dgm:spPr/>
      <dgm:t>
        <a:bodyPr/>
        <a:lstStyle/>
        <a:p>
          <a:r>
            <a:rPr lang="en-US" dirty="0"/>
            <a:t>Neurodiversity</a:t>
          </a:r>
        </a:p>
      </dgm:t>
    </dgm:pt>
    <dgm:pt modelId="{D1B6E4E0-3ED3-4BF2-9CE2-E54FEDAAC361}" type="parTrans" cxnId="{DD11A35D-38AB-46AF-A95E-7D6C2A1BA3D4}">
      <dgm:prSet/>
      <dgm:spPr/>
      <dgm:t>
        <a:bodyPr/>
        <a:lstStyle/>
        <a:p>
          <a:endParaRPr lang="en-US"/>
        </a:p>
      </dgm:t>
    </dgm:pt>
    <dgm:pt modelId="{AD182815-B442-4D39-A033-1C3919B29B30}" type="sibTrans" cxnId="{DD11A35D-38AB-46AF-A95E-7D6C2A1BA3D4}">
      <dgm:prSet/>
      <dgm:spPr/>
      <dgm:t>
        <a:bodyPr/>
        <a:lstStyle/>
        <a:p>
          <a:endParaRPr lang="en-US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EDBA8F69-2751-4E94-B763-224A9C3F3ED4}" type="pres">
      <dgm:prSet presAssocID="{D8470E4D-DE50-4364-A15D-63B37D62D92E}" presName="sp" presStyleCnt="0"/>
      <dgm:spPr/>
    </dgm:pt>
    <dgm:pt modelId="{88DB7396-4386-42C7-B725-48F327AC2D0D}" type="pres">
      <dgm:prSet presAssocID="{1A45A102-5D84-4899-90E2-778B99A33F78}" presName="linNode" presStyleCnt="0"/>
      <dgm:spPr/>
    </dgm:pt>
    <dgm:pt modelId="{958A9E4F-0DA9-438E-A25B-2F0EB1DE2525}" type="pres">
      <dgm:prSet presAssocID="{1A45A102-5D84-4899-90E2-778B99A33F7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B548EDE-98BE-47CB-9D46-FEB1D0357F16}" type="pres">
      <dgm:prSet presAssocID="{AB9FF653-E3E4-46AD-92B5-81A2B1D4B960}" presName="sp" presStyleCnt="0"/>
      <dgm:spPr/>
    </dgm:pt>
    <dgm:pt modelId="{C6148ACB-A40E-461A-A130-ECC37789D0E9}" type="pres">
      <dgm:prSet presAssocID="{1A3A5EFF-0BF1-480E-A7B8-57C27C405D75}" presName="linNode" presStyleCnt="0"/>
      <dgm:spPr/>
    </dgm:pt>
    <dgm:pt modelId="{A5C38E06-D505-4395-BA3D-C87B4957236B}" type="pres">
      <dgm:prSet presAssocID="{1A3A5EFF-0BF1-480E-A7B8-57C27C405D7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0979D9C9-F5BB-4803-B971-B52946992288}" type="pres">
      <dgm:prSet presAssocID="{7F64F736-28F5-4AAA-8001-F588DBE7314C}" presName="sp" presStyleCnt="0"/>
      <dgm:spPr/>
    </dgm:pt>
    <dgm:pt modelId="{424E6459-42F9-4F7F-933A-B1427D82B543}" type="pres">
      <dgm:prSet presAssocID="{087460CF-4461-4BAA-9774-73FE3D094A21}" presName="linNode" presStyleCnt="0"/>
      <dgm:spPr/>
    </dgm:pt>
    <dgm:pt modelId="{4EA5EE88-F8EA-476A-96DC-3A3E8BA8E3B7}" type="pres">
      <dgm:prSet presAssocID="{087460CF-4461-4BAA-9774-73FE3D094A2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9107140-E920-40E7-8384-CC3FBA0F7804}" type="pres">
      <dgm:prSet presAssocID="{53FA7DE9-66F1-4A40-AF36-46D0DDB75506}" presName="sp" presStyleCnt="0"/>
      <dgm:spPr/>
    </dgm:pt>
    <dgm:pt modelId="{43385A94-FA82-4FED-B3F0-3E21BC4BF909}" type="pres">
      <dgm:prSet presAssocID="{21A9A8B7-50FC-49FA-973F-8D61C4209668}" presName="linNode" presStyleCnt="0"/>
      <dgm:spPr/>
    </dgm:pt>
    <dgm:pt modelId="{7279E006-CFDF-42D5-9886-1EADE9700F96}" type="pres">
      <dgm:prSet presAssocID="{21A9A8B7-50FC-49FA-973F-8D61C4209668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39D33F13-D4D8-4B19-9B1E-CF68BB256624}" srcId="{019537C9-FC91-4E46-85DB-A5514C4318B3}" destId="{1A45A102-5D84-4899-90E2-778B99A33F78}" srcOrd="1" destOrd="0" parTransId="{4A2E9A47-B2E7-4EBF-BE6E-97DA05300874}" sibTransId="{AB9FF653-E3E4-46AD-92B5-81A2B1D4B960}"/>
    <dgm:cxn modelId="{DD11A35D-38AB-46AF-A95E-7D6C2A1BA3D4}" srcId="{019537C9-FC91-4E46-85DB-A5514C4318B3}" destId="{21A9A8B7-50FC-49FA-973F-8D61C4209668}" srcOrd="4" destOrd="0" parTransId="{D1B6E4E0-3ED3-4BF2-9CE2-E54FEDAAC361}" sibTransId="{AD182815-B442-4D39-A033-1C3919B29B30}"/>
    <dgm:cxn modelId="{13598160-C181-4EF1-99D0-A79256E1529B}" type="presOf" srcId="{1A45A102-5D84-4899-90E2-778B99A33F78}" destId="{958A9E4F-0DA9-438E-A25B-2F0EB1DE2525}" srcOrd="0" destOrd="0" presId="urn:microsoft.com/office/officeart/2005/8/layout/vList5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CFE15C56-D2BF-4D5D-800A-8B553F799918}" type="presOf" srcId="{21A9A8B7-50FC-49FA-973F-8D61C4209668}" destId="{7279E006-CFDF-42D5-9886-1EADE9700F96}" srcOrd="0" destOrd="0" presId="urn:microsoft.com/office/officeart/2005/8/layout/vList5"/>
    <dgm:cxn modelId="{04726895-7C63-4D71-A468-71C6A5C37BE2}" srcId="{019537C9-FC91-4E46-85DB-A5514C4318B3}" destId="{1A3A5EFF-0BF1-480E-A7B8-57C27C405D75}" srcOrd="2" destOrd="0" parTransId="{745D8CBA-CD9C-4270-9470-B32DA46DE693}" sibTransId="{7F64F736-28F5-4AAA-8001-F588DBE7314C}"/>
    <dgm:cxn modelId="{D54BBCA9-C157-440E-AC32-05A4F1AAA51C}" type="presOf" srcId="{087460CF-4461-4BAA-9774-73FE3D094A21}" destId="{4EA5EE88-F8EA-476A-96DC-3A3E8BA8E3B7}" srcOrd="0" destOrd="0" presId="urn:microsoft.com/office/officeart/2005/8/layout/vList5"/>
    <dgm:cxn modelId="{FF485EC4-67BD-456A-9F60-D4368AD7D8AB}" srcId="{019537C9-FC91-4E46-85DB-A5514C4318B3}" destId="{D9EF346B-492F-49AF-AFD2-1F7334723DA2}" srcOrd="0" destOrd="0" parTransId="{105C0656-BA44-4F48-8C00-389C1C40C49C}" sibTransId="{D8470E4D-DE50-4364-A15D-63B37D62D92E}"/>
    <dgm:cxn modelId="{E48B61E7-E8A8-4932-BD26-C3EC83CC4056}" srcId="{019537C9-FC91-4E46-85DB-A5514C4318B3}" destId="{087460CF-4461-4BAA-9774-73FE3D094A21}" srcOrd="3" destOrd="0" parTransId="{5EE208B7-C26C-4FE0-9EE7-C9F241A8801C}" sibTransId="{53FA7DE9-66F1-4A40-AF36-46D0DDB75506}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A5A56AFF-F8C0-4939-9101-4FD9C640BE52}" type="presOf" srcId="{1A3A5EFF-0BF1-480E-A7B8-57C27C405D75}" destId="{A5C38E06-D505-4395-BA3D-C87B4957236B}" srcOrd="0" destOrd="0" presId="urn:microsoft.com/office/officeart/2005/8/layout/vList5"/>
    <dgm:cxn modelId="{B4831960-D942-423D-8DB8-2BB07E50CF5D}" type="presParOf" srcId="{56604696-13FE-4C65-8DE2-06BBBC2716BA}" destId="{1F610F8E-19AC-4029-8585-B8CE450CCF0F}" srcOrd="0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  <dgm:cxn modelId="{0CF65127-C04B-4CF3-BFAD-4216E013DCC0}" type="presParOf" srcId="{56604696-13FE-4C65-8DE2-06BBBC2716BA}" destId="{EDBA8F69-2751-4E94-B763-224A9C3F3ED4}" srcOrd="1" destOrd="0" presId="urn:microsoft.com/office/officeart/2005/8/layout/vList5"/>
    <dgm:cxn modelId="{517909A2-9604-44AD-A4F1-56A62CF4F526}" type="presParOf" srcId="{56604696-13FE-4C65-8DE2-06BBBC2716BA}" destId="{88DB7396-4386-42C7-B725-48F327AC2D0D}" srcOrd="2" destOrd="0" presId="urn:microsoft.com/office/officeart/2005/8/layout/vList5"/>
    <dgm:cxn modelId="{BDCEF1AB-C236-4248-872A-9A46B0CE34C2}" type="presParOf" srcId="{88DB7396-4386-42C7-B725-48F327AC2D0D}" destId="{958A9E4F-0DA9-438E-A25B-2F0EB1DE2525}" srcOrd="0" destOrd="0" presId="urn:microsoft.com/office/officeart/2005/8/layout/vList5"/>
    <dgm:cxn modelId="{469FABD5-7D25-4688-915C-B3359B890B6F}" type="presParOf" srcId="{56604696-13FE-4C65-8DE2-06BBBC2716BA}" destId="{8B548EDE-98BE-47CB-9D46-FEB1D0357F16}" srcOrd="3" destOrd="0" presId="urn:microsoft.com/office/officeart/2005/8/layout/vList5"/>
    <dgm:cxn modelId="{E0E1ABC3-F267-40BF-9E35-F98D4F3C6D11}" type="presParOf" srcId="{56604696-13FE-4C65-8DE2-06BBBC2716BA}" destId="{C6148ACB-A40E-461A-A130-ECC37789D0E9}" srcOrd="4" destOrd="0" presId="urn:microsoft.com/office/officeart/2005/8/layout/vList5"/>
    <dgm:cxn modelId="{E2D9C214-3B95-4AB7-9369-018FC83C8953}" type="presParOf" srcId="{C6148ACB-A40E-461A-A130-ECC37789D0E9}" destId="{A5C38E06-D505-4395-BA3D-C87B4957236B}" srcOrd="0" destOrd="0" presId="urn:microsoft.com/office/officeart/2005/8/layout/vList5"/>
    <dgm:cxn modelId="{4BABA539-CF8A-4ABF-9C53-3075EE0A5442}" type="presParOf" srcId="{56604696-13FE-4C65-8DE2-06BBBC2716BA}" destId="{0979D9C9-F5BB-4803-B971-B52946992288}" srcOrd="5" destOrd="0" presId="urn:microsoft.com/office/officeart/2005/8/layout/vList5"/>
    <dgm:cxn modelId="{14BBA569-7A35-4D9A-8B17-BF60AF38D372}" type="presParOf" srcId="{56604696-13FE-4C65-8DE2-06BBBC2716BA}" destId="{424E6459-42F9-4F7F-933A-B1427D82B543}" srcOrd="6" destOrd="0" presId="urn:microsoft.com/office/officeart/2005/8/layout/vList5"/>
    <dgm:cxn modelId="{78DEB0A9-D20F-4A6E-B91F-770AE6B5947E}" type="presParOf" srcId="{424E6459-42F9-4F7F-933A-B1427D82B543}" destId="{4EA5EE88-F8EA-476A-96DC-3A3E8BA8E3B7}" srcOrd="0" destOrd="0" presId="urn:microsoft.com/office/officeart/2005/8/layout/vList5"/>
    <dgm:cxn modelId="{6CBEA2C9-C259-4874-B212-413F424CCD99}" type="presParOf" srcId="{56604696-13FE-4C65-8DE2-06BBBC2716BA}" destId="{E9107140-E920-40E7-8384-CC3FBA0F7804}" srcOrd="7" destOrd="0" presId="urn:microsoft.com/office/officeart/2005/8/layout/vList5"/>
    <dgm:cxn modelId="{78D6691E-BF22-4E9D-9473-20086A1BA205}" type="presParOf" srcId="{56604696-13FE-4C65-8DE2-06BBBC2716BA}" destId="{43385A94-FA82-4FED-B3F0-3E21BC4BF909}" srcOrd="8" destOrd="0" presId="urn:microsoft.com/office/officeart/2005/8/layout/vList5"/>
    <dgm:cxn modelId="{18C4A987-F247-4209-95D5-6DFA066BEE7F}" type="presParOf" srcId="{43385A94-FA82-4FED-B3F0-3E21BC4BF909}" destId="{7279E006-CFDF-42D5-9886-1EADE9700F9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US" dirty="0"/>
            <a:t>Stamina for a 12 patient surgery</a:t>
          </a:r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E3E1DC58-83BD-4009-8EE3-90C567B2C6FC}">
      <dgm:prSet/>
      <dgm:spPr/>
      <dgm:t>
        <a:bodyPr/>
        <a:lstStyle/>
        <a:p>
          <a:r>
            <a:rPr lang="en-US" dirty="0"/>
            <a:t>Timing issues</a:t>
          </a:r>
        </a:p>
      </dgm:t>
    </dgm:pt>
    <dgm:pt modelId="{4F677F03-9692-491D-ADBC-BEDF453FD0B8}" type="parTrans" cxnId="{FBA6A31B-1742-4D6A-A633-DE57AB4E0F12}">
      <dgm:prSet/>
      <dgm:spPr/>
      <dgm:t>
        <a:bodyPr/>
        <a:lstStyle/>
        <a:p>
          <a:endParaRPr lang="en-GB"/>
        </a:p>
      </dgm:t>
    </dgm:pt>
    <dgm:pt modelId="{B4EE02A8-10C6-438B-88D7-816F4B389A21}" type="sibTrans" cxnId="{FBA6A31B-1742-4D6A-A633-DE57AB4E0F12}">
      <dgm:prSet/>
      <dgm:spPr/>
      <dgm:t>
        <a:bodyPr/>
        <a:lstStyle/>
        <a:p>
          <a:endParaRPr lang="en-GB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DFF5DAC5-1DCA-45B5-B865-20629C5D0B5C}" type="pres">
      <dgm:prSet presAssocID="{E3E1DC58-83BD-4009-8EE3-90C567B2C6FC}" presName="linNode" presStyleCnt="0"/>
      <dgm:spPr/>
    </dgm:pt>
    <dgm:pt modelId="{CC581D8D-133E-42CB-BCD0-7BE9D788AFF4}" type="pres">
      <dgm:prSet presAssocID="{E3E1DC58-83BD-4009-8EE3-90C567B2C6F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12D6562-DE26-43FC-B5FA-D43D00E243A0}" type="pres">
      <dgm:prSet presAssocID="{B4EE02A8-10C6-438B-88D7-816F4B389A21}" presName="sp" presStyleCnt="0"/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FBA6A31B-1742-4D6A-A633-DE57AB4E0F12}" srcId="{019537C9-FC91-4E46-85DB-A5514C4318B3}" destId="{E3E1DC58-83BD-4009-8EE3-90C567B2C6FC}" srcOrd="0" destOrd="0" parTransId="{4F677F03-9692-491D-ADBC-BEDF453FD0B8}" sibTransId="{B4EE02A8-10C6-438B-88D7-816F4B389A21}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FF485EC4-67BD-456A-9F60-D4368AD7D8AB}" srcId="{019537C9-FC91-4E46-85DB-A5514C4318B3}" destId="{D9EF346B-492F-49AF-AFD2-1F7334723DA2}" srcOrd="1" destOrd="0" parTransId="{105C0656-BA44-4F48-8C00-389C1C40C49C}" sibTransId="{D8470E4D-DE50-4364-A15D-63B37D62D92E}"/>
    <dgm:cxn modelId="{F960F7F8-BB50-4FBB-BE4E-59E2185A08C4}" type="presOf" srcId="{E3E1DC58-83BD-4009-8EE3-90C567B2C6FC}" destId="{CC581D8D-133E-42CB-BCD0-7BE9D788AFF4}" srcOrd="0" destOrd="0" presId="urn:microsoft.com/office/officeart/2005/8/layout/vList5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09BC8DB5-3435-41A6-8554-4B14235D6A77}" type="presParOf" srcId="{56604696-13FE-4C65-8DE2-06BBBC2716BA}" destId="{DFF5DAC5-1DCA-45B5-B865-20629C5D0B5C}" srcOrd="0" destOrd="0" presId="urn:microsoft.com/office/officeart/2005/8/layout/vList5"/>
    <dgm:cxn modelId="{49A20990-4EE1-4BB3-AD12-B90510EB43AF}" type="presParOf" srcId="{DFF5DAC5-1DCA-45B5-B865-20629C5D0B5C}" destId="{CC581D8D-133E-42CB-BCD0-7BE9D788AFF4}" srcOrd="0" destOrd="0" presId="urn:microsoft.com/office/officeart/2005/8/layout/vList5"/>
    <dgm:cxn modelId="{90717FDB-F166-4E1C-8012-1C7E138F3CD8}" type="presParOf" srcId="{56604696-13FE-4C65-8DE2-06BBBC2716BA}" destId="{812D6562-DE26-43FC-B5FA-D43D00E243A0}" srcOrd="1" destOrd="0" presId="urn:microsoft.com/office/officeart/2005/8/layout/vList5"/>
    <dgm:cxn modelId="{B4831960-D942-423D-8DB8-2BB07E50CF5D}" type="presParOf" srcId="{56604696-13FE-4C65-8DE2-06BBBC2716BA}" destId="{1F610F8E-19AC-4029-8585-B8CE450CCF0F}" srcOrd="2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4FAF0C-F5E2-463A-BF29-19E11B6F219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CF5D06-5D08-41D8-A836-A076F33A0F0E}">
      <dgm:prSet/>
      <dgm:spPr/>
      <dgm:t>
        <a:bodyPr/>
        <a:lstStyle/>
        <a:p>
          <a:r>
            <a:rPr lang="en-US" dirty="0"/>
            <a:t>RCGP curriculum </a:t>
          </a:r>
          <a:r>
            <a:rPr lang="en-US" dirty="0">
              <a:solidFill>
                <a:schemeClr val="tx1"/>
              </a:solidFill>
            </a:rPr>
            <a:t> </a:t>
          </a:r>
        </a:p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GP curriculum: overview</a:t>
          </a:r>
          <a:endParaRPr lang="en-US" dirty="0">
            <a:solidFill>
              <a:schemeClr val="tx1"/>
            </a:solidFill>
          </a:endParaRPr>
        </a:p>
      </dgm:t>
    </dgm:pt>
    <dgm:pt modelId="{9F66EAC7-F090-4E83-BAE1-B595FDFD062A}" type="parTrans" cxnId="{B12DBE1B-4E26-404D-9BD7-09100BD6F630}">
      <dgm:prSet/>
      <dgm:spPr/>
      <dgm:t>
        <a:bodyPr/>
        <a:lstStyle/>
        <a:p>
          <a:endParaRPr lang="en-US"/>
        </a:p>
      </dgm:t>
    </dgm:pt>
    <dgm:pt modelId="{35EFD1F1-70F0-41AC-AF68-2BE409BEB0C1}" type="sibTrans" cxnId="{B12DBE1B-4E26-404D-9BD7-09100BD6F630}">
      <dgm:prSet/>
      <dgm:spPr/>
      <dgm:t>
        <a:bodyPr/>
        <a:lstStyle/>
        <a:p>
          <a:endParaRPr lang="en-US"/>
        </a:p>
      </dgm:t>
    </dgm:pt>
    <dgm:pt modelId="{A473870B-B7B6-4984-9420-77A0E212B7F5}">
      <dgm:prSet/>
      <dgm:spPr/>
      <dgm:t>
        <a:bodyPr/>
        <a:lstStyle/>
        <a:p>
          <a:r>
            <a:rPr lang="en-US" dirty="0"/>
            <a:t>RCGP content guide 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AKT content guide</a:t>
          </a:r>
          <a:endParaRPr lang="en-US" dirty="0">
            <a:solidFill>
              <a:schemeClr val="tx1"/>
            </a:solidFill>
          </a:endParaRPr>
        </a:p>
      </dgm:t>
    </dgm:pt>
    <dgm:pt modelId="{89BE8256-2921-42ED-9D6D-ABEA57B6EC70}" type="parTrans" cxnId="{2935D279-CAA1-4FF0-9ACB-C12567D7F48A}">
      <dgm:prSet/>
      <dgm:spPr/>
      <dgm:t>
        <a:bodyPr/>
        <a:lstStyle/>
        <a:p>
          <a:endParaRPr lang="en-US"/>
        </a:p>
      </dgm:t>
    </dgm:pt>
    <dgm:pt modelId="{7A8C0C85-D70D-429E-ACC5-701EFDD86EA2}" type="sibTrans" cxnId="{2935D279-CAA1-4FF0-9ACB-C12567D7F48A}">
      <dgm:prSet/>
      <dgm:spPr/>
      <dgm:t>
        <a:bodyPr/>
        <a:lstStyle/>
        <a:p>
          <a:endParaRPr lang="en-US"/>
        </a:p>
      </dgm:t>
    </dgm:pt>
    <dgm:pt modelId="{17135C0F-0E73-43AF-AB0A-2AB2FA19FD78}">
      <dgm:prSet/>
      <dgm:spPr/>
      <dgm:t>
        <a:bodyPr/>
        <a:lstStyle/>
        <a:p>
          <a:r>
            <a:rPr lang="en-US" dirty="0"/>
            <a:t>GP curriculum self assessment tool</a:t>
          </a:r>
        </a:p>
        <a:p>
          <a:r>
            <a:rPr lang="en-US" dirty="0"/>
            <a:t>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 assessment tools</a:t>
          </a:r>
          <a:endParaRPr lang="en-US" dirty="0">
            <a:solidFill>
              <a:schemeClr val="tx1"/>
            </a:solidFill>
          </a:endParaRPr>
        </a:p>
      </dgm:t>
    </dgm:pt>
    <dgm:pt modelId="{6DB3DC71-3BE7-4771-828E-5DADAE4909CB}" type="parTrans" cxnId="{B332D8C4-879E-45DD-BD0A-5005778694A4}">
      <dgm:prSet/>
      <dgm:spPr/>
      <dgm:t>
        <a:bodyPr/>
        <a:lstStyle/>
        <a:p>
          <a:endParaRPr lang="en-US"/>
        </a:p>
      </dgm:t>
    </dgm:pt>
    <dgm:pt modelId="{FAF534A0-B7E5-492D-89A8-27B2741B4877}" type="sibTrans" cxnId="{B332D8C4-879E-45DD-BD0A-5005778694A4}">
      <dgm:prSet/>
      <dgm:spPr/>
      <dgm:t>
        <a:bodyPr/>
        <a:lstStyle/>
        <a:p>
          <a:endParaRPr lang="en-US"/>
        </a:p>
      </dgm:t>
    </dgm:pt>
    <dgm:pt modelId="{51C1FC70-8DD0-4AD3-9837-7D5EA7B774E5}">
      <dgm:prSet/>
      <dgm:spPr/>
      <dgm:t>
        <a:bodyPr/>
        <a:lstStyle/>
        <a:p>
          <a:r>
            <a:rPr lang="en-US"/>
            <a:t>PUNs and DENs, Trainer feedback</a:t>
          </a:r>
        </a:p>
      </dgm:t>
    </dgm:pt>
    <dgm:pt modelId="{27981F3B-A235-44E0-B597-E5854EB2FEF8}" type="parTrans" cxnId="{5CC1D87C-F5B9-457F-9019-002ACEE70624}">
      <dgm:prSet/>
      <dgm:spPr/>
      <dgm:t>
        <a:bodyPr/>
        <a:lstStyle/>
        <a:p>
          <a:endParaRPr lang="en-US"/>
        </a:p>
      </dgm:t>
    </dgm:pt>
    <dgm:pt modelId="{E9F3324E-E432-484C-A35F-4162ADFD2A76}" type="sibTrans" cxnId="{5CC1D87C-F5B9-457F-9019-002ACEE70624}">
      <dgm:prSet/>
      <dgm:spPr/>
      <dgm:t>
        <a:bodyPr/>
        <a:lstStyle/>
        <a:p>
          <a:endParaRPr lang="en-US"/>
        </a:p>
      </dgm:t>
    </dgm:pt>
    <dgm:pt modelId="{8EBE1C3A-325D-41BF-BA83-517DF241D432}">
      <dgm:prSet/>
      <dgm:spPr/>
      <dgm:t>
        <a:bodyPr/>
        <a:lstStyle/>
        <a:p>
          <a:r>
            <a:rPr lang="en-US"/>
            <a:t>AKT summary reports</a:t>
          </a:r>
        </a:p>
      </dgm:t>
    </dgm:pt>
    <dgm:pt modelId="{E7DE90DB-4BA8-4C1C-BCCD-D5914F194B18}" type="parTrans" cxnId="{05FE4B01-65F9-472D-B96A-736634A75427}">
      <dgm:prSet/>
      <dgm:spPr/>
      <dgm:t>
        <a:bodyPr/>
        <a:lstStyle/>
        <a:p>
          <a:endParaRPr lang="en-US"/>
        </a:p>
      </dgm:t>
    </dgm:pt>
    <dgm:pt modelId="{8E0C3BDB-0B55-4CAF-BDF0-F0B026B96F9D}" type="sibTrans" cxnId="{05FE4B01-65F9-472D-B96A-736634A75427}">
      <dgm:prSet/>
      <dgm:spPr/>
      <dgm:t>
        <a:bodyPr/>
        <a:lstStyle/>
        <a:p>
          <a:endParaRPr lang="en-US"/>
        </a:p>
      </dgm:t>
    </dgm:pt>
    <dgm:pt modelId="{94C6BC19-CE56-4BB5-B26C-95941A1BFB00}">
      <dgm:prSet/>
      <dgm:spPr/>
      <dgm:t>
        <a:bodyPr/>
        <a:lstStyle/>
        <a:p>
          <a:r>
            <a:rPr lang="en-US" dirty="0"/>
            <a:t>AKT sample questions </a:t>
          </a:r>
          <a:r>
            <a:rPr lang="en-US" dirty="0">
              <a:solidFill>
                <a:schemeClr val="bg1"/>
              </a:solidFill>
            </a:rPr>
            <a:t>and answers </a:t>
          </a:r>
        </a:p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MRCGP | Applied Knowledge Test (AKT)</a:t>
          </a:r>
          <a:endParaRPr lang="en-US" dirty="0">
            <a:solidFill>
              <a:schemeClr val="tx1"/>
            </a:solidFill>
          </a:endParaRPr>
        </a:p>
      </dgm:t>
    </dgm:pt>
    <dgm:pt modelId="{0C34C58A-F5FF-4D37-9F30-73B27FBF8461}" type="parTrans" cxnId="{4B54A244-3B82-4FD7-B387-7C96E78526B7}">
      <dgm:prSet/>
      <dgm:spPr/>
      <dgm:t>
        <a:bodyPr/>
        <a:lstStyle/>
        <a:p>
          <a:endParaRPr lang="en-US"/>
        </a:p>
      </dgm:t>
    </dgm:pt>
    <dgm:pt modelId="{3B16DC5E-D8DE-4D16-8066-DB63A56786B0}" type="sibTrans" cxnId="{4B54A244-3B82-4FD7-B387-7C96E78526B7}">
      <dgm:prSet/>
      <dgm:spPr/>
      <dgm:t>
        <a:bodyPr/>
        <a:lstStyle/>
        <a:p>
          <a:endParaRPr lang="en-US"/>
        </a:p>
      </dgm:t>
    </dgm:pt>
    <dgm:pt modelId="{8F57500E-F74B-4394-8606-8EF77DDB85AC}">
      <dgm:prSet/>
      <dgm:spPr/>
      <dgm:t>
        <a:bodyPr/>
        <a:lstStyle/>
        <a:p>
          <a:r>
            <a:rPr lang="en-US"/>
            <a:t>Fourteen Fish AKT package mock AKT</a:t>
          </a:r>
        </a:p>
      </dgm:t>
    </dgm:pt>
    <dgm:pt modelId="{CAF96348-4425-4DB9-9290-B677FE3CB69B}" type="parTrans" cxnId="{B01ACAB9-5B64-49A0-8E38-804C1B30B4B6}">
      <dgm:prSet/>
      <dgm:spPr/>
      <dgm:t>
        <a:bodyPr/>
        <a:lstStyle/>
        <a:p>
          <a:endParaRPr lang="en-US"/>
        </a:p>
      </dgm:t>
    </dgm:pt>
    <dgm:pt modelId="{4BB5AE03-44F6-47E8-8C59-9B5644D430FD}" type="sibTrans" cxnId="{B01ACAB9-5B64-49A0-8E38-804C1B30B4B6}">
      <dgm:prSet/>
      <dgm:spPr/>
      <dgm:t>
        <a:bodyPr/>
        <a:lstStyle/>
        <a:p>
          <a:endParaRPr lang="en-US"/>
        </a:p>
      </dgm:t>
    </dgm:pt>
    <dgm:pt modelId="{ACF6A5E1-7D1D-4CAA-B5FC-141A70484C18}">
      <dgm:prSet/>
      <dgm:spPr/>
      <dgm:t>
        <a:bodyPr/>
        <a:lstStyle/>
        <a:p>
          <a:r>
            <a:rPr lang="en-US" dirty="0"/>
            <a:t>RCGP  -GP </a:t>
          </a:r>
          <a:r>
            <a:rPr lang="en-US" dirty="0" err="1"/>
            <a:t>SelfTest</a:t>
          </a:r>
          <a:r>
            <a:rPr lang="en-US" dirty="0"/>
            <a:t>  </a:t>
          </a:r>
          <a:r>
            <a:rPr lang="en-US" u="sng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Home: GP </a:t>
          </a:r>
          <a:r>
            <a:rPr lang="en-US" u="sng" dirty="0" err="1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SelfTest</a:t>
          </a:r>
          <a:endParaRPr lang="en-US" dirty="0">
            <a:solidFill>
              <a:schemeClr val="tx1"/>
            </a:solidFill>
          </a:endParaRPr>
        </a:p>
      </dgm:t>
    </dgm:pt>
    <dgm:pt modelId="{4C724139-DE2C-4FBF-9764-AF2406616AED}" type="parTrans" cxnId="{CEFF9CD7-F752-4B80-9095-2A3D82091DE6}">
      <dgm:prSet/>
      <dgm:spPr/>
      <dgm:t>
        <a:bodyPr/>
        <a:lstStyle/>
        <a:p>
          <a:endParaRPr lang="en-US"/>
        </a:p>
      </dgm:t>
    </dgm:pt>
    <dgm:pt modelId="{B24392EA-37C2-43EB-980E-BA190FBDE5D2}" type="sibTrans" cxnId="{CEFF9CD7-F752-4B80-9095-2A3D82091DE6}">
      <dgm:prSet/>
      <dgm:spPr/>
      <dgm:t>
        <a:bodyPr/>
        <a:lstStyle/>
        <a:p>
          <a:endParaRPr lang="en-US"/>
        </a:p>
      </dgm:t>
    </dgm:pt>
    <dgm:pt modelId="{77AA91DC-BB88-4244-9AB9-FEA282F0DD37}" type="pres">
      <dgm:prSet presAssocID="{054FAF0C-F5E2-463A-BF29-19E11B6F2199}" presName="diagram" presStyleCnt="0">
        <dgm:presLayoutVars>
          <dgm:dir/>
          <dgm:resizeHandles val="exact"/>
        </dgm:presLayoutVars>
      </dgm:prSet>
      <dgm:spPr/>
    </dgm:pt>
    <dgm:pt modelId="{557A5F37-2A65-41DB-9547-D6ECD55C750D}" type="pres">
      <dgm:prSet presAssocID="{A6CF5D06-5D08-41D8-A836-A076F33A0F0E}" presName="node" presStyleLbl="node1" presStyleIdx="0" presStyleCnt="8">
        <dgm:presLayoutVars>
          <dgm:bulletEnabled val="1"/>
        </dgm:presLayoutVars>
      </dgm:prSet>
      <dgm:spPr/>
    </dgm:pt>
    <dgm:pt modelId="{557187AA-4157-40E4-AE51-7FFABC54FDA4}" type="pres">
      <dgm:prSet presAssocID="{35EFD1F1-70F0-41AC-AF68-2BE409BEB0C1}" presName="sibTrans" presStyleCnt="0"/>
      <dgm:spPr/>
    </dgm:pt>
    <dgm:pt modelId="{72A4BEE4-47B1-408B-9BD1-052738078816}" type="pres">
      <dgm:prSet presAssocID="{A473870B-B7B6-4984-9420-77A0E212B7F5}" presName="node" presStyleLbl="node1" presStyleIdx="1" presStyleCnt="8">
        <dgm:presLayoutVars>
          <dgm:bulletEnabled val="1"/>
        </dgm:presLayoutVars>
      </dgm:prSet>
      <dgm:spPr/>
    </dgm:pt>
    <dgm:pt modelId="{6ED418B6-1A3D-4BB8-AE1F-AA5633D6812D}" type="pres">
      <dgm:prSet presAssocID="{7A8C0C85-D70D-429E-ACC5-701EFDD86EA2}" presName="sibTrans" presStyleCnt="0"/>
      <dgm:spPr/>
    </dgm:pt>
    <dgm:pt modelId="{B73ABAD0-E6A7-45E2-95A0-BFDC1ECDAE41}" type="pres">
      <dgm:prSet presAssocID="{17135C0F-0E73-43AF-AB0A-2AB2FA19FD78}" presName="node" presStyleLbl="node1" presStyleIdx="2" presStyleCnt="8">
        <dgm:presLayoutVars>
          <dgm:bulletEnabled val="1"/>
        </dgm:presLayoutVars>
      </dgm:prSet>
      <dgm:spPr/>
    </dgm:pt>
    <dgm:pt modelId="{FBE10C42-1630-44EA-998A-7C6AFC9CA5AD}" type="pres">
      <dgm:prSet presAssocID="{FAF534A0-B7E5-492D-89A8-27B2741B4877}" presName="sibTrans" presStyleCnt="0"/>
      <dgm:spPr/>
    </dgm:pt>
    <dgm:pt modelId="{2979EC92-B1C8-4EA4-93EA-8F51854EC0D5}" type="pres">
      <dgm:prSet presAssocID="{51C1FC70-8DD0-4AD3-9837-7D5EA7B774E5}" presName="node" presStyleLbl="node1" presStyleIdx="3" presStyleCnt="8">
        <dgm:presLayoutVars>
          <dgm:bulletEnabled val="1"/>
        </dgm:presLayoutVars>
      </dgm:prSet>
      <dgm:spPr/>
    </dgm:pt>
    <dgm:pt modelId="{C708D053-3C00-4342-911B-DDF465CE7BF8}" type="pres">
      <dgm:prSet presAssocID="{E9F3324E-E432-484C-A35F-4162ADFD2A76}" presName="sibTrans" presStyleCnt="0"/>
      <dgm:spPr/>
    </dgm:pt>
    <dgm:pt modelId="{41FCEBC3-171E-4364-B5D2-20A84AF07F02}" type="pres">
      <dgm:prSet presAssocID="{8EBE1C3A-325D-41BF-BA83-517DF241D432}" presName="node" presStyleLbl="node1" presStyleIdx="4" presStyleCnt="8">
        <dgm:presLayoutVars>
          <dgm:bulletEnabled val="1"/>
        </dgm:presLayoutVars>
      </dgm:prSet>
      <dgm:spPr/>
    </dgm:pt>
    <dgm:pt modelId="{C374EF60-B22E-443C-83D7-D07FD8195315}" type="pres">
      <dgm:prSet presAssocID="{8E0C3BDB-0B55-4CAF-BDF0-F0B026B96F9D}" presName="sibTrans" presStyleCnt="0"/>
      <dgm:spPr/>
    </dgm:pt>
    <dgm:pt modelId="{663F9CEA-811E-4BB6-80DD-A35141C3B6F4}" type="pres">
      <dgm:prSet presAssocID="{94C6BC19-CE56-4BB5-B26C-95941A1BFB00}" presName="node" presStyleLbl="node1" presStyleIdx="5" presStyleCnt="8">
        <dgm:presLayoutVars>
          <dgm:bulletEnabled val="1"/>
        </dgm:presLayoutVars>
      </dgm:prSet>
      <dgm:spPr/>
    </dgm:pt>
    <dgm:pt modelId="{977C6A67-3B0F-4DF3-81F6-656A3AEB8833}" type="pres">
      <dgm:prSet presAssocID="{3B16DC5E-D8DE-4D16-8066-DB63A56786B0}" presName="sibTrans" presStyleCnt="0"/>
      <dgm:spPr/>
    </dgm:pt>
    <dgm:pt modelId="{540CAEFB-F344-4253-B4F8-58D736FFB40B}" type="pres">
      <dgm:prSet presAssocID="{8F57500E-F74B-4394-8606-8EF77DDB85AC}" presName="node" presStyleLbl="node1" presStyleIdx="6" presStyleCnt="8">
        <dgm:presLayoutVars>
          <dgm:bulletEnabled val="1"/>
        </dgm:presLayoutVars>
      </dgm:prSet>
      <dgm:spPr/>
    </dgm:pt>
    <dgm:pt modelId="{1275E38A-6938-42FF-91A8-44FCA50D3FE0}" type="pres">
      <dgm:prSet presAssocID="{4BB5AE03-44F6-47E8-8C59-9B5644D430FD}" presName="sibTrans" presStyleCnt="0"/>
      <dgm:spPr/>
    </dgm:pt>
    <dgm:pt modelId="{F155B14D-F846-4790-A905-E52EFFED0D6C}" type="pres">
      <dgm:prSet presAssocID="{ACF6A5E1-7D1D-4CAA-B5FC-141A70484C18}" presName="node" presStyleLbl="node1" presStyleIdx="7" presStyleCnt="8">
        <dgm:presLayoutVars>
          <dgm:bulletEnabled val="1"/>
        </dgm:presLayoutVars>
      </dgm:prSet>
      <dgm:spPr/>
    </dgm:pt>
  </dgm:ptLst>
  <dgm:cxnLst>
    <dgm:cxn modelId="{05FE4B01-65F9-472D-B96A-736634A75427}" srcId="{054FAF0C-F5E2-463A-BF29-19E11B6F2199}" destId="{8EBE1C3A-325D-41BF-BA83-517DF241D432}" srcOrd="4" destOrd="0" parTransId="{E7DE90DB-4BA8-4C1C-BCCD-D5914F194B18}" sibTransId="{8E0C3BDB-0B55-4CAF-BDF0-F0B026B96F9D}"/>
    <dgm:cxn modelId="{B12DBE1B-4E26-404D-9BD7-09100BD6F630}" srcId="{054FAF0C-F5E2-463A-BF29-19E11B6F2199}" destId="{A6CF5D06-5D08-41D8-A836-A076F33A0F0E}" srcOrd="0" destOrd="0" parTransId="{9F66EAC7-F090-4E83-BAE1-B595FDFD062A}" sibTransId="{35EFD1F1-70F0-41AC-AF68-2BE409BEB0C1}"/>
    <dgm:cxn modelId="{35387B1C-C976-4F11-ABE0-9CC40FFECD9F}" type="presOf" srcId="{A473870B-B7B6-4984-9420-77A0E212B7F5}" destId="{72A4BEE4-47B1-408B-9BD1-052738078816}" srcOrd="0" destOrd="0" presId="urn:microsoft.com/office/officeart/2005/8/layout/default"/>
    <dgm:cxn modelId="{F3B4C220-2793-4370-BE32-744A84A41C33}" type="presOf" srcId="{8F57500E-F74B-4394-8606-8EF77DDB85AC}" destId="{540CAEFB-F344-4253-B4F8-58D736FFB40B}" srcOrd="0" destOrd="0" presId="urn:microsoft.com/office/officeart/2005/8/layout/default"/>
    <dgm:cxn modelId="{4B54A244-3B82-4FD7-B387-7C96E78526B7}" srcId="{054FAF0C-F5E2-463A-BF29-19E11B6F2199}" destId="{94C6BC19-CE56-4BB5-B26C-95941A1BFB00}" srcOrd="5" destOrd="0" parTransId="{0C34C58A-F5FF-4D37-9F30-73B27FBF8461}" sibTransId="{3B16DC5E-D8DE-4D16-8066-DB63A56786B0}"/>
    <dgm:cxn modelId="{237B666C-CA32-4876-8F10-AA5CD24AE213}" type="presOf" srcId="{94C6BC19-CE56-4BB5-B26C-95941A1BFB00}" destId="{663F9CEA-811E-4BB6-80DD-A35141C3B6F4}" srcOrd="0" destOrd="0" presId="urn:microsoft.com/office/officeart/2005/8/layout/default"/>
    <dgm:cxn modelId="{2935D279-CAA1-4FF0-9ACB-C12567D7F48A}" srcId="{054FAF0C-F5E2-463A-BF29-19E11B6F2199}" destId="{A473870B-B7B6-4984-9420-77A0E212B7F5}" srcOrd="1" destOrd="0" parTransId="{89BE8256-2921-42ED-9D6D-ABEA57B6EC70}" sibTransId="{7A8C0C85-D70D-429E-ACC5-701EFDD86EA2}"/>
    <dgm:cxn modelId="{5CC1D87C-F5B9-457F-9019-002ACEE70624}" srcId="{054FAF0C-F5E2-463A-BF29-19E11B6F2199}" destId="{51C1FC70-8DD0-4AD3-9837-7D5EA7B774E5}" srcOrd="3" destOrd="0" parTransId="{27981F3B-A235-44E0-B597-E5854EB2FEF8}" sibTransId="{E9F3324E-E432-484C-A35F-4162ADFD2A76}"/>
    <dgm:cxn modelId="{D0D6427D-1F38-4A6E-A4B6-70BB87D44690}" type="presOf" srcId="{A6CF5D06-5D08-41D8-A836-A076F33A0F0E}" destId="{557A5F37-2A65-41DB-9547-D6ECD55C750D}" srcOrd="0" destOrd="0" presId="urn:microsoft.com/office/officeart/2005/8/layout/default"/>
    <dgm:cxn modelId="{C5005D9D-FC55-4F4E-B17D-CAE1C579E7B1}" type="presOf" srcId="{51C1FC70-8DD0-4AD3-9837-7D5EA7B774E5}" destId="{2979EC92-B1C8-4EA4-93EA-8F51854EC0D5}" srcOrd="0" destOrd="0" presId="urn:microsoft.com/office/officeart/2005/8/layout/default"/>
    <dgm:cxn modelId="{3A29709D-6B50-4A76-8164-47970C705849}" type="presOf" srcId="{ACF6A5E1-7D1D-4CAA-B5FC-141A70484C18}" destId="{F155B14D-F846-4790-A905-E52EFFED0D6C}" srcOrd="0" destOrd="0" presId="urn:microsoft.com/office/officeart/2005/8/layout/default"/>
    <dgm:cxn modelId="{F63BB1A1-6A20-4585-B854-C0C3EC470A51}" type="presOf" srcId="{17135C0F-0E73-43AF-AB0A-2AB2FA19FD78}" destId="{B73ABAD0-E6A7-45E2-95A0-BFDC1ECDAE41}" srcOrd="0" destOrd="0" presId="urn:microsoft.com/office/officeart/2005/8/layout/default"/>
    <dgm:cxn modelId="{02E2E9A5-08F0-49AA-8075-12F269FC9EC3}" type="presOf" srcId="{054FAF0C-F5E2-463A-BF29-19E11B6F2199}" destId="{77AA91DC-BB88-4244-9AB9-FEA282F0DD37}" srcOrd="0" destOrd="0" presId="urn:microsoft.com/office/officeart/2005/8/layout/default"/>
    <dgm:cxn modelId="{85F302B1-112C-41BF-B0E5-54B985FBFD94}" type="presOf" srcId="{8EBE1C3A-325D-41BF-BA83-517DF241D432}" destId="{41FCEBC3-171E-4364-B5D2-20A84AF07F02}" srcOrd="0" destOrd="0" presId="urn:microsoft.com/office/officeart/2005/8/layout/default"/>
    <dgm:cxn modelId="{B01ACAB9-5B64-49A0-8E38-804C1B30B4B6}" srcId="{054FAF0C-F5E2-463A-BF29-19E11B6F2199}" destId="{8F57500E-F74B-4394-8606-8EF77DDB85AC}" srcOrd="6" destOrd="0" parTransId="{CAF96348-4425-4DB9-9290-B677FE3CB69B}" sibTransId="{4BB5AE03-44F6-47E8-8C59-9B5644D430FD}"/>
    <dgm:cxn modelId="{B332D8C4-879E-45DD-BD0A-5005778694A4}" srcId="{054FAF0C-F5E2-463A-BF29-19E11B6F2199}" destId="{17135C0F-0E73-43AF-AB0A-2AB2FA19FD78}" srcOrd="2" destOrd="0" parTransId="{6DB3DC71-3BE7-4771-828E-5DADAE4909CB}" sibTransId="{FAF534A0-B7E5-492D-89A8-27B2741B4877}"/>
    <dgm:cxn modelId="{CEFF9CD7-F752-4B80-9095-2A3D82091DE6}" srcId="{054FAF0C-F5E2-463A-BF29-19E11B6F2199}" destId="{ACF6A5E1-7D1D-4CAA-B5FC-141A70484C18}" srcOrd="7" destOrd="0" parTransId="{4C724139-DE2C-4FBF-9764-AF2406616AED}" sibTransId="{B24392EA-37C2-43EB-980E-BA190FBDE5D2}"/>
    <dgm:cxn modelId="{EBBCF249-0F93-4395-925B-C865E38682A1}" type="presParOf" srcId="{77AA91DC-BB88-4244-9AB9-FEA282F0DD37}" destId="{557A5F37-2A65-41DB-9547-D6ECD55C750D}" srcOrd="0" destOrd="0" presId="urn:microsoft.com/office/officeart/2005/8/layout/default"/>
    <dgm:cxn modelId="{BDDAE27C-CD7D-4622-A624-05EA14BE0964}" type="presParOf" srcId="{77AA91DC-BB88-4244-9AB9-FEA282F0DD37}" destId="{557187AA-4157-40E4-AE51-7FFABC54FDA4}" srcOrd="1" destOrd="0" presId="urn:microsoft.com/office/officeart/2005/8/layout/default"/>
    <dgm:cxn modelId="{2FBE3B6B-EC28-4330-AEE0-782FDC8AC5DD}" type="presParOf" srcId="{77AA91DC-BB88-4244-9AB9-FEA282F0DD37}" destId="{72A4BEE4-47B1-408B-9BD1-052738078816}" srcOrd="2" destOrd="0" presId="urn:microsoft.com/office/officeart/2005/8/layout/default"/>
    <dgm:cxn modelId="{8F32854E-11F6-43C6-84E6-7A11A8CAB761}" type="presParOf" srcId="{77AA91DC-BB88-4244-9AB9-FEA282F0DD37}" destId="{6ED418B6-1A3D-4BB8-AE1F-AA5633D6812D}" srcOrd="3" destOrd="0" presId="urn:microsoft.com/office/officeart/2005/8/layout/default"/>
    <dgm:cxn modelId="{84033B54-B304-4295-9950-BB09D5F4FF6C}" type="presParOf" srcId="{77AA91DC-BB88-4244-9AB9-FEA282F0DD37}" destId="{B73ABAD0-E6A7-45E2-95A0-BFDC1ECDAE41}" srcOrd="4" destOrd="0" presId="urn:microsoft.com/office/officeart/2005/8/layout/default"/>
    <dgm:cxn modelId="{560583C9-786B-47A2-9533-9619AEDB90CD}" type="presParOf" srcId="{77AA91DC-BB88-4244-9AB9-FEA282F0DD37}" destId="{FBE10C42-1630-44EA-998A-7C6AFC9CA5AD}" srcOrd="5" destOrd="0" presId="urn:microsoft.com/office/officeart/2005/8/layout/default"/>
    <dgm:cxn modelId="{103AF614-843E-4065-BC85-D804F767B841}" type="presParOf" srcId="{77AA91DC-BB88-4244-9AB9-FEA282F0DD37}" destId="{2979EC92-B1C8-4EA4-93EA-8F51854EC0D5}" srcOrd="6" destOrd="0" presId="urn:microsoft.com/office/officeart/2005/8/layout/default"/>
    <dgm:cxn modelId="{9F51AB19-57CD-4DB6-B578-06AA91FB9910}" type="presParOf" srcId="{77AA91DC-BB88-4244-9AB9-FEA282F0DD37}" destId="{C708D053-3C00-4342-911B-DDF465CE7BF8}" srcOrd="7" destOrd="0" presId="urn:microsoft.com/office/officeart/2005/8/layout/default"/>
    <dgm:cxn modelId="{D7156B78-82C0-4E27-9ADE-E666D93BF793}" type="presParOf" srcId="{77AA91DC-BB88-4244-9AB9-FEA282F0DD37}" destId="{41FCEBC3-171E-4364-B5D2-20A84AF07F02}" srcOrd="8" destOrd="0" presId="urn:microsoft.com/office/officeart/2005/8/layout/default"/>
    <dgm:cxn modelId="{E9A66E6D-56FB-4B20-AA32-E4BE20204D5E}" type="presParOf" srcId="{77AA91DC-BB88-4244-9AB9-FEA282F0DD37}" destId="{C374EF60-B22E-443C-83D7-D07FD8195315}" srcOrd="9" destOrd="0" presId="urn:microsoft.com/office/officeart/2005/8/layout/default"/>
    <dgm:cxn modelId="{ED8295EE-E7A3-488C-955A-349DEC536F2D}" type="presParOf" srcId="{77AA91DC-BB88-4244-9AB9-FEA282F0DD37}" destId="{663F9CEA-811E-4BB6-80DD-A35141C3B6F4}" srcOrd="10" destOrd="0" presId="urn:microsoft.com/office/officeart/2005/8/layout/default"/>
    <dgm:cxn modelId="{FB680001-05A1-487E-A9D4-533260441268}" type="presParOf" srcId="{77AA91DC-BB88-4244-9AB9-FEA282F0DD37}" destId="{977C6A67-3B0F-4DF3-81F6-656A3AEB8833}" srcOrd="11" destOrd="0" presId="urn:microsoft.com/office/officeart/2005/8/layout/default"/>
    <dgm:cxn modelId="{C376AFEA-8F89-49A2-89D4-A267B8F9913E}" type="presParOf" srcId="{77AA91DC-BB88-4244-9AB9-FEA282F0DD37}" destId="{540CAEFB-F344-4253-B4F8-58D736FFB40B}" srcOrd="12" destOrd="0" presId="urn:microsoft.com/office/officeart/2005/8/layout/default"/>
    <dgm:cxn modelId="{EDCEDE1B-AC33-407D-A5B9-7C026212C0DA}" type="presParOf" srcId="{77AA91DC-BB88-4244-9AB9-FEA282F0DD37}" destId="{1275E38A-6938-42FF-91A8-44FCA50D3FE0}" srcOrd="13" destOrd="0" presId="urn:microsoft.com/office/officeart/2005/8/layout/default"/>
    <dgm:cxn modelId="{61D1AC68-F760-46E9-B5F4-37E07EE32BAC}" type="presParOf" srcId="{77AA91DC-BB88-4244-9AB9-FEA282F0DD37}" destId="{F155B14D-F846-4790-A905-E52EFFED0D6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1A0767F-A993-41E4-BE89-794FFA4FE24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8762CE-71E8-46F5-8A8A-19B614615EFF}">
      <dgm:prSet/>
      <dgm:spPr/>
      <dgm:t>
        <a:bodyPr/>
        <a:lstStyle/>
        <a:p>
          <a:r>
            <a:rPr lang="en-GB"/>
            <a:t>Regularly unmasked by the AKT exam</a:t>
          </a:r>
          <a:endParaRPr lang="en-US"/>
        </a:p>
      </dgm:t>
    </dgm:pt>
    <dgm:pt modelId="{D0518189-9646-49E6-8AC9-984B282DC302}" type="parTrans" cxnId="{299CEDE8-0014-49E0-97ED-95B01B4CE910}">
      <dgm:prSet/>
      <dgm:spPr/>
      <dgm:t>
        <a:bodyPr/>
        <a:lstStyle/>
        <a:p>
          <a:endParaRPr lang="en-US"/>
        </a:p>
      </dgm:t>
    </dgm:pt>
    <dgm:pt modelId="{3765C497-D245-4289-9F6A-CF6993FAEEBA}" type="sibTrans" cxnId="{299CEDE8-0014-49E0-97ED-95B01B4CE910}">
      <dgm:prSet/>
      <dgm:spPr/>
      <dgm:t>
        <a:bodyPr/>
        <a:lstStyle/>
        <a:p>
          <a:endParaRPr lang="en-US"/>
        </a:p>
      </dgm:t>
    </dgm:pt>
    <dgm:pt modelId="{1D098AE2-8672-4234-BB84-4CA8CC5A1F64}">
      <dgm:prSet/>
      <dgm:spPr/>
      <dgm:t>
        <a:bodyPr/>
        <a:lstStyle/>
        <a:p>
          <a:r>
            <a:rPr lang="en-GB"/>
            <a:t>Referral by deanery for formal testing if screening is suggestive/borderline</a:t>
          </a:r>
          <a:endParaRPr lang="en-US"/>
        </a:p>
      </dgm:t>
    </dgm:pt>
    <dgm:pt modelId="{A0E6CAD7-A91B-4A4B-BC84-92385086D749}" type="parTrans" cxnId="{5B740E86-DFCE-4090-86FF-DA88D151E82A}">
      <dgm:prSet/>
      <dgm:spPr/>
      <dgm:t>
        <a:bodyPr/>
        <a:lstStyle/>
        <a:p>
          <a:endParaRPr lang="en-US"/>
        </a:p>
      </dgm:t>
    </dgm:pt>
    <dgm:pt modelId="{0502921D-B72D-4581-9526-5007354C1B06}" type="sibTrans" cxnId="{5B740E86-DFCE-4090-86FF-DA88D151E82A}">
      <dgm:prSet/>
      <dgm:spPr/>
      <dgm:t>
        <a:bodyPr/>
        <a:lstStyle/>
        <a:p>
          <a:endParaRPr lang="en-US"/>
        </a:p>
      </dgm:t>
    </dgm:pt>
    <dgm:pt modelId="{AD62640F-B817-4CDA-8935-6C19A0CCA35B}" type="pres">
      <dgm:prSet presAssocID="{11A0767F-A993-41E4-BE89-794FFA4FE2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F0ED6C-44B4-4FC8-BBC8-4AC62E55A291}" type="pres">
      <dgm:prSet presAssocID="{588762CE-71E8-46F5-8A8A-19B614615EFF}" presName="hierRoot1" presStyleCnt="0"/>
      <dgm:spPr/>
    </dgm:pt>
    <dgm:pt modelId="{045F8354-7F2F-48F7-BDF2-959F5659761B}" type="pres">
      <dgm:prSet presAssocID="{588762CE-71E8-46F5-8A8A-19B614615EFF}" presName="composite" presStyleCnt="0"/>
      <dgm:spPr/>
    </dgm:pt>
    <dgm:pt modelId="{6A7A36E7-F01A-491B-866D-2B791DAADA84}" type="pres">
      <dgm:prSet presAssocID="{588762CE-71E8-46F5-8A8A-19B614615EFF}" presName="background" presStyleLbl="node0" presStyleIdx="0" presStyleCnt="2"/>
      <dgm:spPr/>
    </dgm:pt>
    <dgm:pt modelId="{3C692D96-FD77-43DA-84F6-1FA4317FE99C}" type="pres">
      <dgm:prSet presAssocID="{588762CE-71E8-46F5-8A8A-19B614615EFF}" presName="text" presStyleLbl="fgAcc0" presStyleIdx="0" presStyleCnt="2">
        <dgm:presLayoutVars>
          <dgm:chPref val="3"/>
        </dgm:presLayoutVars>
      </dgm:prSet>
      <dgm:spPr/>
    </dgm:pt>
    <dgm:pt modelId="{F4F79871-21A6-40BF-B4A6-62D44FD8F4E6}" type="pres">
      <dgm:prSet presAssocID="{588762CE-71E8-46F5-8A8A-19B614615EFF}" presName="hierChild2" presStyleCnt="0"/>
      <dgm:spPr/>
    </dgm:pt>
    <dgm:pt modelId="{0BB62DD8-0CF0-48C0-AF70-D1149DF97AA9}" type="pres">
      <dgm:prSet presAssocID="{1D098AE2-8672-4234-BB84-4CA8CC5A1F64}" presName="hierRoot1" presStyleCnt="0"/>
      <dgm:spPr/>
    </dgm:pt>
    <dgm:pt modelId="{CCDC1A78-739D-4FA2-86C9-54D51B4DFA45}" type="pres">
      <dgm:prSet presAssocID="{1D098AE2-8672-4234-BB84-4CA8CC5A1F64}" presName="composite" presStyleCnt="0"/>
      <dgm:spPr/>
    </dgm:pt>
    <dgm:pt modelId="{6A5D7013-0FB7-412F-827C-FAC5AF6CB1FE}" type="pres">
      <dgm:prSet presAssocID="{1D098AE2-8672-4234-BB84-4CA8CC5A1F64}" presName="background" presStyleLbl="node0" presStyleIdx="1" presStyleCnt="2"/>
      <dgm:spPr/>
    </dgm:pt>
    <dgm:pt modelId="{59493BEA-1CDF-4400-B027-E14DE7C4454C}" type="pres">
      <dgm:prSet presAssocID="{1D098AE2-8672-4234-BB84-4CA8CC5A1F64}" presName="text" presStyleLbl="fgAcc0" presStyleIdx="1" presStyleCnt="2">
        <dgm:presLayoutVars>
          <dgm:chPref val="3"/>
        </dgm:presLayoutVars>
      </dgm:prSet>
      <dgm:spPr/>
    </dgm:pt>
    <dgm:pt modelId="{0D5D045B-A9E1-4712-86C1-53674A96D0E3}" type="pres">
      <dgm:prSet presAssocID="{1D098AE2-8672-4234-BB84-4CA8CC5A1F64}" presName="hierChild2" presStyleCnt="0"/>
      <dgm:spPr/>
    </dgm:pt>
  </dgm:ptLst>
  <dgm:cxnLst>
    <dgm:cxn modelId="{405F8907-8EAE-42DD-AAD3-70B58FDDB40A}" type="presOf" srcId="{1D098AE2-8672-4234-BB84-4CA8CC5A1F64}" destId="{59493BEA-1CDF-4400-B027-E14DE7C4454C}" srcOrd="0" destOrd="0" presId="urn:microsoft.com/office/officeart/2005/8/layout/hierarchy1"/>
    <dgm:cxn modelId="{86F61F26-E98E-474C-BFC1-492E8E4FA536}" type="presOf" srcId="{588762CE-71E8-46F5-8A8A-19B614615EFF}" destId="{3C692D96-FD77-43DA-84F6-1FA4317FE99C}" srcOrd="0" destOrd="0" presId="urn:microsoft.com/office/officeart/2005/8/layout/hierarchy1"/>
    <dgm:cxn modelId="{5B740E86-DFCE-4090-86FF-DA88D151E82A}" srcId="{11A0767F-A993-41E4-BE89-794FFA4FE24A}" destId="{1D098AE2-8672-4234-BB84-4CA8CC5A1F64}" srcOrd="1" destOrd="0" parTransId="{A0E6CAD7-A91B-4A4B-BC84-92385086D749}" sibTransId="{0502921D-B72D-4581-9526-5007354C1B06}"/>
    <dgm:cxn modelId="{0DE4BF97-BC6F-420C-BD38-72262D9A63AF}" type="presOf" srcId="{11A0767F-A993-41E4-BE89-794FFA4FE24A}" destId="{AD62640F-B817-4CDA-8935-6C19A0CCA35B}" srcOrd="0" destOrd="0" presId="urn:microsoft.com/office/officeart/2005/8/layout/hierarchy1"/>
    <dgm:cxn modelId="{299CEDE8-0014-49E0-97ED-95B01B4CE910}" srcId="{11A0767F-A993-41E4-BE89-794FFA4FE24A}" destId="{588762CE-71E8-46F5-8A8A-19B614615EFF}" srcOrd="0" destOrd="0" parTransId="{D0518189-9646-49E6-8AC9-984B282DC302}" sibTransId="{3765C497-D245-4289-9F6A-CF6993FAEEBA}"/>
    <dgm:cxn modelId="{569E7835-2DBC-4C87-9516-A0507AB4D0EE}" type="presParOf" srcId="{AD62640F-B817-4CDA-8935-6C19A0CCA35B}" destId="{64F0ED6C-44B4-4FC8-BBC8-4AC62E55A291}" srcOrd="0" destOrd="0" presId="urn:microsoft.com/office/officeart/2005/8/layout/hierarchy1"/>
    <dgm:cxn modelId="{8BFF207F-6EB1-4C86-8AB3-2D3E9FACC6CD}" type="presParOf" srcId="{64F0ED6C-44B4-4FC8-BBC8-4AC62E55A291}" destId="{045F8354-7F2F-48F7-BDF2-959F5659761B}" srcOrd="0" destOrd="0" presId="urn:microsoft.com/office/officeart/2005/8/layout/hierarchy1"/>
    <dgm:cxn modelId="{AF45B550-7984-41A5-93C2-10E99AFBA28C}" type="presParOf" srcId="{045F8354-7F2F-48F7-BDF2-959F5659761B}" destId="{6A7A36E7-F01A-491B-866D-2B791DAADA84}" srcOrd="0" destOrd="0" presId="urn:microsoft.com/office/officeart/2005/8/layout/hierarchy1"/>
    <dgm:cxn modelId="{08DC6ABF-5B93-4BA9-A8E8-8E14EF8EFC43}" type="presParOf" srcId="{045F8354-7F2F-48F7-BDF2-959F5659761B}" destId="{3C692D96-FD77-43DA-84F6-1FA4317FE99C}" srcOrd="1" destOrd="0" presId="urn:microsoft.com/office/officeart/2005/8/layout/hierarchy1"/>
    <dgm:cxn modelId="{68682057-2287-46B5-9506-09106851084D}" type="presParOf" srcId="{64F0ED6C-44B4-4FC8-BBC8-4AC62E55A291}" destId="{F4F79871-21A6-40BF-B4A6-62D44FD8F4E6}" srcOrd="1" destOrd="0" presId="urn:microsoft.com/office/officeart/2005/8/layout/hierarchy1"/>
    <dgm:cxn modelId="{033C2A50-072C-4291-818B-BC727E56C1EE}" type="presParOf" srcId="{AD62640F-B817-4CDA-8935-6C19A0CCA35B}" destId="{0BB62DD8-0CF0-48C0-AF70-D1149DF97AA9}" srcOrd="1" destOrd="0" presId="urn:microsoft.com/office/officeart/2005/8/layout/hierarchy1"/>
    <dgm:cxn modelId="{1D2B333D-904F-4F5D-B392-13794C629A5A}" type="presParOf" srcId="{0BB62DD8-0CF0-48C0-AF70-D1149DF97AA9}" destId="{CCDC1A78-739D-4FA2-86C9-54D51B4DFA45}" srcOrd="0" destOrd="0" presId="urn:microsoft.com/office/officeart/2005/8/layout/hierarchy1"/>
    <dgm:cxn modelId="{86964BCF-0F95-464B-8DB2-F19AA6B905DE}" type="presParOf" srcId="{CCDC1A78-739D-4FA2-86C9-54D51B4DFA45}" destId="{6A5D7013-0FB7-412F-827C-FAC5AF6CB1FE}" srcOrd="0" destOrd="0" presId="urn:microsoft.com/office/officeart/2005/8/layout/hierarchy1"/>
    <dgm:cxn modelId="{B0795EDE-E053-4174-A311-14BF16151E14}" type="presParOf" srcId="{CCDC1A78-739D-4FA2-86C9-54D51B4DFA45}" destId="{59493BEA-1CDF-4400-B027-E14DE7C4454C}" srcOrd="1" destOrd="0" presId="urn:microsoft.com/office/officeart/2005/8/layout/hierarchy1"/>
    <dgm:cxn modelId="{66BAAFF6-16E7-4741-A455-B8BF40657E81}" type="presParOf" srcId="{0BB62DD8-0CF0-48C0-AF70-D1149DF97AA9}" destId="{0D5D045B-A9E1-4712-86C1-53674A96D0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9505F-D7C6-49F0-B9D3-E8185CD2CB90}">
      <dsp:nvSpPr>
        <dsp:cNvPr id="0" name=""/>
        <dsp:cNvSpPr/>
      </dsp:nvSpPr>
      <dsp:spPr>
        <a:xfrm>
          <a:off x="0" y="7545"/>
          <a:ext cx="4613672" cy="1263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Exam failures    AKT (applied knowledge test) &amp;  SCA (clinical skills assessment)</a:t>
          </a:r>
          <a:endParaRPr lang="en-US" sz="2400" kern="1200" dirty="0"/>
        </a:p>
      </dsp:txBody>
      <dsp:txXfrm>
        <a:off x="61684" y="69229"/>
        <a:ext cx="4490304" cy="1140231"/>
      </dsp:txXfrm>
    </dsp:sp>
    <dsp:sp modelId="{4E774D4D-52BF-49E4-968B-EE5951DE6F49}">
      <dsp:nvSpPr>
        <dsp:cNvPr id="0" name=""/>
        <dsp:cNvSpPr/>
      </dsp:nvSpPr>
      <dsp:spPr>
        <a:xfrm>
          <a:off x="0" y="1340265"/>
          <a:ext cx="4613672" cy="1263599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Ongoing CSR and ESR concerns</a:t>
          </a:r>
          <a:endParaRPr lang="en-US" sz="2400" kern="1200"/>
        </a:p>
      </dsp:txBody>
      <dsp:txXfrm>
        <a:off x="61684" y="1401949"/>
        <a:ext cx="4490304" cy="1140231"/>
      </dsp:txXfrm>
    </dsp:sp>
    <dsp:sp modelId="{305A176F-BD7D-445D-B9C1-AEEC8F4A6BDA}">
      <dsp:nvSpPr>
        <dsp:cNvPr id="0" name=""/>
        <dsp:cNvSpPr/>
      </dsp:nvSpPr>
      <dsp:spPr>
        <a:xfrm>
          <a:off x="0" y="2672985"/>
          <a:ext cx="4613672" cy="1263599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Organisational issues – importance of educators notes</a:t>
          </a:r>
          <a:endParaRPr lang="en-US" sz="2400" kern="1200"/>
        </a:p>
      </dsp:txBody>
      <dsp:txXfrm>
        <a:off x="61684" y="2734669"/>
        <a:ext cx="4490304" cy="1140231"/>
      </dsp:txXfrm>
    </dsp:sp>
    <dsp:sp modelId="{C2B5FE22-414B-410A-823D-F31167A3C650}">
      <dsp:nvSpPr>
        <dsp:cNvPr id="0" name=""/>
        <dsp:cNvSpPr/>
      </dsp:nvSpPr>
      <dsp:spPr>
        <a:xfrm>
          <a:off x="0" y="4005705"/>
          <a:ext cx="4613672" cy="1263599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Professional behaviour concerns</a:t>
          </a:r>
          <a:endParaRPr lang="en-US" sz="2400" kern="1200"/>
        </a:p>
      </dsp:txBody>
      <dsp:txXfrm>
        <a:off x="61684" y="4067389"/>
        <a:ext cx="4490304" cy="11402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E79B0-E150-4961-849C-12AA18B1A22F}">
      <dsp:nvSpPr>
        <dsp:cNvPr id="0" name=""/>
        <dsp:cNvSpPr/>
      </dsp:nvSpPr>
      <dsp:spPr>
        <a:xfrm>
          <a:off x="0" y="46425"/>
          <a:ext cx="4613672" cy="585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remember: </a:t>
          </a:r>
        </a:p>
      </dsp:txBody>
      <dsp:txXfrm>
        <a:off x="28557" y="74982"/>
        <a:ext cx="4556558" cy="527886"/>
      </dsp:txXfrm>
    </dsp:sp>
    <dsp:sp modelId="{F26C6D58-75B5-496F-8DB1-34EC88F00EE0}">
      <dsp:nvSpPr>
        <dsp:cNvPr id="0" name=""/>
        <dsp:cNvSpPr/>
      </dsp:nvSpPr>
      <dsp:spPr>
        <a:xfrm>
          <a:off x="0" y="703425"/>
          <a:ext cx="4613672" cy="585000"/>
        </a:xfrm>
        <a:prstGeom prst="roundRect">
          <a:avLst/>
        </a:prstGeom>
        <a:solidFill>
          <a:schemeClr val="accent2">
            <a:hueOff val="-1478841"/>
            <a:satOff val="6551"/>
            <a:lumOff val="-24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5% of what I hear</a:t>
          </a:r>
        </a:p>
      </dsp:txBody>
      <dsp:txXfrm>
        <a:off x="28557" y="731982"/>
        <a:ext cx="4556558" cy="527886"/>
      </dsp:txXfrm>
    </dsp:sp>
    <dsp:sp modelId="{3B5290E8-28FC-41A5-91B4-3DB297194B33}">
      <dsp:nvSpPr>
        <dsp:cNvPr id="0" name=""/>
        <dsp:cNvSpPr/>
      </dsp:nvSpPr>
      <dsp:spPr>
        <a:xfrm>
          <a:off x="0" y="1360425"/>
          <a:ext cx="4613672" cy="585000"/>
        </a:xfrm>
        <a:prstGeom prst="roundRect">
          <a:avLst/>
        </a:prstGeom>
        <a:solidFill>
          <a:schemeClr val="accent2">
            <a:hueOff val="-2957682"/>
            <a:satOff val="13103"/>
            <a:lumOff val="-4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10% of what I read</a:t>
          </a:r>
        </a:p>
      </dsp:txBody>
      <dsp:txXfrm>
        <a:off x="28557" y="1388982"/>
        <a:ext cx="4556558" cy="527886"/>
      </dsp:txXfrm>
    </dsp:sp>
    <dsp:sp modelId="{4326951B-BEC3-4B4D-AB68-5E8674A956CC}">
      <dsp:nvSpPr>
        <dsp:cNvPr id="0" name=""/>
        <dsp:cNvSpPr/>
      </dsp:nvSpPr>
      <dsp:spPr>
        <a:xfrm>
          <a:off x="0" y="2017425"/>
          <a:ext cx="4613672" cy="585000"/>
        </a:xfrm>
        <a:prstGeom prst="roundRect">
          <a:avLst/>
        </a:prstGeom>
        <a:solidFill>
          <a:schemeClr val="accent2">
            <a:hueOff val="-4436523"/>
            <a:satOff val="19654"/>
            <a:lumOff val="-72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15% of what I hear and read</a:t>
          </a:r>
        </a:p>
      </dsp:txBody>
      <dsp:txXfrm>
        <a:off x="28557" y="2045982"/>
        <a:ext cx="4556558" cy="527886"/>
      </dsp:txXfrm>
    </dsp:sp>
    <dsp:sp modelId="{AD548FC3-45F4-49E7-B379-AC9DC4CD6847}">
      <dsp:nvSpPr>
        <dsp:cNvPr id="0" name=""/>
        <dsp:cNvSpPr/>
      </dsp:nvSpPr>
      <dsp:spPr>
        <a:xfrm>
          <a:off x="0" y="2674425"/>
          <a:ext cx="4613672" cy="585000"/>
        </a:xfrm>
        <a:prstGeom prst="roundRect">
          <a:avLst/>
        </a:prstGeom>
        <a:solidFill>
          <a:schemeClr val="accent2">
            <a:hueOff val="-5915365"/>
            <a:satOff val="26205"/>
            <a:lumOff val="-9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30% of what I’m shown</a:t>
          </a:r>
        </a:p>
      </dsp:txBody>
      <dsp:txXfrm>
        <a:off x="28557" y="2702982"/>
        <a:ext cx="4556558" cy="527886"/>
      </dsp:txXfrm>
    </dsp:sp>
    <dsp:sp modelId="{8193A837-FBA8-40A2-BB4B-93542B345E87}">
      <dsp:nvSpPr>
        <dsp:cNvPr id="0" name=""/>
        <dsp:cNvSpPr/>
      </dsp:nvSpPr>
      <dsp:spPr>
        <a:xfrm>
          <a:off x="0" y="3331425"/>
          <a:ext cx="4613672" cy="585000"/>
        </a:xfrm>
        <a:prstGeom prst="roundRect">
          <a:avLst/>
        </a:prstGeom>
        <a:solidFill>
          <a:schemeClr val="accent2">
            <a:hueOff val="-7394206"/>
            <a:satOff val="32756"/>
            <a:lumOff val="-12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50% of what I discuss</a:t>
          </a:r>
        </a:p>
      </dsp:txBody>
      <dsp:txXfrm>
        <a:off x="28557" y="3359982"/>
        <a:ext cx="4556558" cy="527886"/>
      </dsp:txXfrm>
    </dsp:sp>
    <dsp:sp modelId="{8A12958D-7C73-40DB-B4CA-8AC7770CF669}">
      <dsp:nvSpPr>
        <dsp:cNvPr id="0" name=""/>
        <dsp:cNvSpPr/>
      </dsp:nvSpPr>
      <dsp:spPr>
        <a:xfrm>
          <a:off x="0" y="3988425"/>
          <a:ext cx="4613672" cy="585000"/>
        </a:xfrm>
        <a:prstGeom prst="roundRect">
          <a:avLst/>
        </a:prstGeom>
        <a:solidFill>
          <a:schemeClr val="accent2">
            <a:hueOff val="-8873047"/>
            <a:satOff val="39308"/>
            <a:lumOff val="-14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75% of what I do</a:t>
          </a:r>
        </a:p>
      </dsp:txBody>
      <dsp:txXfrm>
        <a:off x="28557" y="4016982"/>
        <a:ext cx="4556558" cy="527886"/>
      </dsp:txXfrm>
    </dsp:sp>
    <dsp:sp modelId="{F1A881FE-F556-4B79-BA1B-7496E9FB55C9}">
      <dsp:nvSpPr>
        <dsp:cNvPr id="0" name=""/>
        <dsp:cNvSpPr/>
      </dsp:nvSpPr>
      <dsp:spPr>
        <a:xfrm>
          <a:off x="0" y="4645425"/>
          <a:ext cx="4613672" cy="58500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90% of what I teach others</a:t>
          </a:r>
        </a:p>
      </dsp:txBody>
      <dsp:txXfrm>
        <a:off x="28557" y="4673982"/>
        <a:ext cx="4556558" cy="5278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9D871-8063-47DE-9B2E-AA2340172598}">
      <dsp:nvSpPr>
        <dsp:cNvPr id="0" name=""/>
        <dsp:cNvSpPr/>
      </dsp:nvSpPr>
      <dsp:spPr>
        <a:xfrm>
          <a:off x="641" y="665827"/>
          <a:ext cx="2502524" cy="15015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Careful Question reading      - such as “single most likely”</a:t>
          </a:r>
          <a:endParaRPr lang="en-US" sz="2400" kern="1200" dirty="0"/>
        </a:p>
      </dsp:txBody>
      <dsp:txXfrm>
        <a:off x="641" y="665827"/>
        <a:ext cx="2502524" cy="1501514"/>
      </dsp:txXfrm>
    </dsp:sp>
    <dsp:sp modelId="{8CEA4C70-EF88-4808-9912-0EDF97E473C2}">
      <dsp:nvSpPr>
        <dsp:cNvPr id="0" name=""/>
        <dsp:cNvSpPr/>
      </dsp:nvSpPr>
      <dsp:spPr>
        <a:xfrm>
          <a:off x="2753418" y="665827"/>
          <a:ext cx="2502524" cy="1501514"/>
        </a:xfrm>
        <a:prstGeom prst="rect">
          <a:avLst/>
        </a:prstGeom>
        <a:solidFill>
          <a:schemeClr val="accent2">
            <a:hueOff val="-2070378"/>
            <a:satOff val="9172"/>
            <a:lumOff val="-3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Be ruthless with your timing (just under 1 minute per question)</a:t>
          </a:r>
          <a:endParaRPr lang="en-US" sz="2400" kern="1200"/>
        </a:p>
      </dsp:txBody>
      <dsp:txXfrm>
        <a:off x="2753418" y="665827"/>
        <a:ext cx="2502524" cy="1501514"/>
      </dsp:txXfrm>
    </dsp:sp>
    <dsp:sp modelId="{475BA242-7ED5-4195-9D2E-BFF7A09D388F}">
      <dsp:nvSpPr>
        <dsp:cNvPr id="0" name=""/>
        <dsp:cNvSpPr/>
      </dsp:nvSpPr>
      <dsp:spPr>
        <a:xfrm>
          <a:off x="641" y="2417594"/>
          <a:ext cx="2502524" cy="1501514"/>
        </a:xfrm>
        <a:prstGeom prst="rect">
          <a:avLst/>
        </a:prstGeom>
        <a:solidFill>
          <a:schemeClr val="accent2">
            <a:hueOff val="-4140755"/>
            <a:satOff val="18344"/>
            <a:lumOff val="-6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Trust your instinct and you will often be correct with your first choice.</a:t>
          </a:r>
          <a:endParaRPr lang="en-US" sz="2400" kern="1200"/>
        </a:p>
      </dsp:txBody>
      <dsp:txXfrm>
        <a:off x="641" y="2417594"/>
        <a:ext cx="2502524" cy="1501514"/>
      </dsp:txXfrm>
    </dsp:sp>
    <dsp:sp modelId="{E20D418C-CB60-43BD-9467-BD19B96DF4EA}">
      <dsp:nvSpPr>
        <dsp:cNvPr id="0" name=""/>
        <dsp:cNvSpPr/>
      </dsp:nvSpPr>
      <dsp:spPr>
        <a:xfrm>
          <a:off x="2753418" y="2417594"/>
          <a:ext cx="2502524" cy="1501514"/>
        </a:xfrm>
        <a:prstGeom prst="rect">
          <a:avLst/>
        </a:prstGeom>
        <a:solidFill>
          <a:schemeClr val="accent2">
            <a:hueOff val="-6211133"/>
            <a:satOff val="27515"/>
            <a:lumOff val="-10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Do NOT omit any question – no negative marking. GUESS!</a:t>
          </a:r>
          <a:endParaRPr lang="en-US" sz="2400" kern="1200"/>
        </a:p>
      </dsp:txBody>
      <dsp:txXfrm>
        <a:off x="2753418" y="2417594"/>
        <a:ext cx="2502524" cy="1501514"/>
      </dsp:txXfrm>
    </dsp:sp>
    <dsp:sp modelId="{76BA1FDA-C415-4AF7-B0FD-1246C08C8FD6}">
      <dsp:nvSpPr>
        <dsp:cNvPr id="0" name=""/>
        <dsp:cNvSpPr/>
      </dsp:nvSpPr>
      <dsp:spPr>
        <a:xfrm>
          <a:off x="641" y="4169361"/>
          <a:ext cx="2502524" cy="1501514"/>
        </a:xfrm>
        <a:prstGeom prst="rect">
          <a:avLst/>
        </a:prstGeom>
        <a:solidFill>
          <a:schemeClr val="accent2">
            <a:hueOff val="-8281511"/>
            <a:satOff val="36687"/>
            <a:lumOff val="-13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Make use of the ‘cover test’. </a:t>
          </a:r>
          <a:endParaRPr lang="en-US" sz="2400" kern="1200"/>
        </a:p>
      </dsp:txBody>
      <dsp:txXfrm>
        <a:off x="641" y="4169361"/>
        <a:ext cx="2502524" cy="1501514"/>
      </dsp:txXfrm>
    </dsp:sp>
    <dsp:sp modelId="{C060F93C-BE40-44AB-AD26-0F3D44E41175}">
      <dsp:nvSpPr>
        <dsp:cNvPr id="0" name=""/>
        <dsp:cNvSpPr/>
      </dsp:nvSpPr>
      <dsp:spPr>
        <a:xfrm>
          <a:off x="2753418" y="4169361"/>
          <a:ext cx="2502524" cy="1501514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Only mark 20 answers approximately to revisit</a:t>
          </a:r>
          <a:endParaRPr lang="en-US" sz="2400" kern="1200"/>
        </a:p>
      </dsp:txBody>
      <dsp:txXfrm>
        <a:off x="2753418" y="4169361"/>
        <a:ext cx="2502524" cy="15015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DF9D7-634A-443E-BE2D-24CC2491714E}">
      <dsp:nvSpPr>
        <dsp:cNvPr id="0" name=""/>
        <dsp:cNvSpPr/>
      </dsp:nvSpPr>
      <dsp:spPr>
        <a:xfrm>
          <a:off x="0" y="576064"/>
          <a:ext cx="5328591" cy="532859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FE0CE28-39AC-4A2D-B10E-90F7E6312035}">
      <dsp:nvSpPr>
        <dsp:cNvPr id="0" name=""/>
        <dsp:cNvSpPr/>
      </dsp:nvSpPr>
      <dsp:spPr>
        <a:xfrm>
          <a:off x="506216" y="1082280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3 months</a:t>
          </a:r>
          <a:endParaRPr lang="en-US" sz="2800" kern="1200"/>
        </a:p>
      </dsp:txBody>
      <dsp:txXfrm>
        <a:off x="607663" y="1183727"/>
        <a:ext cx="1875256" cy="1875256"/>
      </dsp:txXfrm>
    </dsp:sp>
    <dsp:sp modelId="{112FE073-97D8-4F32-BDC8-63D61028F259}">
      <dsp:nvSpPr>
        <dsp:cNvPr id="0" name=""/>
        <dsp:cNvSpPr/>
      </dsp:nvSpPr>
      <dsp:spPr>
        <a:xfrm>
          <a:off x="2744224" y="1082280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One hour a day approx.</a:t>
          </a:r>
          <a:endParaRPr lang="en-US" sz="2800" kern="1200"/>
        </a:p>
      </dsp:txBody>
      <dsp:txXfrm>
        <a:off x="2845671" y="1183727"/>
        <a:ext cx="1875256" cy="1875256"/>
      </dsp:txXfrm>
    </dsp:sp>
    <dsp:sp modelId="{79785FDB-33C0-4507-A098-7100A61043E7}">
      <dsp:nvSpPr>
        <dsp:cNvPr id="0" name=""/>
        <dsp:cNvSpPr/>
      </dsp:nvSpPr>
      <dsp:spPr>
        <a:xfrm>
          <a:off x="506216" y="3320288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Choose the right job to sit the exam</a:t>
          </a:r>
          <a:endParaRPr lang="en-US" sz="2800" kern="1200"/>
        </a:p>
      </dsp:txBody>
      <dsp:txXfrm>
        <a:off x="607663" y="3421735"/>
        <a:ext cx="1875256" cy="1875256"/>
      </dsp:txXfrm>
    </dsp:sp>
    <dsp:sp modelId="{55A5F733-5F0E-4EC5-B1DA-BEA5BD229A87}">
      <dsp:nvSpPr>
        <dsp:cNvPr id="0" name=""/>
        <dsp:cNvSpPr/>
      </dsp:nvSpPr>
      <dsp:spPr>
        <a:xfrm>
          <a:off x="2744224" y="3320288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Time it when it fits best with home life.</a:t>
          </a:r>
          <a:endParaRPr lang="en-US" sz="2800" kern="1200"/>
        </a:p>
      </dsp:txBody>
      <dsp:txXfrm>
        <a:off x="2845671" y="3421735"/>
        <a:ext cx="1875256" cy="187525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A15E-2B4D-4E7E-94A0-F6CE0B64A21B}">
      <dsp:nvSpPr>
        <dsp:cNvPr id="0" name=""/>
        <dsp:cNvSpPr/>
      </dsp:nvSpPr>
      <dsp:spPr>
        <a:xfrm>
          <a:off x="1065718" y="2990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Make sure you have watched the Pearson Vue tutorial video so you know what to expect</a:t>
          </a:r>
        </a:p>
      </dsp:txBody>
      <dsp:txXfrm>
        <a:off x="1065718" y="2990"/>
        <a:ext cx="4262873" cy="1548980"/>
      </dsp:txXfrm>
    </dsp:sp>
    <dsp:sp modelId="{A3D5EA8F-8AA7-4E5E-BAE2-AA6D6FFD85C9}">
      <dsp:nvSpPr>
        <dsp:cNvPr id="0" name=""/>
        <dsp:cNvSpPr/>
      </dsp:nvSpPr>
      <dsp:spPr>
        <a:xfrm>
          <a:off x="0" y="2990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Make</a:t>
          </a:r>
        </a:p>
      </dsp:txBody>
      <dsp:txXfrm>
        <a:off x="0" y="2990"/>
        <a:ext cx="1065718" cy="1548980"/>
      </dsp:txXfrm>
    </dsp:sp>
    <dsp:sp modelId="{086E6997-D960-4C2F-AF97-3506AB6F4156}">
      <dsp:nvSpPr>
        <dsp:cNvPr id="0" name=""/>
        <dsp:cNvSpPr/>
      </dsp:nvSpPr>
      <dsp:spPr>
        <a:xfrm>
          <a:off x="1065718" y="1657611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3648662"/>
            <a:satOff val="10440"/>
            <a:lumOff val="-695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3648662"/>
              <a:satOff val="10440"/>
              <a:lumOff val="-6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Take your passport/ID documents</a:t>
          </a:r>
        </a:p>
      </dsp:txBody>
      <dsp:txXfrm>
        <a:off x="1065718" y="1657611"/>
        <a:ext cx="4262873" cy="1548980"/>
      </dsp:txXfrm>
    </dsp:sp>
    <dsp:sp modelId="{051E66E8-1466-438A-8950-6C6DD39113AF}">
      <dsp:nvSpPr>
        <dsp:cNvPr id="0" name=""/>
        <dsp:cNvSpPr/>
      </dsp:nvSpPr>
      <dsp:spPr>
        <a:xfrm>
          <a:off x="0" y="1644909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Take</a:t>
          </a:r>
        </a:p>
      </dsp:txBody>
      <dsp:txXfrm>
        <a:off x="0" y="1644909"/>
        <a:ext cx="1065718" cy="1548980"/>
      </dsp:txXfrm>
    </dsp:sp>
    <dsp:sp modelId="{91FB5971-B853-40A3-A65B-0EF453C520F8}">
      <dsp:nvSpPr>
        <dsp:cNvPr id="0" name=""/>
        <dsp:cNvSpPr/>
      </dsp:nvSpPr>
      <dsp:spPr>
        <a:xfrm>
          <a:off x="1065718" y="3286829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7297324"/>
            <a:satOff val="20881"/>
            <a:lumOff val="-138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7297324"/>
              <a:satOff val="20881"/>
              <a:lumOff val="-13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Check journey time/parking info/take money</a:t>
          </a:r>
        </a:p>
      </dsp:txBody>
      <dsp:txXfrm>
        <a:off x="1065718" y="3286829"/>
        <a:ext cx="4262873" cy="1548980"/>
      </dsp:txXfrm>
    </dsp:sp>
    <dsp:sp modelId="{4C853922-31D3-475A-9E23-CC07179F3285}">
      <dsp:nvSpPr>
        <dsp:cNvPr id="0" name=""/>
        <dsp:cNvSpPr/>
      </dsp:nvSpPr>
      <dsp:spPr>
        <a:xfrm>
          <a:off x="0" y="3286829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Check</a:t>
          </a:r>
        </a:p>
      </dsp:txBody>
      <dsp:txXfrm>
        <a:off x="0" y="3286829"/>
        <a:ext cx="1065718" cy="1548980"/>
      </dsp:txXfrm>
    </dsp:sp>
    <dsp:sp modelId="{0F73F6DA-0027-4DCA-BE9B-9B9712DB580D}">
      <dsp:nvSpPr>
        <dsp:cNvPr id="0" name=""/>
        <dsp:cNvSpPr/>
      </dsp:nvSpPr>
      <dsp:spPr>
        <a:xfrm>
          <a:off x="1065718" y="4928748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10945986"/>
            <a:satOff val="31321"/>
            <a:lumOff val="-2084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10945986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EAT! Take a drink. Get up and stretch</a:t>
          </a:r>
          <a:r>
            <a:rPr lang="en-US" sz="1900" kern="1200" dirty="0"/>
            <a:t>.</a:t>
          </a:r>
        </a:p>
      </dsp:txBody>
      <dsp:txXfrm>
        <a:off x="1065718" y="4928748"/>
        <a:ext cx="4262873" cy="1548980"/>
      </dsp:txXfrm>
    </dsp:sp>
    <dsp:sp modelId="{1EFC29C1-37E6-467F-965E-2E70B8EA1C8D}">
      <dsp:nvSpPr>
        <dsp:cNvPr id="0" name=""/>
        <dsp:cNvSpPr/>
      </dsp:nvSpPr>
      <dsp:spPr>
        <a:xfrm>
          <a:off x="0" y="4928748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EAT</a:t>
          </a:r>
        </a:p>
      </dsp:txBody>
      <dsp:txXfrm>
        <a:off x="0" y="4928748"/>
        <a:ext cx="1065718" cy="15489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3B98E-8214-449E-AB87-7A50CD8CFC35}">
      <dsp:nvSpPr>
        <dsp:cNvPr id="0" name=""/>
        <dsp:cNvSpPr/>
      </dsp:nvSpPr>
      <dsp:spPr>
        <a:xfrm>
          <a:off x="0" y="628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Vitally Important </a:t>
          </a:r>
          <a:endParaRPr lang="en-US" sz="3800" kern="1200" dirty="0"/>
        </a:p>
      </dsp:txBody>
      <dsp:txXfrm>
        <a:off x="70537" y="76817"/>
        <a:ext cx="4899486" cy="1303875"/>
      </dsp:txXfrm>
    </dsp:sp>
    <dsp:sp modelId="{2E687DAA-3BFB-4633-8C8A-63DF842D1A18}">
      <dsp:nvSpPr>
        <dsp:cNvPr id="0" name=""/>
        <dsp:cNvSpPr/>
      </dsp:nvSpPr>
      <dsp:spPr>
        <a:xfrm>
          <a:off x="0" y="1560669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Watching trainers and other GPs</a:t>
          </a:r>
          <a:endParaRPr lang="en-US" sz="3800" kern="1200" dirty="0"/>
        </a:p>
      </dsp:txBody>
      <dsp:txXfrm>
        <a:off x="70537" y="1631206"/>
        <a:ext cx="4899486" cy="1303875"/>
      </dsp:txXfrm>
    </dsp:sp>
    <dsp:sp modelId="{B977153F-AEA3-4FCE-A6EC-1F16ED45C16B}">
      <dsp:nvSpPr>
        <dsp:cNvPr id="0" name=""/>
        <dsp:cNvSpPr/>
      </dsp:nvSpPr>
      <dsp:spPr>
        <a:xfrm>
          <a:off x="0" y="311506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CSA/SCA  Mark Schemes</a:t>
          </a:r>
          <a:endParaRPr lang="en-US" sz="3800" kern="1200" dirty="0"/>
        </a:p>
      </dsp:txBody>
      <dsp:txXfrm>
        <a:off x="70537" y="3185597"/>
        <a:ext cx="4899486" cy="1303875"/>
      </dsp:txXfrm>
    </dsp:sp>
    <dsp:sp modelId="{6E4E5961-1283-496B-B2F1-295ADBEEF761}">
      <dsp:nvSpPr>
        <dsp:cNvPr id="0" name=""/>
        <dsp:cNvSpPr/>
      </dsp:nvSpPr>
      <dsp:spPr>
        <a:xfrm>
          <a:off x="0" y="466945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Prioritising Exams not COTs</a:t>
          </a:r>
          <a:endParaRPr lang="en-US" sz="3800" kern="1200" dirty="0"/>
        </a:p>
      </dsp:txBody>
      <dsp:txXfrm>
        <a:off x="70537" y="4739987"/>
        <a:ext cx="4899486" cy="13038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EF276-6F37-40DF-9ECA-664D9A10D34E}">
      <dsp:nvSpPr>
        <dsp:cNvPr id="0" name=""/>
        <dsp:cNvSpPr/>
      </dsp:nvSpPr>
      <dsp:spPr>
        <a:xfrm>
          <a:off x="2260687" y="606744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82686" y="649966"/>
        <a:ext cx="24978" cy="4995"/>
      </dsp:txXfrm>
    </dsp:sp>
    <dsp:sp modelId="{0D7A3804-3B62-42E1-A793-ED3EBA9455B8}">
      <dsp:nvSpPr>
        <dsp:cNvPr id="0" name=""/>
        <dsp:cNvSpPr/>
      </dsp:nvSpPr>
      <dsp:spPr>
        <a:xfrm>
          <a:off x="90415" y="842"/>
          <a:ext cx="2172072" cy="13032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Clinical Supervisor</a:t>
          </a:r>
        </a:p>
      </dsp:txBody>
      <dsp:txXfrm>
        <a:off x="90415" y="842"/>
        <a:ext cx="2172072" cy="1303243"/>
      </dsp:txXfrm>
    </dsp:sp>
    <dsp:sp modelId="{00454EBE-05D7-44FC-A768-64D0E7F89DBD}">
      <dsp:nvSpPr>
        <dsp:cNvPr id="0" name=""/>
        <dsp:cNvSpPr/>
      </dsp:nvSpPr>
      <dsp:spPr>
        <a:xfrm>
          <a:off x="4932336" y="606744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154334" y="649966"/>
        <a:ext cx="24978" cy="4995"/>
      </dsp:txXfrm>
    </dsp:sp>
    <dsp:sp modelId="{1905575D-D126-4BFB-9C10-343E1B7DEF65}">
      <dsp:nvSpPr>
        <dsp:cNvPr id="0" name=""/>
        <dsp:cNvSpPr/>
      </dsp:nvSpPr>
      <dsp:spPr>
        <a:xfrm>
          <a:off x="2762063" y="842"/>
          <a:ext cx="2172072" cy="1303243"/>
        </a:xfrm>
        <a:prstGeom prst="rect">
          <a:avLst/>
        </a:prstGeom>
        <a:solidFill>
          <a:schemeClr val="accent3">
            <a:hueOff val="621711"/>
            <a:satOff val="-9198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Educational Supervisor</a:t>
          </a:r>
        </a:p>
      </dsp:txBody>
      <dsp:txXfrm>
        <a:off x="2762063" y="842"/>
        <a:ext cx="2172072" cy="1303243"/>
      </dsp:txXfrm>
    </dsp:sp>
    <dsp:sp modelId="{D1AE4E5B-739B-4B2C-8897-BCD76338C593}">
      <dsp:nvSpPr>
        <dsp:cNvPr id="0" name=""/>
        <dsp:cNvSpPr/>
      </dsp:nvSpPr>
      <dsp:spPr>
        <a:xfrm>
          <a:off x="1176451" y="1302285"/>
          <a:ext cx="5343297" cy="468976"/>
        </a:xfrm>
        <a:custGeom>
          <a:avLst/>
          <a:gdLst/>
          <a:ahLst/>
          <a:cxnLst/>
          <a:rect l="0" t="0" r="0" b="0"/>
          <a:pathLst>
            <a:path>
              <a:moveTo>
                <a:pt x="5343297" y="0"/>
              </a:moveTo>
              <a:lnTo>
                <a:pt x="5343297" y="251588"/>
              </a:lnTo>
              <a:lnTo>
                <a:pt x="0" y="251588"/>
              </a:lnTo>
              <a:lnTo>
                <a:pt x="0" y="468976"/>
              </a:lnTo>
            </a:path>
          </a:pathLst>
        </a:custGeom>
        <a:noFill/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713934" y="1534276"/>
        <a:ext cx="268330" cy="4995"/>
      </dsp:txXfrm>
    </dsp:sp>
    <dsp:sp modelId="{1AC4BC5C-1D99-4258-BA59-5E34074D108C}">
      <dsp:nvSpPr>
        <dsp:cNvPr id="0" name=""/>
        <dsp:cNvSpPr/>
      </dsp:nvSpPr>
      <dsp:spPr>
        <a:xfrm>
          <a:off x="5433712" y="842"/>
          <a:ext cx="2172072" cy="1303243"/>
        </a:xfrm>
        <a:prstGeom prst="rect">
          <a:avLst/>
        </a:prstGeom>
        <a:solidFill>
          <a:schemeClr val="accent3">
            <a:hueOff val="1243423"/>
            <a:satOff val="-18395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Training Programme Director</a:t>
          </a:r>
        </a:p>
      </dsp:txBody>
      <dsp:txXfrm>
        <a:off x="5433712" y="842"/>
        <a:ext cx="2172072" cy="1303243"/>
      </dsp:txXfrm>
    </dsp:sp>
    <dsp:sp modelId="{0862A932-99CB-4905-84A8-CE64A72A7070}">
      <dsp:nvSpPr>
        <dsp:cNvPr id="0" name=""/>
        <dsp:cNvSpPr/>
      </dsp:nvSpPr>
      <dsp:spPr>
        <a:xfrm>
          <a:off x="2260687" y="2409563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82686" y="2452786"/>
        <a:ext cx="24978" cy="4995"/>
      </dsp:txXfrm>
    </dsp:sp>
    <dsp:sp modelId="{08E0A576-CE29-4A00-9470-F3CB211F8F39}">
      <dsp:nvSpPr>
        <dsp:cNvPr id="0" name=""/>
        <dsp:cNvSpPr/>
      </dsp:nvSpPr>
      <dsp:spPr>
        <a:xfrm>
          <a:off x="90415" y="1803662"/>
          <a:ext cx="2172072" cy="1303243"/>
        </a:xfrm>
        <a:prstGeom prst="rect">
          <a:avLst/>
        </a:prstGeom>
        <a:solidFill>
          <a:schemeClr val="accent3">
            <a:hueOff val="1865134"/>
            <a:satOff val="-27593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Locality Support Lead</a:t>
          </a:r>
        </a:p>
      </dsp:txBody>
      <dsp:txXfrm>
        <a:off x="90415" y="1803662"/>
        <a:ext cx="2172072" cy="1303243"/>
      </dsp:txXfrm>
    </dsp:sp>
    <dsp:sp modelId="{EE50F4B1-E152-4081-BDC3-AABB48ED163E}">
      <dsp:nvSpPr>
        <dsp:cNvPr id="0" name=""/>
        <dsp:cNvSpPr/>
      </dsp:nvSpPr>
      <dsp:spPr>
        <a:xfrm>
          <a:off x="4932336" y="2409563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3108557"/>
              <a:satOff val="-45988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154334" y="2452786"/>
        <a:ext cx="24978" cy="4995"/>
      </dsp:txXfrm>
    </dsp:sp>
    <dsp:sp modelId="{713B1054-5017-4BD4-ADE3-AECCF82FD62C}">
      <dsp:nvSpPr>
        <dsp:cNvPr id="0" name=""/>
        <dsp:cNvSpPr/>
      </dsp:nvSpPr>
      <dsp:spPr>
        <a:xfrm>
          <a:off x="2762063" y="1803662"/>
          <a:ext cx="2172072" cy="1303243"/>
        </a:xfrm>
        <a:prstGeom prst="rect">
          <a:avLst/>
        </a:prstGeom>
        <a:solidFill>
          <a:schemeClr val="accent3">
            <a:hueOff val="2486846"/>
            <a:satOff val="-36790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Head of Training Support </a:t>
          </a:r>
        </a:p>
      </dsp:txBody>
      <dsp:txXfrm>
        <a:off x="2762063" y="1803662"/>
        <a:ext cx="2172072" cy="1303243"/>
      </dsp:txXfrm>
    </dsp:sp>
    <dsp:sp modelId="{AD02896A-E7B6-4F08-ABE0-A60239A5D55A}">
      <dsp:nvSpPr>
        <dsp:cNvPr id="0" name=""/>
        <dsp:cNvSpPr/>
      </dsp:nvSpPr>
      <dsp:spPr>
        <a:xfrm>
          <a:off x="5433712" y="1803662"/>
          <a:ext cx="2172072" cy="1303243"/>
        </a:xfrm>
        <a:prstGeom prst="rect">
          <a:avLst/>
        </a:prstGeom>
        <a:solidFill>
          <a:schemeClr val="accent3">
            <a:hueOff val="3108557"/>
            <a:satOff val="-4598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Head of school</a:t>
          </a:r>
        </a:p>
      </dsp:txBody>
      <dsp:txXfrm>
        <a:off x="5433712" y="1803662"/>
        <a:ext cx="2172072" cy="130324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EE2E3-A9EC-4BC5-9BAF-74C531FCB72A}">
      <dsp:nvSpPr>
        <dsp:cNvPr id="0" name=""/>
        <dsp:cNvSpPr/>
      </dsp:nvSpPr>
      <dsp:spPr>
        <a:xfrm>
          <a:off x="0" y="681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Our aim is to support TPDs and trainers help trainees to achieve a successful CCT at the end of training; enabling them to progress to safe independent practice.</a:t>
          </a:r>
        </a:p>
      </dsp:txBody>
      <dsp:txXfrm>
        <a:off x="95953" y="102769"/>
        <a:ext cx="4958331" cy="1773693"/>
      </dsp:txXfrm>
    </dsp:sp>
    <dsp:sp modelId="{E29A44EC-A518-4D1A-A55C-786486DD4C50}">
      <dsp:nvSpPr>
        <dsp:cNvPr id="0" name=""/>
        <dsp:cNvSpPr/>
      </dsp:nvSpPr>
      <dsp:spPr>
        <a:xfrm>
          <a:off x="0" y="204153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 meet trainees, trainers and TPDs, run courses, signpost, troubleshoot and respond to concerns. </a:t>
          </a:r>
        </a:p>
      </dsp:txBody>
      <dsp:txXfrm>
        <a:off x="95953" y="2137489"/>
        <a:ext cx="4958331" cy="1773693"/>
      </dsp:txXfrm>
    </dsp:sp>
    <dsp:sp modelId="{961ECA8E-7127-47C4-A6B1-AA01CB3BC88A}">
      <dsp:nvSpPr>
        <dsp:cNvPr id="0" name=""/>
        <dsp:cNvSpPr/>
      </dsp:nvSpPr>
      <dsp:spPr>
        <a:xfrm>
          <a:off x="0" y="407625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 aim to constantly enrich what we offer, being open to ideas from other deaneries as well as our own educators, in developing our educational programmes.</a:t>
          </a:r>
        </a:p>
      </dsp:txBody>
      <dsp:txXfrm>
        <a:off x="95953" y="4172209"/>
        <a:ext cx="4958331" cy="177369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747C3-2F50-46AA-95D9-33276CC9EB8C}">
      <dsp:nvSpPr>
        <dsp:cNvPr id="0" name=""/>
        <dsp:cNvSpPr/>
      </dsp:nvSpPr>
      <dsp:spPr>
        <a:xfrm>
          <a:off x="615" y="624655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Exam fails   AKT,  CSA/RCA/SCA</a:t>
          </a:r>
        </a:p>
      </dsp:txBody>
      <dsp:txXfrm>
        <a:off x="615" y="624655"/>
        <a:ext cx="2399680" cy="1439808"/>
      </dsp:txXfrm>
    </dsp:sp>
    <dsp:sp modelId="{407420DF-C0DF-44FC-8658-42B555AF0B50}">
      <dsp:nvSpPr>
        <dsp:cNvPr id="0" name=""/>
        <dsp:cNvSpPr/>
      </dsp:nvSpPr>
      <dsp:spPr>
        <a:xfrm>
          <a:off x="2640264" y="624655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Scheme concerns    </a:t>
          </a:r>
        </a:p>
      </dsp:txBody>
      <dsp:txXfrm>
        <a:off x="2640264" y="624655"/>
        <a:ext cx="2399680" cy="1439808"/>
      </dsp:txXfrm>
    </dsp:sp>
    <dsp:sp modelId="{D7FF4465-3BEF-45B8-BD0A-DC27BB5B4BE9}">
      <dsp:nvSpPr>
        <dsp:cNvPr id="0" name=""/>
        <dsp:cNvSpPr/>
      </dsp:nvSpPr>
      <dsp:spPr>
        <a:xfrm>
          <a:off x="615" y="2304431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Very early sometimes.  (Has the trainee achieved foundation competency? Referral to the NRO? Extra training grant?)</a:t>
          </a:r>
        </a:p>
      </dsp:txBody>
      <dsp:txXfrm>
        <a:off x="615" y="2304431"/>
        <a:ext cx="2399680" cy="1439808"/>
      </dsp:txXfrm>
    </dsp:sp>
    <dsp:sp modelId="{29E1B8B9-1399-4C4F-86FF-899E192B4AD6}">
      <dsp:nvSpPr>
        <dsp:cNvPr id="0" name=""/>
        <dsp:cNvSpPr/>
      </dsp:nvSpPr>
      <dsp:spPr>
        <a:xfrm>
          <a:off x="2640264" y="2304431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Persistent non engagement with eportfolio</a:t>
          </a:r>
        </a:p>
      </dsp:txBody>
      <dsp:txXfrm>
        <a:off x="2640264" y="2304431"/>
        <a:ext cx="2399680" cy="1439808"/>
      </dsp:txXfrm>
    </dsp:sp>
    <dsp:sp modelId="{C2D287CF-BCAB-4F1A-BEC7-3585279028DC}">
      <dsp:nvSpPr>
        <dsp:cNvPr id="0" name=""/>
        <dsp:cNvSpPr/>
      </dsp:nvSpPr>
      <dsp:spPr>
        <a:xfrm>
          <a:off x="1320439" y="3984208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SUIs / GMC conditions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20439" y="3984208"/>
        <a:ext cx="2399680" cy="143980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61F3F-0F43-4FCE-A725-3AEF7B6DC0D7}">
      <dsp:nvSpPr>
        <dsp:cNvPr id="0" name=""/>
        <dsp:cNvSpPr/>
      </dsp:nvSpPr>
      <dsp:spPr>
        <a:xfrm>
          <a:off x="0" y="51388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9F80A-E3CF-4A8F-ADC7-B0EB1F834E35}">
      <dsp:nvSpPr>
        <dsp:cNvPr id="0" name=""/>
        <dsp:cNvSpPr/>
      </dsp:nvSpPr>
      <dsp:spPr>
        <a:xfrm>
          <a:off x="230683" y="85845"/>
          <a:ext cx="3229570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 knowledge</a:t>
          </a:r>
          <a:endParaRPr lang="en-US" sz="2900" kern="1200" dirty="0"/>
        </a:p>
      </dsp:txBody>
      <dsp:txXfrm>
        <a:off x="272473" y="127635"/>
        <a:ext cx="3145990" cy="772500"/>
      </dsp:txXfrm>
    </dsp:sp>
    <dsp:sp modelId="{1003286A-9514-40C5-9E1F-BB144E124CA6}">
      <dsp:nvSpPr>
        <dsp:cNvPr id="0" name=""/>
        <dsp:cNvSpPr/>
      </dsp:nvSpPr>
      <dsp:spPr>
        <a:xfrm>
          <a:off x="0" y="182932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ADB49-E1D4-4BBF-98BC-9F6BC5C8DA88}">
      <dsp:nvSpPr>
        <dsp:cNvPr id="0" name=""/>
        <dsp:cNvSpPr/>
      </dsp:nvSpPr>
      <dsp:spPr>
        <a:xfrm>
          <a:off x="230683" y="1401285"/>
          <a:ext cx="3229570" cy="856080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 motivation</a:t>
          </a:r>
          <a:r>
            <a:rPr lang="en-US" sz="2900" kern="1200" dirty="0"/>
            <a:t> </a:t>
          </a:r>
        </a:p>
      </dsp:txBody>
      <dsp:txXfrm>
        <a:off x="272473" y="1443075"/>
        <a:ext cx="3145990" cy="772500"/>
      </dsp:txXfrm>
    </dsp:sp>
    <dsp:sp modelId="{406718B4-D696-4217-98EF-3BEA9CA64145}">
      <dsp:nvSpPr>
        <dsp:cNvPr id="0" name=""/>
        <dsp:cNvSpPr/>
      </dsp:nvSpPr>
      <dsp:spPr>
        <a:xfrm>
          <a:off x="0" y="314476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93A1-EF12-45FA-9B45-D7C3FBFBCECD}">
      <dsp:nvSpPr>
        <dsp:cNvPr id="0" name=""/>
        <dsp:cNvSpPr/>
      </dsp:nvSpPr>
      <dsp:spPr>
        <a:xfrm>
          <a:off x="230683" y="2716725"/>
          <a:ext cx="3229570" cy="856080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Unable to make decisions</a:t>
          </a:r>
          <a:endParaRPr lang="en-US" sz="2900" kern="1200"/>
        </a:p>
      </dsp:txBody>
      <dsp:txXfrm>
        <a:off x="272473" y="2758515"/>
        <a:ext cx="3145990" cy="772500"/>
      </dsp:txXfrm>
    </dsp:sp>
    <dsp:sp modelId="{4621FE57-8661-47A1-8891-7F451BBD894A}">
      <dsp:nvSpPr>
        <dsp:cNvPr id="0" name=""/>
        <dsp:cNvSpPr/>
      </dsp:nvSpPr>
      <dsp:spPr>
        <a:xfrm>
          <a:off x="0" y="446020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79B5B3-0326-4A21-8FC1-A08E8EC13941}">
      <dsp:nvSpPr>
        <dsp:cNvPr id="0" name=""/>
        <dsp:cNvSpPr/>
      </dsp:nvSpPr>
      <dsp:spPr>
        <a:xfrm>
          <a:off x="230683" y="4032165"/>
          <a:ext cx="3229570" cy="85608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Poorly structured consulting</a:t>
          </a:r>
          <a:endParaRPr lang="en-US" sz="2900" kern="1200" dirty="0"/>
        </a:p>
      </dsp:txBody>
      <dsp:txXfrm>
        <a:off x="272473" y="4073955"/>
        <a:ext cx="3145990" cy="7725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624E8-8840-426B-947B-0204448DDCA4}">
      <dsp:nvSpPr>
        <dsp:cNvPr id="0" name=""/>
        <dsp:cNvSpPr/>
      </dsp:nvSpPr>
      <dsp:spPr>
        <a:xfrm>
          <a:off x="0" y="1308024"/>
          <a:ext cx="5184576" cy="16425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Courses   - Study skills for busy doctors, study skills for AKT, exam support courses, Coaching sessions, 1:1  </a:t>
          </a:r>
          <a:r>
            <a:rPr lang="en-GB" sz="2400" kern="1200" dirty="0"/>
            <a:t>examiner</a:t>
          </a:r>
          <a:r>
            <a:rPr lang="en-GB" sz="2000" kern="1200" dirty="0"/>
            <a:t> sessions,  enhanced induction programme for IMGs.</a:t>
          </a:r>
          <a:endParaRPr lang="en-US" sz="2000" kern="1200" dirty="0"/>
        </a:p>
      </dsp:txBody>
      <dsp:txXfrm>
        <a:off x="80184" y="1388208"/>
        <a:ext cx="5024208" cy="1482211"/>
      </dsp:txXfrm>
    </dsp:sp>
    <dsp:sp modelId="{7972797E-554C-4D33-A6F5-F4A0248C868F}">
      <dsp:nvSpPr>
        <dsp:cNvPr id="0" name=""/>
        <dsp:cNvSpPr/>
      </dsp:nvSpPr>
      <dsp:spPr>
        <a:xfrm>
          <a:off x="0" y="3134924"/>
          <a:ext cx="5184576" cy="727406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Neurodiversity testing – paid self screening and paid full screening if positive.</a:t>
          </a:r>
          <a:r>
            <a:rPr lang="en-US" sz="2000" kern="1200" dirty="0"/>
            <a:t> </a:t>
          </a:r>
        </a:p>
      </dsp:txBody>
      <dsp:txXfrm>
        <a:off x="35509" y="3170433"/>
        <a:ext cx="5113558" cy="656388"/>
      </dsp:txXfrm>
    </dsp:sp>
    <dsp:sp modelId="{24708AA0-E35C-4291-A575-391FDF3F0AB1}">
      <dsp:nvSpPr>
        <dsp:cNvPr id="0" name=""/>
        <dsp:cNvSpPr/>
      </dsp:nvSpPr>
      <dsp:spPr>
        <a:xfrm>
          <a:off x="0" y="4046650"/>
          <a:ext cx="5184576" cy="361121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One to one meetings</a:t>
          </a:r>
          <a:endParaRPr lang="en-US" sz="2000" kern="1200" dirty="0"/>
        </a:p>
      </dsp:txBody>
      <dsp:txXfrm>
        <a:off x="17628" y="4064278"/>
        <a:ext cx="5149320" cy="325865"/>
      </dsp:txXfrm>
    </dsp:sp>
    <dsp:sp modelId="{1502FF2F-23D3-485A-888C-459F925FCCC6}">
      <dsp:nvSpPr>
        <dsp:cNvPr id="0" name=""/>
        <dsp:cNvSpPr/>
      </dsp:nvSpPr>
      <dsp:spPr>
        <a:xfrm>
          <a:off x="0" y="4639904"/>
          <a:ext cx="5184576" cy="36457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Regular review – </a:t>
          </a:r>
          <a:r>
            <a:rPr lang="en-GB" sz="2000" kern="1200" dirty="0" err="1"/>
            <a:t>eportfolio</a:t>
          </a:r>
          <a:r>
            <a:rPr lang="en-GB" sz="2000" kern="1200" dirty="0"/>
            <a:t> and personally</a:t>
          </a:r>
          <a:endParaRPr lang="en-US" sz="2000" kern="1200" dirty="0"/>
        </a:p>
      </dsp:txBody>
      <dsp:txXfrm>
        <a:off x="17797" y="4657701"/>
        <a:ext cx="5148982" cy="328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CE30B-1DA3-4764-ACA4-50D9C0F7EC32}">
      <dsp:nvSpPr>
        <dsp:cNvPr id="0" name=""/>
        <dsp:cNvSpPr/>
      </dsp:nvSpPr>
      <dsp:spPr>
        <a:xfrm>
          <a:off x="0" y="936524"/>
          <a:ext cx="4613672" cy="153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FBE8C-A648-402E-B319-D1B6DAD66F11}">
      <dsp:nvSpPr>
        <dsp:cNvPr id="0" name=""/>
        <dsp:cNvSpPr/>
      </dsp:nvSpPr>
      <dsp:spPr>
        <a:xfrm>
          <a:off x="230683" y="36164"/>
          <a:ext cx="3229570" cy="1800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/>
            <a:t>SKIPE</a:t>
          </a:r>
        </a:p>
      </dsp:txBody>
      <dsp:txXfrm>
        <a:off x="318587" y="124068"/>
        <a:ext cx="3053762" cy="1624912"/>
      </dsp:txXfrm>
    </dsp:sp>
    <dsp:sp modelId="{9F366E64-244E-4EE1-89E6-0645145A864B}">
      <dsp:nvSpPr>
        <dsp:cNvPr id="0" name=""/>
        <dsp:cNvSpPr/>
      </dsp:nvSpPr>
      <dsp:spPr>
        <a:xfrm>
          <a:off x="0" y="3703485"/>
          <a:ext cx="4613672" cy="153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DD247-55C1-4486-93EC-7DE429D69973}">
      <dsp:nvSpPr>
        <dsp:cNvPr id="0" name=""/>
        <dsp:cNvSpPr/>
      </dsp:nvSpPr>
      <dsp:spPr>
        <a:xfrm>
          <a:off x="230683" y="2803125"/>
          <a:ext cx="3229570" cy="1800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100" kern="1200"/>
            <a:t>I-SID</a:t>
          </a:r>
          <a:endParaRPr lang="en-US" sz="6100" kern="1200"/>
        </a:p>
      </dsp:txBody>
      <dsp:txXfrm>
        <a:off x="318587" y="2891029"/>
        <a:ext cx="3053762" cy="162491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249AB-A1C3-4D4E-A430-4E89BA366E0E}">
      <dsp:nvSpPr>
        <dsp:cNvPr id="0" name=""/>
        <dsp:cNvSpPr/>
      </dsp:nvSpPr>
      <dsp:spPr>
        <a:xfrm>
          <a:off x="66153" y="2760"/>
          <a:ext cx="2371552" cy="1422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Workshop support from peers</a:t>
          </a:r>
          <a:endParaRPr lang="en-US" sz="2100" kern="1200"/>
        </a:p>
      </dsp:txBody>
      <dsp:txXfrm>
        <a:off x="66153" y="2760"/>
        <a:ext cx="2371552" cy="1422931"/>
      </dsp:txXfrm>
    </dsp:sp>
    <dsp:sp modelId="{1A6C746B-A31E-4378-B0B9-BCF468978DED}">
      <dsp:nvSpPr>
        <dsp:cNvPr id="0" name=""/>
        <dsp:cNvSpPr/>
      </dsp:nvSpPr>
      <dsp:spPr>
        <a:xfrm>
          <a:off x="2674861" y="2760"/>
          <a:ext cx="2371552" cy="1422931"/>
        </a:xfrm>
        <a:prstGeom prst="rect">
          <a:avLst/>
        </a:prstGeom>
        <a:solidFill>
          <a:schemeClr val="accent2">
            <a:hueOff val="-1725315"/>
            <a:satOff val="7643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TPD support. Performance team support.</a:t>
          </a:r>
          <a:endParaRPr lang="en-US" sz="2100" kern="1200"/>
        </a:p>
      </dsp:txBody>
      <dsp:txXfrm>
        <a:off x="2674861" y="2760"/>
        <a:ext cx="2371552" cy="1422931"/>
      </dsp:txXfrm>
    </dsp:sp>
    <dsp:sp modelId="{45023746-965C-4784-9331-C1080B4BD4F2}">
      <dsp:nvSpPr>
        <dsp:cNvPr id="0" name=""/>
        <dsp:cNvSpPr/>
      </dsp:nvSpPr>
      <dsp:spPr>
        <a:xfrm>
          <a:off x="66153" y="1662846"/>
          <a:ext cx="2371552" cy="1422931"/>
        </a:xfrm>
        <a:prstGeom prst="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Sessions at Spring and Autumn school</a:t>
          </a:r>
          <a:endParaRPr lang="en-US" sz="2100" kern="1200"/>
        </a:p>
      </dsp:txBody>
      <dsp:txXfrm>
        <a:off x="66153" y="1662846"/>
        <a:ext cx="2371552" cy="1422931"/>
      </dsp:txXfrm>
    </dsp:sp>
    <dsp:sp modelId="{08B00936-6612-4C85-A5E1-4A8788E7769D}">
      <dsp:nvSpPr>
        <dsp:cNvPr id="0" name=""/>
        <dsp:cNvSpPr/>
      </dsp:nvSpPr>
      <dsp:spPr>
        <a:xfrm>
          <a:off x="2674861" y="1662846"/>
          <a:ext cx="2371552" cy="1422931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Trainer plenaries</a:t>
          </a:r>
          <a:endParaRPr lang="en-US" sz="2100" kern="1200"/>
        </a:p>
      </dsp:txBody>
      <dsp:txXfrm>
        <a:off x="2674861" y="1662846"/>
        <a:ext cx="2371552" cy="1422931"/>
      </dsp:txXfrm>
    </dsp:sp>
    <dsp:sp modelId="{914DF623-42F9-4DB9-8A8C-02C73CF6AEDE}">
      <dsp:nvSpPr>
        <dsp:cNvPr id="0" name=""/>
        <dsp:cNvSpPr/>
      </dsp:nvSpPr>
      <dsp:spPr>
        <a:xfrm>
          <a:off x="66153" y="3322933"/>
          <a:ext cx="2371552" cy="1422931"/>
        </a:xfrm>
        <a:prstGeom prst="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Dedicated afternoon workshops</a:t>
          </a:r>
          <a:endParaRPr lang="en-US" sz="2100" kern="1200"/>
        </a:p>
      </dsp:txBody>
      <dsp:txXfrm>
        <a:off x="66153" y="3322933"/>
        <a:ext cx="2371552" cy="1422931"/>
      </dsp:txXfrm>
    </dsp:sp>
    <dsp:sp modelId="{6C576915-E613-441D-9F5C-863B97866E1E}">
      <dsp:nvSpPr>
        <dsp:cNvPr id="0" name=""/>
        <dsp:cNvSpPr/>
      </dsp:nvSpPr>
      <dsp:spPr>
        <a:xfrm>
          <a:off x="2674861" y="3322933"/>
          <a:ext cx="2371552" cy="1422931"/>
        </a:xfrm>
        <a:prstGeom prst="rect">
          <a:avLst/>
        </a:prstGeom>
        <a:solidFill>
          <a:schemeClr val="accent2">
            <a:hueOff val="-8626573"/>
            <a:satOff val="38216"/>
            <a:lumOff val="-1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Consultation resources – North West GP  consultation  toolkit</a:t>
          </a:r>
          <a:endParaRPr lang="en-US" sz="2100" kern="1200" dirty="0"/>
        </a:p>
      </dsp:txBody>
      <dsp:txXfrm>
        <a:off x="2674861" y="3322933"/>
        <a:ext cx="2371552" cy="1422931"/>
      </dsp:txXfrm>
    </dsp:sp>
    <dsp:sp modelId="{17A8F26B-C607-44D8-8426-168E6A68474A}">
      <dsp:nvSpPr>
        <dsp:cNvPr id="0" name=""/>
        <dsp:cNvSpPr/>
      </dsp:nvSpPr>
      <dsp:spPr>
        <a:xfrm>
          <a:off x="1370507" y="4983020"/>
          <a:ext cx="2371552" cy="1422931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Extra training grant</a:t>
          </a:r>
          <a:endParaRPr lang="en-US" sz="2100" kern="1200"/>
        </a:p>
      </dsp:txBody>
      <dsp:txXfrm>
        <a:off x="1370507" y="4983020"/>
        <a:ext cx="2371552" cy="1422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45CAD-AC09-4148-93F9-7295E25E2118}">
      <dsp:nvSpPr>
        <dsp:cNvPr id="0" name=""/>
        <dsp:cNvSpPr/>
      </dsp:nvSpPr>
      <dsp:spPr>
        <a:xfrm>
          <a:off x="1246614" y="300469"/>
          <a:ext cx="2587787" cy="1552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Skills</a:t>
          </a:r>
          <a:endParaRPr lang="en-US" sz="3900" kern="1200"/>
        </a:p>
      </dsp:txBody>
      <dsp:txXfrm>
        <a:off x="1246614" y="300469"/>
        <a:ext cx="2587787" cy="1552672"/>
      </dsp:txXfrm>
    </dsp:sp>
    <dsp:sp modelId="{4570A153-A6EE-43F6-BC05-A4F117FBA306}">
      <dsp:nvSpPr>
        <dsp:cNvPr id="0" name=""/>
        <dsp:cNvSpPr/>
      </dsp:nvSpPr>
      <dsp:spPr>
        <a:xfrm>
          <a:off x="4531526" y="378693"/>
          <a:ext cx="2587787" cy="1552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Knowledge</a:t>
          </a:r>
          <a:endParaRPr lang="en-US" sz="3900" kern="1200"/>
        </a:p>
      </dsp:txBody>
      <dsp:txXfrm>
        <a:off x="4531526" y="378693"/>
        <a:ext cx="2587787" cy="1552672"/>
      </dsp:txXfrm>
    </dsp:sp>
    <dsp:sp modelId="{DEB5A835-E5D4-4879-B557-C716FF54B081}">
      <dsp:nvSpPr>
        <dsp:cNvPr id="0" name=""/>
        <dsp:cNvSpPr/>
      </dsp:nvSpPr>
      <dsp:spPr>
        <a:xfrm>
          <a:off x="0" y="2255781"/>
          <a:ext cx="2587787" cy="1552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Internal </a:t>
          </a:r>
          <a:endParaRPr lang="en-US" sz="3900" kern="1200" dirty="0"/>
        </a:p>
      </dsp:txBody>
      <dsp:txXfrm>
        <a:off x="0" y="2255781"/>
        <a:ext cx="2587787" cy="1552672"/>
      </dsp:txXfrm>
    </dsp:sp>
    <dsp:sp modelId="{255A10F3-C073-4853-8D4C-83A997DE063C}">
      <dsp:nvSpPr>
        <dsp:cNvPr id="0" name=""/>
        <dsp:cNvSpPr/>
      </dsp:nvSpPr>
      <dsp:spPr>
        <a:xfrm>
          <a:off x="2846566" y="2177568"/>
          <a:ext cx="2587787" cy="15526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Past</a:t>
          </a:r>
          <a:endParaRPr lang="en-US" sz="3900" kern="1200"/>
        </a:p>
      </dsp:txBody>
      <dsp:txXfrm>
        <a:off x="2846566" y="2177568"/>
        <a:ext cx="2587787" cy="1552672"/>
      </dsp:txXfrm>
    </dsp:sp>
    <dsp:sp modelId="{8951DA0B-C45D-4803-9E5C-D93A7E5C8FC6}">
      <dsp:nvSpPr>
        <dsp:cNvPr id="0" name=""/>
        <dsp:cNvSpPr/>
      </dsp:nvSpPr>
      <dsp:spPr>
        <a:xfrm>
          <a:off x="5693132" y="2177568"/>
          <a:ext cx="2587787" cy="15526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External</a:t>
          </a:r>
          <a:endParaRPr lang="en-US" sz="3900" kern="1200"/>
        </a:p>
      </dsp:txBody>
      <dsp:txXfrm>
        <a:off x="5693132" y="2177568"/>
        <a:ext cx="2587787" cy="155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0E90C-A2BA-4BD8-9947-63EF0CCED000}">
      <dsp:nvSpPr>
        <dsp:cNvPr id="0" name=""/>
        <dsp:cNvSpPr/>
      </dsp:nvSpPr>
      <dsp:spPr>
        <a:xfrm>
          <a:off x="322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Identify   </a:t>
          </a:r>
          <a:endParaRPr lang="en-US" sz="1900" kern="1200" dirty="0"/>
        </a:p>
      </dsp:txBody>
      <dsp:txXfrm>
        <a:off x="3221" y="107056"/>
        <a:ext cx="1937219" cy="547200"/>
      </dsp:txXfrm>
    </dsp:sp>
    <dsp:sp modelId="{ECFABDF3-616D-4565-9EAD-CC34C31FF34F}">
      <dsp:nvSpPr>
        <dsp:cNvPr id="0" name=""/>
        <dsp:cNvSpPr/>
      </dsp:nvSpPr>
      <dsp:spPr>
        <a:xfrm>
          <a:off x="322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use RDMp,  SKIPE, other sources</a:t>
          </a:r>
        </a:p>
      </dsp:txBody>
      <dsp:txXfrm>
        <a:off x="3221" y="654256"/>
        <a:ext cx="1937219" cy="3623142"/>
      </dsp:txXfrm>
    </dsp:sp>
    <dsp:sp modelId="{3BE91783-5FAE-4918-B600-17B56EFFC8FD}">
      <dsp:nvSpPr>
        <dsp:cNvPr id="0" name=""/>
        <dsp:cNvSpPr/>
      </dsp:nvSpPr>
      <dsp:spPr>
        <a:xfrm>
          <a:off x="221165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     Share </a:t>
          </a:r>
          <a:endParaRPr lang="en-US" sz="1900" kern="1200"/>
        </a:p>
      </dsp:txBody>
      <dsp:txXfrm>
        <a:off x="2211651" y="107056"/>
        <a:ext cx="1937219" cy="547200"/>
      </dsp:txXfrm>
    </dsp:sp>
    <dsp:sp modelId="{35D4AE55-381B-47A2-BFE8-9A46DCD512AF}">
      <dsp:nvSpPr>
        <dsp:cNvPr id="0" name=""/>
        <dsp:cNvSpPr/>
      </dsp:nvSpPr>
      <dsp:spPr>
        <a:xfrm>
          <a:off x="221165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concern with trainee, ES, TPD,    performance lead</a:t>
          </a:r>
        </a:p>
      </dsp:txBody>
      <dsp:txXfrm>
        <a:off x="2211651" y="654256"/>
        <a:ext cx="1937219" cy="3623142"/>
      </dsp:txXfrm>
    </dsp:sp>
    <dsp:sp modelId="{A3D47FA2-70EC-418F-A1A9-139EDE5DAB56}">
      <dsp:nvSpPr>
        <dsp:cNvPr id="0" name=""/>
        <dsp:cNvSpPr/>
      </dsp:nvSpPr>
      <dsp:spPr>
        <a:xfrm>
          <a:off x="442008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Involve </a:t>
          </a:r>
          <a:endParaRPr lang="en-US" sz="1900" kern="1200" dirty="0"/>
        </a:p>
      </dsp:txBody>
      <dsp:txXfrm>
        <a:off x="4420081" y="107056"/>
        <a:ext cx="1937219" cy="547200"/>
      </dsp:txXfrm>
    </dsp:sp>
    <dsp:sp modelId="{BD8D3CAA-9C6B-4F8F-8312-BB155DDE971C}">
      <dsp:nvSpPr>
        <dsp:cNvPr id="0" name=""/>
        <dsp:cNvSpPr/>
      </dsp:nvSpPr>
      <dsp:spPr>
        <a:xfrm>
          <a:off x="442008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the trainee   - plan together</a:t>
          </a:r>
        </a:p>
      </dsp:txBody>
      <dsp:txXfrm>
        <a:off x="4420081" y="654256"/>
        <a:ext cx="1937219" cy="3623142"/>
      </dsp:txXfrm>
    </dsp:sp>
    <dsp:sp modelId="{C0EB1FDB-D8AF-442D-81A4-11C6571F70F2}">
      <dsp:nvSpPr>
        <dsp:cNvPr id="0" name=""/>
        <dsp:cNvSpPr/>
      </dsp:nvSpPr>
      <dsp:spPr>
        <a:xfrm>
          <a:off x="662851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   Document   </a:t>
          </a:r>
          <a:endParaRPr lang="en-US" sz="1900" kern="1200" dirty="0"/>
        </a:p>
      </dsp:txBody>
      <dsp:txXfrm>
        <a:off x="6628511" y="107056"/>
        <a:ext cx="1937219" cy="547200"/>
      </dsp:txXfrm>
    </dsp:sp>
    <dsp:sp modelId="{01C1004B-F9A5-4753-8735-ACB594C9CA3E}">
      <dsp:nvSpPr>
        <dsp:cNvPr id="0" name=""/>
        <dsp:cNvSpPr/>
      </dsp:nvSpPr>
      <dsp:spPr>
        <a:xfrm>
          <a:off x="662851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 dirty="0"/>
            <a:t>educator notes on </a:t>
          </a:r>
          <a:r>
            <a:rPr lang="en-GB" sz="1900" kern="1200" dirty="0" err="1"/>
            <a:t>eportfolio</a:t>
          </a:r>
          <a:endParaRPr lang="en-GB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be factual, non judgemental, notify the trainee that you are doing this.   Add frequently,  include positive and negative</a:t>
          </a:r>
        </a:p>
      </dsp:txBody>
      <dsp:txXfrm>
        <a:off x="6628511" y="654256"/>
        <a:ext cx="1937219" cy="36231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4D913-0169-439B-B188-9BF0CD1523EE}">
      <dsp:nvSpPr>
        <dsp:cNvPr id="0" name=""/>
        <dsp:cNvSpPr/>
      </dsp:nvSpPr>
      <dsp:spPr>
        <a:xfrm>
          <a:off x="1636021" y="2784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Taking it at the wrong time</a:t>
          </a:r>
          <a:endParaRPr lang="en-US" sz="1900" kern="1200"/>
        </a:p>
      </dsp:txBody>
      <dsp:txXfrm>
        <a:off x="1695456" y="62219"/>
        <a:ext cx="1721654" cy="1098655"/>
      </dsp:txXfrm>
    </dsp:sp>
    <dsp:sp modelId="{958A9E4F-0DA9-438E-A25B-2F0EB1DE2525}">
      <dsp:nvSpPr>
        <dsp:cNvPr id="0" name=""/>
        <dsp:cNvSpPr/>
      </dsp:nvSpPr>
      <dsp:spPr>
        <a:xfrm>
          <a:off x="1636021" y="1281186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Poorly prepared</a:t>
          </a:r>
          <a:endParaRPr lang="en-US" sz="1900" kern="1200" dirty="0"/>
        </a:p>
      </dsp:txBody>
      <dsp:txXfrm>
        <a:off x="1695456" y="1340621"/>
        <a:ext cx="1721654" cy="1098655"/>
      </dsp:txXfrm>
    </dsp:sp>
    <dsp:sp modelId="{A5C38E06-D505-4395-BA3D-C87B4957236B}">
      <dsp:nvSpPr>
        <dsp:cNvPr id="0" name=""/>
        <dsp:cNvSpPr/>
      </dsp:nvSpPr>
      <dsp:spPr>
        <a:xfrm>
          <a:off x="1636021" y="2559589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Poor technique</a:t>
          </a:r>
          <a:endParaRPr lang="en-US" sz="1900" kern="1200"/>
        </a:p>
      </dsp:txBody>
      <dsp:txXfrm>
        <a:off x="1695456" y="2619024"/>
        <a:ext cx="1721654" cy="1098655"/>
      </dsp:txXfrm>
    </dsp:sp>
    <dsp:sp modelId="{4EA5EE88-F8EA-476A-96DC-3A3E8BA8E3B7}">
      <dsp:nvSpPr>
        <dsp:cNvPr id="0" name=""/>
        <dsp:cNvSpPr/>
      </dsp:nvSpPr>
      <dsp:spPr>
        <a:xfrm>
          <a:off x="1636021" y="3837991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Health issues/anxiety</a:t>
          </a:r>
          <a:endParaRPr lang="en-US" sz="1900" kern="1200"/>
        </a:p>
      </dsp:txBody>
      <dsp:txXfrm>
        <a:off x="1695456" y="3897426"/>
        <a:ext cx="1721654" cy="1098655"/>
      </dsp:txXfrm>
    </dsp:sp>
    <dsp:sp modelId="{7279E006-CFDF-42D5-9886-1EADE9700F96}">
      <dsp:nvSpPr>
        <dsp:cNvPr id="0" name=""/>
        <dsp:cNvSpPr/>
      </dsp:nvSpPr>
      <dsp:spPr>
        <a:xfrm>
          <a:off x="1636021" y="5116393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Neurodiversity</a:t>
          </a:r>
        </a:p>
      </dsp:txBody>
      <dsp:txXfrm>
        <a:off x="1695456" y="5175828"/>
        <a:ext cx="1721654" cy="1098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4D913-0169-439B-B188-9BF0CD1523EE}">
      <dsp:nvSpPr>
        <dsp:cNvPr id="0" name=""/>
        <dsp:cNvSpPr/>
      </dsp:nvSpPr>
      <dsp:spPr>
        <a:xfrm>
          <a:off x="1636021" y="2784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Taking it at the wrong time</a:t>
          </a:r>
          <a:endParaRPr lang="en-US" sz="1900" kern="1200"/>
        </a:p>
      </dsp:txBody>
      <dsp:txXfrm>
        <a:off x="1695456" y="62219"/>
        <a:ext cx="1721654" cy="1098655"/>
      </dsp:txXfrm>
    </dsp:sp>
    <dsp:sp modelId="{958A9E4F-0DA9-438E-A25B-2F0EB1DE2525}">
      <dsp:nvSpPr>
        <dsp:cNvPr id="0" name=""/>
        <dsp:cNvSpPr/>
      </dsp:nvSpPr>
      <dsp:spPr>
        <a:xfrm>
          <a:off x="1636021" y="1281186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Poorly prepared</a:t>
          </a:r>
          <a:endParaRPr lang="en-US" sz="1900" kern="1200"/>
        </a:p>
      </dsp:txBody>
      <dsp:txXfrm>
        <a:off x="1695456" y="1340621"/>
        <a:ext cx="1721654" cy="1098655"/>
      </dsp:txXfrm>
    </dsp:sp>
    <dsp:sp modelId="{A5C38E06-D505-4395-BA3D-C87B4957236B}">
      <dsp:nvSpPr>
        <dsp:cNvPr id="0" name=""/>
        <dsp:cNvSpPr/>
      </dsp:nvSpPr>
      <dsp:spPr>
        <a:xfrm>
          <a:off x="1636021" y="2559589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Poor technique</a:t>
          </a:r>
          <a:endParaRPr lang="en-US" sz="1900" kern="1200"/>
        </a:p>
      </dsp:txBody>
      <dsp:txXfrm>
        <a:off x="1695456" y="2619024"/>
        <a:ext cx="1721654" cy="1098655"/>
      </dsp:txXfrm>
    </dsp:sp>
    <dsp:sp modelId="{4EA5EE88-F8EA-476A-96DC-3A3E8BA8E3B7}">
      <dsp:nvSpPr>
        <dsp:cNvPr id="0" name=""/>
        <dsp:cNvSpPr/>
      </dsp:nvSpPr>
      <dsp:spPr>
        <a:xfrm>
          <a:off x="1636021" y="3837991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Health issues/anxiety</a:t>
          </a:r>
          <a:endParaRPr lang="en-US" sz="1900" kern="1200"/>
        </a:p>
      </dsp:txBody>
      <dsp:txXfrm>
        <a:off x="1695456" y="3897426"/>
        <a:ext cx="1721654" cy="1098655"/>
      </dsp:txXfrm>
    </dsp:sp>
    <dsp:sp modelId="{7279E006-CFDF-42D5-9886-1EADE9700F96}">
      <dsp:nvSpPr>
        <dsp:cNvPr id="0" name=""/>
        <dsp:cNvSpPr/>
      </dsp:nvSpPr>
      <dsp:spPr>
        <a:xfrm>
          <a:off x="1636021" y="5116393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Neurodiversity</a:t>
          </a:r>
        </a:p>
      </dsp:txBody>
      <dsp:txXfrm>
        <a:off x="1695456" y="5175828"/>
        <a:ext cx="1721654" cy="10986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81D8D-133E-42CB-BCD0-7BE9D788AFF4}">
      <dsp:nvSpPr>
        <dsp:cNvPr id="0" name=""/>
        <dsp:cNvSpPr/>
      </dsp:nvSpPr>
      <dsp:spPr>
        <a:xfrm>
          <a:off x="1391956" y="27"/>
          <a:ext cx="1565951" cy="10888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Timing issues</a:t>
          </a:r>
        </a:p>
      </dsp:txBody>
      <dsp:txXfrm>
        <a:off x="1445110" y="53181"/>
        <a:ext cx="1459643" cy="982566"/>
      </dsp:txXfrm>
    </dsp:sp>
    <dsp:sp modelId="{BC94D913-0169-439B-B188-9BF0CD1523EE}">
      <dsp:nvSpPr>
        <dsp:cNvPr id="0" name=""/>
        <dsp:cNvSpPr/>
      </dsp:nvSpPr>
      <dsp:spPr>
        <a:xfrm>
          <a:off x="1391956" y="1143345"/>
          <a:ext cx="1565951" cy="1088874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Stamina for a 12 patient surgery</a:t>
          </a:r>
        </a:p>
      </dsp:txBody>
      <dsp:txXfrm>
        <a:off x="1445110" y="1196499"/>
        <a:ext cx="1459643" cy="9825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A5F37-2A65-41DB-9547-D6ECD55C750D}">
      <dsp:nvSpPr>
        <dsp:cNvPr id="0" name=""/>
        <dsp:cNvSpPr/>
      </dsp:nvSpPr>
      <dsp:spPr>
        <a:xfrm>
          <a:off x="192171" y="3094"/>
          <a:ext cx="2625197" cy="15751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curriculum </a:t>
          </a:r>
          <a:r>
            <a:rPr lang="en-US" sz="21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GP curriculum: overview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92171" y="3094"/>
        <a:ext cx="2625197" cy="1575118"/>
      </dsp:txXfrm>
    </dsp:sp>
    <dsp:sp modelId="{72A4BEE4-47B1-408B-9BD1-052738078816}">
      <dsp:nvSpPr>
        <dsp:cNvPr id="0" name=""/>
        <dsp:cNvSpPr/>
      </dsp:nvSpPr>
      <dsp:spPr>
        <a:xfrm>
          <a:off x="3079889" y="3094"/>
          <a:ext cx="2625197" cy="1575118"/>
        </a:xfrm>
        <a:prstGeom prst="rect">
          <a:avLst/>
        </a:prstGeom>
        <a:solidFill>
          <a:schemeClr val="accent2">
            <a:hueOff val="-1478841"/>
            <a:satOff val="6551"/>
            <a:lumOff val="-24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content guide  </a:t>
          </a: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AKT content guide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3079889" y="3094"/>
        <a:ext cx="2625197" cy="1575118"/>
      </dsp:txXfrm>
    </dsp:sp>
    <dsp:sp modelId="{B73ABAD0-E6A7-45E2-95A0-BFDC1ECDAE41}">
      <dsp:nvSpPr>
        <dsp:cNvPr id="0" name=""/>
        <dsp:cNvSpPr/>
      </dsp:nvSpPr>
      <dsp:spPr>
        <a:xfrm>
          <a:off x="5967606" y="3094"/>
          <a:ext cx="2625197" cy="1575118"/>
        </a:xfrm>
        <a:prstGeom prst="rect">
          <a:avLst/>
        </a:prstGeom>
        <a:solidFill>
          <a:schemeClr val="accent2">
            <a:hueOff val="-2957682"/>
            <a:satOff val="13103"/>
            <a:lumOff val="-4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GP curriculum self assessment tool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</a:t>
          </a: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 assessment tools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967606" y="3094"/>
        <a:ext cx="2625197" cy="1575118"/>
      </dsp:txXfrm>
    </dsp:sp>
    <dsp:sp modelId="{2979EC92-B1C8-4EA4-93EA-8F51854EC0D5}">
      <dsp:nvSpPr>
        <dsp:cNvPr id="0" name=""/>
        <dsp:cNvSpPr/>
      </dsp:nvSpPr>
      <dsp:spPr>
        <a:xfrm>
          <a:off x="192171" y="1840732"/>
          <a:ext cx="2625197" cy="1575118"/>
        </a:xfrm>
        <a:prstGeom prst="rect">
          <a:avLst/>
        </a:prstGeom>
        <a:solidFill>
          <a:schemeClr val="accent2">
            <a:hueOff val="-4436523"/>
            <a:satOff val="19654"/>
            <a:lumOff val="-72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PUNs and DENs, Trainer feedback</a:t>
          </a:r>
        </a:p>
      </dsp:txBody>
      <dsp:txXfrm>
        <a:off x="192171" y="1840732"/>
        <a:ext cx="2625197" cy="1575118"/>
      </dsp:txXfrm>
    </dsp:sp>
    <dsp:sp modelId="{41FCEBC3-171E-4364-B5D2-20A84AF07F02}">
      <dsp:nvSpPr>
        <dsp:cNvPr id="0" name=""/>
        <dsp:cNvSpPr/>
      </dsp:nvSpPr>
      <dsp:spPr>
        <a:xfrm>
          <a:off x="3079889" y="1840732"/>
          <a:ext cx="2625197" cy="1575118"/>
        </a:xfrm>
        <a:prstGeom prst="rect">
          <a:avLst/>
        </a:prstGeom>
        <a:solidFill>
          <a:schemeClr val="accent2">
            <a:hueOff val="-5915365"/>
            <a:satOff val="26205"/>
            <a:lumOff val="-9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AKT summary reports</a:t>
          </a:r>
        </a:p>
      </dsp:txBody>
      <dsp:txXfrm>
        <a:off x="3079889" y="1840732"/>
        <a:ext cx="2625197" cy="1575118"/>
      </dsp:txXfrm>
    </dsp:sp>
    <dsp:sp modelId="{663F9CEA-811E-4BB6-80DD-A35141C3B6F4}">
      <dsp:nvSpPr>
        <dsp:cNvPr id="0" name=""/>
        <dsp:cNvSpPr/>
      </dsp:nvSpPr>
      <dsp:spPr>
        <a:xfrm>
          <a:off x="5967606" y="1840732"/>
          <a:ext cx="2625197" cy="1575118"/>
        </a:xfrm>
        <a:prstGeom prst="rect">
          <a:avLst/>
        </a:prstGeom>
        <a:solidFill>
          <a:schemeClr val="accent2">
            <a:hueOff val="-7394206"/>
            <a:satOff val="32756"/>
            <a:lumOff val="-12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AKT sample questions </a:t>
          </a:r>
          <a:r>
            <a:rPr lang="en-US" sz="2100" kern="1200" dirty="0">
              <a:solidFill>
                <a:schemeClr val="bg1"/>
              </a:solidFill>
            </a:rPr>
            <a:t>and answers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MRCGP | Applied Knowledge Test (AKT)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967606" y="1840732"/>
        <a:ext cx="2625197" cy="1575118"/>
      </dsp:txXfrm>
    </dsp:sp>
    <dsp:sp modelId="{540CAEFB-F344-4253-B4F8-58D736FFB40B}">
      <dsp:nvSpPr>
        <dsp:cNvPr id="0" name=""/>
        <dsp:cNvSpPr/>
      </dsp:nvSpPr>
      <dsp:spPr>
        <a:xfrm>
          <a:off x="1636030" y="3678371"/>
          <a:ext cx="2625197" cy="1575118"/>
        </a:xfrm>
        <a:prstGeom prst="rect">
          <a:avLst/>
        </a:prstGeom>
        <a:solidFill>
          <a:schemeClr val="accent2">
            <a:hueOff val="-8873047"/>
            <a:satOff val="39308"/>
            <a:lumOff val="-14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Fourteen Fish AKT package mock AKT</a:t>
          </a:r>
        </a:p>
      </dsp:txBody>
      <dsp:txXfrm>
        <a:off x="1636030" y="3678371"/>
        <a:ext cx="2625197" cy="1575118"/>
      </dsp:txXfrm>
    </dsp:sp>
    <dsp:sp modelId="{F155B14D-F846-4790-A905-E52EFFED0D6C}">
      <dsp:nvSpPr>
        <dsp:cNvPr id="0" name=""/>
        <dsp:cNvSpPr/>
      </dsp:nvSpPr>
      <dsp:spPr>
        <a:xfrm>
          <a:off x="4523747" y="3678371"/>
          <a:ext cx="2625197" cy="1575118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 -GP </a:t>
          </a:r>
          <a:r>
            <a:rPr lang="en-US" sz="2100" kern="1200" dirty="0" err="1"/>
            <a:t>SelfTest</a:t>
          </a:r>
          <a:r>
            <a:rPr lang="en-US" sz="2100" kern="1200" dirty="0"/>
            <a:t>  </a:t>
          </a:r>
          <a:r>
            <a:rPr lang="en-US" sz="2100" u="sng" kern="1200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Home: GP </a:t>
          </a:r>
          <a:r>
            <a:rPr lang="en-US" sz="2100" u="sng" kern="1200" dirty="0" err="1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SelfTest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523747" y="3678371"/>
        <a:ext cx="2625197" cy="15751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A36E7-F01A-491B-866D-2B791DAADA84}">
      <dsp:nvSpPr>
        <dsp:cNvPr id="0" name=""/>
        <dsp:cNvSpPr/>
      </dsp:nvSpPr>
      <dsp:spPr>
        <a:xfrm>
          <a:off x="939" y="329972"/>
          <a:ext cx="3297566" cy="2093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92D96-FD77-43DA-84F6-1FA4317FE99C}">
      <dsp:nvSpPr>
        <dsp:cNvPr id="0" name=""/>
        <dsp:cNvSpPr/>
      </dsp:nvSpPr>
      <dsp:spPr>
        <a:xfrm>
          <a:off x="367335" y="678048"/>
          <a:ext cx="3297566" cy="209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Regularly unmasked by the AKT exam</a:t>
          </a:r>
          <a:endParaRPr lang="en-US" sz="2700" kern="1200"/>
        </a:p>
      </dsp:txBody>
      <dsp:txXfrm>
        <a:off x="428665" y="739378"/>
        <a:ext cx="3174906" cy="1971294"/>
      </dsp:txXfrm>
    </dsp:sp>
    <dsp:sp modelId="{6A5D7013-0FB7-412F-827C-FAC5AF6CB1FE}">
      <dsp:nvSpPr>
        <dsp:cNvPr id="0" name=""/>
        <dsp:cNvSpPr/>
      </dsp:nvSpPr>
      <dsp:spPr>
        <a:xfrm>
          <a:off x="4031298" y="329972"/>
          <a:ext cx="3297566" cy="2093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93BEA-1CDF-4400-B027-E14DE7C4454C}">
      <dsp:nvSpPr>
        <dsp:cNvPr id="0" name=""/>
        <dsp:cNvSpPr/>
      </dsp:nvSpPr>
      <dsp:spPr>
        <a:xfrm>
          <a:off x="4397694" y="678048"/>
          <a:ext cx="3297566" cy="209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Referral by deanery for formal testing if screening is suggestive/borderline</a:t>
          </a:r>
          <a:endParaRPr lang="en-US" sz="2700" kern="1200"/>
        </a:p>
      </dsp:txBody>
      <dsp:txXfrm>
        <a:off x="4459024" y="739378"/>
        <a:ext cx="3174906" cy="1971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65D58-930A-4543-AB83-F63388005B39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D7DA0-6A8E-4AE0-863A-6F6ACFB02D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9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30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5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3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IMG – commonality areas of difficulty - statistics, GP administration and working of NHS, DVLA rules.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3131-83C0-9847-95A8-B83A12FBB63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28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52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3131-83C0-9847-95A8-B83A12FBB63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8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Split into 2 groups – what is being done currently. Pros/cons.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96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Our common theme in trainees coming to performance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569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05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 small groups – identifying common problems/themes (likely relationship, not wanting to upset, liking your trainee, wanting them to pass, avoidance of conflict)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241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Golf ball exercise – need 3 victims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57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Discussion in small groups</a:t>
            </a:r>
          </a:p>
          <a:p>
            <a:r>
              <a:rPr lang="en-GB" dirty="0" err="1"/>
              <a:t>Ngozis</a:t>
            </a:r>
            <a:r>
              <a:rPr lang="en-GB" dirty="0"/>
              <a:t> ed notes – Hope</a:t>
            </a:r>
          </a:p>
          <a:p>
            <a:endParaRPr lang="en-GB" dirty="0"/>
          </a:p>
          <a:p>
            <a:r>
              <a:rPr lang="en-GB" dirty="0"/>
              <a:t>Story of male trainee with damming ESR at CCT ARCP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72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Trainee who sleeps in a car, </a:t>
            </a:r>
          </a:p>
          <a:p>
            <a:endParaRPr lang="en-GB" dirty="0"/>
          </a:p>
          <a:p>
            <a:r>
              <a:rPr lang="en-GB" dirty="0"/>
              <a:t>Faith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97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969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Easier tool to use to generate discussion</a:t>
            </a:r>
          </a:p>
          <a:p>
            <a:endParaRPr lang="en-GB" dirty="0"/>
          </a:p>
          <a:p>
            <a:r>
              <a:rPr lang="en-GB" dirty="0"/>
              <a:t>Internal – personality, attitude, organisational skills</a:t>
            </a:r>
          </a:p>
          <a:p>
            <a:r>
              <a:rPr lang="en-GB" dirty="0"/>
              <a:t>Past – training, culture, past experiences</a:t>
            </a:r>
          </a:p>
          <a:p>
            <a:r>
              <a:rPr lang="en-GB" dirty="0"/>
              <a:t>External – home life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31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System of bringing all information discovered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940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Have any of them used tool, when, was it useful?</a:t>
            </a:r>
          </a:p>
          <a:p>
            <a:r>
              <a:rPr lang="en-GB" dirty="0"/>
              <a:t>What might pitfalls be (using in ST1?)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2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4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6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33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25526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36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0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68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69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8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3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5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B00D01D-A340-4104-B84E-C194340CC9C0}" type="datetimeFigureOut">
              <a:rPr lang="en-GB" smtClean="0"/>
              <a:pPr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0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Registrars Experiencing Difficulties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KAREN BRADLEY</a:t>
            </a:r>
          </a:p>
          <a:p>
            <a:r>
              <a:rPr lang="en-GB" dirty="0"/>
              <a:t>ELENA PAMPHILON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523240"/>
            <a:ext cx="5797296" cy="1393592"/>
          </a:xfrm>
        </p:spPr>
        <p:txBody>
          <a:bodyPr>
            <a:normAutofit/>
          </a:bodyPr>
          <a:lstStyle/>
          <a:p>
            <a:r>
              <a:rPr lang="en-GB" sz="4800" dirty="0"/>
              <a:t>SKIPE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51E73FDF-4037-429C-AE8D-CC42012A4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572146"/>
              </p:ext>
            </p:extLst>
          </p:nvPr>
        </p:nvGraphicFramePr>
        <p:xfrm>
          <a:off x="395536" y="2204864"/>
          <a:ext cx="8280920" cy="4129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6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A3CC36C-210F-452E-B0C6-CAE94609D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4900"/>
            <a:ext cx="9144000" cy="19431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D77E017-7BFF-4018-BF75-AF8C6DDF0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9185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292" y="5157192"/>
            <a:ext cx="5797296" cy="1188720"/>
          </a:xfrm>
        </p:spPr>
        <p:txBody>
          <a:bodyPr>
            <a:normAutofit/>
          </a:bodyPr>
          <a:lstStyle/>
          <a:p>
            <a:r>
              <a:rPr lang="en-GB" sz="4800" dirty="0"/>
              <a:t>I - SID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B0B34D-7884-4CD7-BCCF-5A5995BB2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748830"/>
              </p:ext>
            </p:extLst>
          </p:nvPr>
        </p:nvGraphicFramePr>
        <p:xfrm>
          <a:off x="251520" y="260648"/>
          <a:ext cx="8568952" cy="438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564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00150" y="5805264"/>
            <a:ext cx="6743700" cy="61669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2800" dirty="0" err="1"/>
              <a:t>RDMp</a:t>
            </a:r>
            <a:r>
              <a:rPr lang="en-US" sz="2800" dirty="0"/>
              <a:t> – not used widely now</a:t>
            </a:r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71600" y="48769"/>
            <a:ext cx="7488832" cy="561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350E09F-1AD2-48DF-B8AD-88B947244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800" dirty="0"/>
              <a:t>Coffee break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26BC3A-36D9-44E3-9A88-D62B87E3B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1395" y="5688535"/>
            <a:ext cx="5101209" cy="53612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Graphic 10" descr="Cafe">
            <a:extLst>
              <a:ext uri="{FF2B5EF4-FFF2-40B4-BE49-F238E27FC236}">
                <a16:creationId xmlns:a16="http://schemas.microsoft.com/office/drawing/2014/main" id="{C9016FA1-29C0-42A1-9AD4-CAABAEF7D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1346" y="640078"/>
            <a:ext cx="3301307" cy="33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2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363323"/>
            <a:ext cx="6743700" cy="1692771"/>
          </a:xfrm>
        </p:spPr>
        <p:txBody>
          <a:bodyPr>
            <a:normAutofit/>
          </a:bodyPr>
          <a:lstStyle/>
          <a:p>
            <a:r>
              <a:rPr lang="en-GB" dirty="0"/>
              <a:t>Supporting your trainee taking AKT</a:t>
            </a:r>
          </a:p>
        </p:txBody>
      </p:sp>
    </p:spTree>
    <p:extLst>
      <p:ext uri="{BB962C8B-B14F-4D97-AF65-F5344CB8AC3E}">
        <p14:creationId xmlns:p14="http://schemas.microsoft.com/office/powerpoint/2010/main" val="4250483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3384375" cy="2520398"/>
          </a:xfrm>
          <a:noFill/>
          <a:ln>
            <a:solidFill>
              <a:schemeClr val="tx1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800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 Breakdown of scores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36886" y="802638"/>
            <a:ext cx="4056522" cy="52527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Clinical medicine 160 questions</a:t>
            </a:r>
          </a:p>
          <a:p>
            <a:r>
              <a:rPr lang="en-US">
                <a:solidFill>
                  <a:schemeClr val="bg1"/>
                </a:solidFill>
              </a:rPr>
              <a:t>Average score   72%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Evidence interpretation   20 questions </a:t>
            </a:r>
          </a:p>
          <a:p>
            <a:r>
              <a:rPr lang="en-US">
                <a:solidFill>
                  <a:schemeClr val="bg1"/>
                </a:solidFill>
              </a:rPr>
              <a:t>Average score  74.5%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Organization  20 questions  </a:t>
            </a:r>
          </a:p>
          <a:p>
            <a:r>
              <a:rPr lang="en-US">
                <a:solidFill>
                  <a:schemeClr val="bg1"/>
                </a:solidFill>
              </a:rPr>
              <a:t>Average score  72%</a:t>
            </a:r>
          </a:p>
        </p:txBody>
      </p:sp>
    </p:spTree>
    <p:extLst>
      <p:ext uri="{BB962C8B-B14F-4D97-AF65-F5344CB8AC3E}">
        <p14:creationId xmlns:p14="http://schemas.microsoft.com/office/powerpoint/2010/main" val="220054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Reasons for failing AKT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9F419049-46D4-44C8-BE1B-45D1CC361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376646"/>
              </p:ext>
            </p:extLst>
          </p:nvPr>
        </p:nvGraphicFramePr>
        <p:xfrm>
          <a:off x="3779912" y="260648"/>
          <a:ext cx="51125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687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864020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 fontScale="90000"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Reasons for failing the Clinical Exam ( CSA, RCA, SCA)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9F419049-46D4-44C8-BE1B-45D1CC361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9506772"/>
              </p:ext>
            </p:extLst>
          </p:nvPr>
        </p:nvGraphicFramePr>
        <p:xfrm>
          <a:off x="2339752" y="260648"/>
          <a:ext cx="51125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9C42C25B-C3AE-431A-856C-A9D8FDB98A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949455"/>
              </p:ext>
            </p:extLst>
          </p:nvPr>
        </p:nvGraphicFramePr>
        <p:xfrm>
          <a:off x="5796136" y="2312875"/>
          <a:ext cx="434986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Cross 6">
            <a:extLst>
              <a:ext uri="{FF2B5EF4-FFF2-40B4-BE49-F238E27FC236}">
                <a16:creationId xmlns:a16="http://schemas.microsoft.com/office/drawing/2014/main" id="{3EBFB964-8443-4736-9788-CBBE78CD5DDB}"/>
              </a:ext>
            </a:extLst>
          </p:cNvPr>
          <p:cNvSpPr/>
          <p:nvPr/>
        </p:nvSpPr>
        <p:spPr>
          <a:xfrm>
            <a:off x="6156176" y="3034908"/>
            <a:ext cx="792088" cy="788182"/>
          </a:xfrm>
          <a:prstGeom prst="pl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6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581D8D-133E-42CB-BCD0-7BE9D788A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CC581D8D-133E-42CB-BCD0-7BE9D788A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Graphic spid="6" grpId="0">
        <p:bldSub>
          <a:bldDgm bld="one"/>
        </p:bldSub>
      </p:bldGraphic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424936" cy="1008112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800" dirty="0">
                <a:solidFill>
                  <a:srgbClr val="262626"/>
                </a:solidFill>
              </a:rPr>
              <a:t>Identifying trainees' weaknesses</a:t>
            </a:r>
          </a:p>
        </p:txBody>
      </p:sp>
      <p:graphicFrame>
        <p:nvGraphicFramePr>
          <p:cNvPr id="17" name="Text Placeholder 5">
            <a:extLst>
              <a:ext uri="{FF2B5EF4-FFF2-40B4-BE49-F238E27FC236}">
                <a16:creationId xmlns:a16="http://schemas.microsoft.com/office/drawing/2014/main" id="{1AB1893C-A228-4E6D-B803-EB5ABDC39E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110724"/>
              </p:ext>
            </p:extLst>
          </p:nvPr>
        </p:nvGraphicFramePr>
        <p:xfrm>
          <a:off x="179512" y="1484784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695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D5532D16-7D7A-490B-A2CA-03C20FB72A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7385100"/>
              </p:ext>
            </p:extLst>
          </p:nvPr>
        </p:nvGraphicFramePr>
        <p:xfrm>
          <a:off x="723900" y="2638425"/>
          <a:ext cx="76962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950AED5-DB78-0944-59A8-9C5B91435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          Neurodiversity</a:t>
            </a:r>
          </a:p>
        </p:txBody>
      </p:sp>
    </p:spTree>
    <p:extLst>
      <p:ext uri="{BB962C8B-B14F-4D97-AF65-F5344CB8AC3E}">
        <p14:creationId xmlns:p14="http://schemas.microsoft.com/office/powerpoint/2010/main" val="23578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0722" y="988741"/>
            <a:ext cx="5401758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en-GB" sz="2900" dirty="0">
                <a:solidFill>
                  <a:schemeClr val="tx1"/>
                </a:solidFill>
              </a:rPr>
              <a:t>Eportfolio </a:t>
            </a:r>
            <a:r>
              <a:rPr lang="en-GB" sz="2900" dirty="0" err="1">
                <a:solidFill>
                  <a:schemeClr val="tx1"/>
                </a:solidFill>
              </a:rPr>
              <a:t>concerNS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educator notes 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writing adverse CSRs, ESRs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triangulation of evidence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11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3096344" cy="417646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400" dirty="0">
                <a:solidFill>
                  <a:srgbClr val="262626"/>
                </a:solidFill>
              </a:rPr>
              <a:t>How to practice using the information in preparation for the exam?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ext Placeholder 6">
            <a:extLst>
              <a:ext uri="{FF2B5EF4-FFF2-40B4-BE49-F238E27FC236}">
                <a16:creationId xmlns:a16="http://schemas.microsoft.com/office/drawing/2014/main" id="{2B85C1D6-1599-4AE3-9F42-CBD4810B56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906353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431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681105"/>
            <a:ext cx="2551176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b="1"/>
              <a:t>Exam Tips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1E132B-DB70-469E-83F7-3CEF56987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332423"/>
              </p:ext>
            </p:extLst>
          </p:nvPr>
        </p:nvGraphicFramePr>
        <p:xfrm>
          <a:off x="3707904" y="116632"/>
          <a:ext cx="52565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4985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600">
                <a:solidFill>
                  <a:schemeClr val="bg1"/>
                </a:solidFill>
              </a:rPr>
              <a:t>How much work?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CD9179CC-E41E-4CCA-B1E9-6FCD18C791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3547062"/>
              </p:ext>
            </p:extLst>
          </p:nvPr>
        </p:nvGraphicFramePr>
        <p:xfrm>
          <a:off x="3635896" y="188640"/>
          <a:ext cx="53285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490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3096344" cy="3024336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On the AKT exam Day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B5DAC024-65C6-43FC-87FB-A7EB367C8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892413"/>
              </p:ext>
            </p:extLst>
          </p:nvPr>
        </p:nvGraphicFramePr>
        <p:xfrm>
          <a:off x="3635896" y="188640"/>
          <a:ext cx="53285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745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6EEF13-D978-41F4-92AF-02DDEA7A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24" y="1412776"/>
            <a:ext cx="6940296" cy="2619888"/>
          </a:xfrm>
        </p:spPr>
        <p:txBody>
          <a:bodyPr/>
          <a:lstStyle/>
          <a:p>
            <a:r>
              <a:rPr lang="en-GB" dirty="0"/>
              <a:t>SIT and Swap surgeries Essential training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C84E5C-B370-459D-8B4E-7B790BF256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877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Sit and Swap surgeries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29579A-1E18-4681-A2F8-8051D3E55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91538"/>
              </p:ext>
            </p:extLst>
          </p:nvPr>
        </p:nvGraphicFramePr>
        <p:xfrm>
          <a:off x="3779912" y="332656"/>
          <a:ext cx="504056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4574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88E0-6AF2-45B3-996D-F785A0EF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240" y="1783080"/>
            <a:ext cx="6939520" cy="1645920"/>
          </a:xfrm>
        </p:spPr>
        <p:txBody>
          <a:bodyPr>
            <a:normAutofit/>
          </a:bodyPr>
          <a:lstStyle/>
          <a:p>
            <a:r>
              <a:rPr lang="en-GB" dirty="0"/>
              <a:t>Trainees requiring additional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57DCC-7F5F-4AA8-9B83-F0F8CC58A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688" y="4352544"/>
            <a:ext cx="5832648" cy="2028784"/>
          </a:xfrm>
        </p:spPr>
        <p:txBody>
          <a:bodyPr>
            <a:normAutofit/>
          </a:bodyPr>
          <a:lstStyle/>
          <a:p>
            <a:r>
              <a:rPr lang="en-GB" sz="3200" dirty="0"/>
              <a:t>WHEN AND HOW DO YOU GET THE SUPPORT TEAM INVOLVED?!</a:t>
            </a:r>
          </a:p>
        </p:txBody>
      </p:sp>
    </p:spTree>
    <p:extLst>
      <p:ext uri="{BB962C8B-B14F-4D97-AF65-F5344CB8AC3E}">
        <p14:creationId xmlns:p14="http://schemas.microsoft.com/office/powerpoint/2010/main" val="1314895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5FB8F-8F25-405B-9EF3-1D296C4C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</p:spPr>
        <p:txBody>
          <a:bodyPr>
            <a:normAutofit/>
          </a:bodyPr>
          <a:lstStyle/>
          <a:p>
            <a:r>
              <a:rPr lang="en-GB" dirty="0"/>
              <a:t>Who do you contact?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A046CE6-252C-4C1B-B6AA-227E8778D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692791"/>
              </p:ext>
            </p:extLst>
          </p:nvPr>
        </p:nvGraphicFramePr>
        <p:xfrm>
          <a:off x="723900" y="2638425"/>
          <a:ext cx="76962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280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7A3804-3B62-42E1-A793-ED3EBA945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D7A3804-3B62-42E1-A793-ED3EBA9455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2EF276-6F37-40DF-9ECA-664D9A10D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F2EF276-6F37-40DF-9ECA-664D9A10D3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05575D-D126-4BFB-9C10-343E1B7DE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905575D-D126-4BFB-9C10-343E1B7DEF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454EBE-05D7-44FC-A768-64D0E7F8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00454EBE-05D7-44FC-A768-64D0E7F89D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C4BC5C-1D99-4258-BA59-5E34074D1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AC4BC5C-1D99-4258-BA59-5E34074D1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1AE4E5B-739B-4B2C-8897-BCD76338C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1AE4E5B-739B-4B2C-8897-BCD76338C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E0A576-CE29-4A00-9470-F3CB211F8F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8E0A576-CE29-4A00-9470-F3CB211F8F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62A932-99CB-4905-84A8-CE64A72A7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0862A932-99CB-4905-84A8-CE64A72A70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3B1054-5017-4BD4-ADE3-AECCF82FD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713B1054-5017-4BD4-ADE3-AECCF82FD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0F4B1-E152-4081-BDC3-AABB48ED1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EE50F4B1-E152-4081-BDC3-AABB48ED16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02896A-E7B6-4F08-ABE0-A60239A5D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AD02896A-E7B6-4F08-ABE0-A60239A5D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251520" y="1700808"/>
            <a:ext cx="2952328" cy="247608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What is the SUPPORT team?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1E3F96-05D0-474F-AF5B-AE7929E83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202808"/>
              </p:ext>
            </p:extLst>
          </p:nvPr>
        </p:nvGraphicFramePr>
        <p:xfrm>
          <a:off x="3742242" y="260648"/>
          <a:ext cx="515023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097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16832"/>
            <a:ext cx="3024336" cy="30963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Who gets referred to the SUPPORT team?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12A448-2D43-49F5-986F-E0F701B65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120687"/>
              </p:ext>
            </p:extLst>
          </p:nvPr>
        </p:nvGraphicFramePr>
        <p:xfrm>
          <a:off x="3851920" y="332656"/>
          <a:ext cx="50405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19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9747C3-2F50-46AA-95D9-33276CC9EB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7420DF-C0DF-44FC-8658-42B555AF0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FF4465-3BEF-45B8-BD0A-DC27BB5B4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1B8B9-1399-4C4F-86FF-899E192B4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D287CF-BCAB-4F1A-BEC7-358527902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7D90E-EDED-4EF0-A0B6-64C638D2B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600" dirty="0"/>
              <a:t>Sharing stories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8DADF-3ADA-4201-86DF-3B1B678CA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1395" y="5688535"/>
            <a:ext cx="5101209" cy="536125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Identifying common themes</a:t>
            </a:r>
            <a:endParaRPr lang="en-US" sz="32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Graphic 7" descr="Chat">
            <a:extLst>
              <a:ext uri="{FF2B5EF4-FFF2-40B4-BE49-F238E27FC236}">
                <a16:creationId xmlns:a16="http://schemas.microsoft.com/office/drawing/2014/main" id="{0F617B50-5B7C-4CC5-9457-867E065EE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1346" y="640078"/>
            <a:ext cx="3301307" cy="33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47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480060" y="2681105"/>
            <a:ext cx="2551176" cy="1495794"/>
          </a:xfrm>
          <a:prstGeom prst="rect">
            <a:avLst/>
          </a:prstGeo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/>
              <a:t>Top educational difficulties</a:t>
            </a:r>
          </a:p>
        </p:txBody>
      </p:sp>
      <p:sp useBgFill="1">
        <p:nvSpPr>
          <p:cNvPr id="9" name="Rectangle 12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745B5A-AFCB-494C-8191-5020E0753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957413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0122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624A73-AAA2-442B-A2F1-DC353CD2A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How does the deanery support trainees?</a:t>
            </a:r>
            <a:endParaRPr lang="en-GB" sz="2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19A499-0557-4816-9166-614277A63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397658"/>
              </p:ext>
            </p:extLst>
          </p:nvPr>
        </p:nvGraphicFramePr>
        <p:xfrm>
          <a:off x="3707904" y="260648"/>
          <a:ext cx="518457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5834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251520" y="1916832"/>
            <a:ext cx="3061918" cy="3096344"/>
          </a:xfrm>
          <a:prstGeom prst="rect">
            <a:avLst/>
          </a:prstGeo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dirty="0"/>
              <a:t>How does the deanery support trainers?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C0CD8C-BFE8-415D-824E-F2A76A5C64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811347"/>
              </p:ext>
            </p:extLst>
          </p:nvPr>
        </p:nvGraphicFramePr>
        <p:xfrm>
          <a:off x="3779912" y="188640"/>
          <a:ext cx="51125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5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3384375" cy="396044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Having the Difficult Conversation – giving accurate feedback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lvl="1"/>
            <a:r>
              <a:rPr lang="en-GB" sz="2800" dirty="0">
                <a:solidFill>
                  <a:schemeClr val="bg1"/>
                </a:solidFill>
              </a:rPr>
              <a:t>Ways of giving feedback exercise</a:t>
            </a:r>
          </a:p>
          <a:p>
            <a:pPr lvl="1"/>
            <a:endParaRPr lang="en-GB" sz="2800" dirty="0">
              <a:solidFill>
                <a:schemeClr val="bg1"/>
              </a:solidFill>
            </a:endParaRPr>
          </a:p>
          <a:p>
            <a:pPr lvl="1"/>
            <a:r>
              <a:rPr lang="en-GB" sz="2800" dirty="0">
                <a:solidFill>
                  <a:schemeClr val="bg1"/>
                </a:solidFill>
              </a:rPr>
              <a:t>RCGP concerns   - trainers “failing to fail”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349033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059838"/>
            <a:ext cx="2952328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sz="2900" dirty="0">
                <a:solidFill>
                  <a:schemeClr val="bg1"/>
                </a:solidFill>
              </a:rPr>
              <a:t>Recording </a:t>
            </a:r>
            <a:br>
              <a:rPr lang="en-GB" sz="29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this is the </a:t>
            </a:r>
            <a:br>
              <a:rPr lang="en-GB" sz="2000" dirty="0">
                <a:solidFill>
                  <a:srgbClr val="FFC000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most important slide!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016" y="116632"/>
            <a:ext cx="4320480" cy="669674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Why are you recording?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for trainee, for trainer, for TPD and Performance team, for ARCP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Who should be recording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You, trainee, other trainers in your practice, TPD, Performance team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Where should you be recording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Educators notes, CSR, ESR, WPBA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What would you want to record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Facts, behaviours, skills, knowledge, events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How would you triangulate your evidence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MSF, PSQ, Other posts, Exams, if more than one trainer then 2 x CSR	</a:t>
            </a:r>
          </a:p>
          <a:p>
            <a:pPr>
              <a:lnSpc>
                <a:spcPct val="90000"/>
              </a:lnSpc>
            </a:pPr>
            <a:endParaRPr lang="en-GB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116632"/>
            <a:ext cx="5937755" cy="1188720"/>
          </a:xfrm>
        </p:spPr>
        <p:txBody>
          <a:bodyPr/>
          <a:lstStyle/>
          <a:p>
            <a:r>
              <a:rPr lang="en-GB" dirty="0"/>
              <a:t>Maslow’s hierarchy of needs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8523" r="42688" b="23551"/>
          <a:stretch/>
        </p:blipFill>
        <p:spPr>
          <a:xfrm>
            <a:off x="791580" y="1556792"/>
            <a:ext cx="7560840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5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8" y="1196752"/>
            <a:ext cx="2283712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200"/>
              <a:t>Language issues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"/>
            <a:ext cx="5940152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30F03E-ABF7-430B-A211-303D9C2C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2132856"/>
            <a:ext cx="3024337" cy="252028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sz="1800" dirty="0"/>
              <a:t> </a:t>
            </a:r>
            <a:r>
              <a:rPr lang="en-GB" sz="2000" b="1" dirty="0"/>
              <a:t>identification in established trainees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5305FC2-7CC0-422D-85FC-D491862AB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258216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58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4A0A9-8CA2-4C38-BF98-65F6B01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681105"/>
            <a:ext cx="2551176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dirty="0"/>
              <a:t>Assessment Models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902872-6F02-41F7-AB38-48A04AC98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878870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591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1142</Words>
  <Application>Microsoft Office PowerPoint</Application>
  <PresentationFormat>On-screen Show (4:3)</PresentationFormat>
  <Paragraphs>203</Paragraphs>
  <Slides>32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Gill Sans MT</vt:lpstr>
      <vt:lpstr>Parcel</vt:lpstr>
      <vt:lpstr>Registrars Experiencing Difficulties</vt:lpstr>
      <vt:lpstr>Eportfolio concerNS  educator notes   writing adverse CSRs, ESRs  triangulation of evidence</vt:lpstr>
      <vt:lpstr>Sharing stories</vt:lpstr>
      <vt:lpstr>Having the Difficult Conversation – giving accurate feedback</vt:lpstr>
      <vt:lpstr>Recording  this is the  most important slide!</vt:lpstr>
      <vt:lpstr>Maslow’s hierarchy of needs</vt:lpstr>
      <vt:lpstr>Language issues</vt:lpstr>
      <vt:lpstr> identification in established trainees</vt:lpstr>
      <vt:lpstr>Assessment Models</vt:lpstr>
      <vt:lpstr>SKIPE</vt:lpstr>
      <vt:lpstr>I - SID</vt:lpstr>
      <vt:lpstr>RDMp – not used widely now</vt:lpstr>
      <vt:lpstr>Coffee break</vt:lpstr>
      <vt:lpstr>Supporting your trainee taking AKT</vt:lpstr>
      <vt:lpstr>AKT Breakdown of scores</vt:lpstr>
      <vt:lpstr>Reasons for failing AKT</vt:lpstr>
      <vt:lpstr>Reasons for failing the Clinical Exam ( CSA, RCA, SCA)</vt:lpstr>
      <vt:lpstr>Identifying trainees' weaknesses</vt:lpstr>
      <vt:lpstr>           Neurodiversity</vt:lpstr>
      <vt:lpstr>How to practice using the information in preparation for the exam?</vt:lpstr>
      <vt:lpstr>Exam Tips</vt:lpstr>
      <vt:lpstr>How much work?</vt:lpstr>
      <vt:lpstr>On the AKT exam Day</vt:lpstr>
      <vt:lpstr>SIT and Swap surgeries Essential training</vt:lpstr>
      <vt:lpstr>Sit and Swap surgeries</vt:lpstr>
      <vt:lpstr>Trainees requiring additional support</vt:lpstr>
      <vt:lpstr>Who do you contact?</vt:lpstr>
      <vt:lpstr>PowerPoint Presentation</vt:lpstr>
      <vt:lpstr>Who gets referred to the SUPPORT team?</vt:lpstr>
      <vt:lpstr>PowerPoint Presentation</vt:lpstr>
      <vt:lpstr>How does the deanery support trainees?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Registrars Experiencing Difficulties</dc:title>
  <dc:creator>Elena Pamphilon</dc:creator>
  <cp:lastModifiedBy>Karen Bradley</cp:lastModifiedBy>
  <cp:revision>4</cp:revision>
  <dcterms:created xsi:type="dcterms:W3CDTF">2019-10-06T11:53:02Z</dcterms:created>
  <dcterms:modified xsi:type="dcterms:W3CDTF">2023-03-06T15:12:20Z</dcterms:modified>
</cp:coreProperties>
</file>