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1pPr>
    <a:lvl2pPr marL="0" marR="0" indent="4572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2pPr>
    <a:lvl3pPr marL="0" marR="0" indent="9144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3pPr>
    <a:lvl4pPr marL="0" marR="0" indent="13716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4pPr>
    <a:lvl5pPr marL="0" marR="0" indent="18288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5pPr>
    <a:lvl6pPr marL="0" marR="0" indent="22860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6pPr>
    <a:lvl7pPr marL="0" marR="0" indent="27432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7pPr>
    <a:lvl8pPr marL="0" marR="0" indent="32004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8pPr>
    <a:lvl9pPr marL="0" marR="0" indent="365760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
          <a:latin typeface="Graphik"/>
          <a:ea typeface="Graphik"/>
          <a:cs typeface="Graphik"/>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
          <a:latin typeface="Graphik"/>
          <a:ea typeface="Graphik"/>
          <a:cs typeface="Graphik"/>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hueOff val="-217956"/>
              <a:satOff val="14368"/>
              <a:lumOff val="17764"/>
            </a:schemeClr>
          </a:solidFill>
        </a:fill>
      </a:tcStyle>
    </a:firstRow>
  </a:tblStyle>
  <a:tblStyle styleId="{EEE7283C-3CF3-47DC-8721-378D4A62B228}" styleName="">
    <a:tblBg/>
    <a:wholeTbl>
      <a:tcTxStyle b="off" i="off">
        <a:font>
          <a:latin typeface="Graphik"/>
          <a:ea typeface="Graphik"/>
          <a:cs typeface="Graphik"/>
        </a:font>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CEEEE"/>
          </a:solidFill>
        </a:fill>
      </a:tcStyle>
    </a:band2H>
    <a:firstCol>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chemeClr val="accent3">
              <a:hueOff val="571091"/>
              <a:satOff val="15926"/>
              <a:lumOff val="22314"/>
            </a:schemeClr>
          </a:solidFill>
        </a:fill>
      </a:tcStyle>
    </a:firstCol>
    <a:lastRow>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45B43B"/>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45B43B"/>
          </a:solidFill>
        </a:fill>
      </a:tcStyle>
    </a:firstRow>
  </a:tblStyle>
  <a:tblStyle styleId="{CF821DB8-F4EB-4A41-A1BA-3FCAFE7338EE}" styleName="">
    <a:tblBg/>
    <a:wholeTbl>
      <a:tcTxStyle b="off" i="off">
        <a:font>
          <a:latin typeface="Graphik"/>
          <a:ea typeface="Graphik"/>
          <a:cs typeface="Graphik"/>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9036"/>
              <a:lumOff val="17111"/>
            </a:schemeClr>
          </a:solidFill>
        </a:fill>
      </a:tcStyle>
    </a:band2H>
    <a:firstCol>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BD17"/>
          </a:solidFill>
        </a:fill>
      </a:tcStyle>
    </a:firstCol>
    <a:la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FBD17"/>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8A25"/>
          </a:solidFill>
        </a:fill>
      </a:tcStyle>
    </a:firstRow>
  </a:tblStyle>
  <a:tblStyle styleId="{33BA23B1-9221-436E-865A-0063620EA4FD}" styleName="">
    <a:tblBg/>
    <a:wholeTbl>
      <a:tcTxStyle b="off" i="off">
        <a:font>
          <a:latin typeface="Graphik"/>
          <a:ea typeface="Graphik"/>
          <a:cs typeface="Graphik"/>
        </a:font>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noFill/>
        </a:fill>
      </a:tcStyle>
    </a:wholeTbl>
    <a:band2H>
      <a:tcTxStyle/>
      <a:tcStyle>
        <a:tcBdr/>
        <a:fill>
          <a:solidFill>
            <a:srgbClr val="ECEEEF"/>
          </a:solidFill>
        </a:fill>
      </a:tcStyle>
    </a:band2H>
    <a:firstCol>
      <a:tcTxStyle b="on" i="off">
        <a:font>
          <a:latin typeface="Graphik Semibold"/>
          <a:ea typeface="Graphik Semibold"/>
          <a:cs typeface="Graphik Semibold"/>
        </a:font>
        <a:srgbClr val="FFFFFF"/>
      </a:tcTxStyle>
      <a:tcStyle>
        <a:tcBdr>
          <a:left>
            <a:ln w="12700" cap="flat">
              <a:solidFill>
                <a:srgbClr val="A6AAA9"/>
              </a:solidFill>
              <a:prstDash val="solid"/>
              <a:miter lim="400000"/>
            </a:ln>
          </a:left>
          <a:right>
            <a:ln w="12700" cap="flat">
              <a:solidFill>
                <a:srgbClr val="5E5E5E"/>
              </a:solidFill>
              <a:prstDash val="solid"/>
              <a:miter lim="400000"/>
            </a:ln>
          </a:right>
          <a:top>
            <a:ln w="12700" cap="flat">
              <a:solidFill>
                <a:srgbClr val="5E5E5E"/>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32C5B9"/>
          </a:solidFill>
        </a:fill>
      </a:tcStyle>
    </a:firstCol>
    <a:lastRow>
      <a:tcTxStyle b="on" i="off">
        <a:font>
          <a:latin typeface="Graphik Semibold"/>
          <a:ea typeface="Graphik Semibold"/>
          <a:cs typeface="Graphik Semibold"/>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38100" cap="flat">
              <a:solidFill>
                <a:schemeClr val="accent2">
                  <a:hueOff val="240640"/>
                  <a:satOff val="2542"/>
                  <a:lumOff val="-13198"/>
                </a:schemeClr>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FFFFFF"/>
          </a:solidFill>
        </a:fill>
      </a:tcStyle>
    </a:lastRow>
    <a:firstRow>
      <a:tcTxStyle b="on" i="off">
        <a:font>
          <a:latin typeface="Graphik Semibold"/>
          <a:ea typeface="Graphik Semibold"/>
          <a:cs typeface="Graphik Semibold"/>
        </a:font>
        <a:srgbClr val="FFFFFF"/>
      </a:tcTxStyle>
      <a:tcStyle>
        <a:tcBdr>
          <a:left>
            <a:ln w="12700" cap="flat">
              <a:solidFill>
                <a:srgbClr val="5E5E5E"/>
              </a:solidFill>
              <a:prstDash val="solid"/>
              <a:miter lim="400000"/>
            </a:ln>
          </a:left>
          <a:right>
            <a:ln w="12700" cap="flat">
              <a:solidFill>
                <a:srgbClr val="5E5E5E"/>
              </a:solidFill>
              <a:prstDash val="solid"/>
              <a:miter lim="400000"/>
            </a:ln>
          </a:right>
          <a:top>
            <a:ln w="12700" cap="flat">
              <a:solidFill>
                <a:srgbClr val="A6AAA9"/>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chemeClr val="accent2">
              <a:hueOff val="240640"/>
              <a:satOff val="2542"/>
              <a:lumOff val="-13198"/>
            </a:schemeClr>
          </a:solidFill>
        </a:fill>
      </a:tcStyle>
    </a:firstRow>
  </a:tblStyle>
  <a:tblStyle styleId="{2708684C-4D16-4618-839F-0558EEFCDFE6}"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F"/>
          </a:solidFill>
        </a:fill>
      </a:tcStyle>
    </a:band2H>
    <a:firstCol>
      <a:tcTxStyle b="on" i="off">
        <a:font>
          <a:latin typeface="Graphik Semibold"/>
          <a:ea typeface="Graphik Semibold"/>
          <a:cs typeface="Graphik Semibold"/>
        </a:font>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6" d="100"/>
          <a:sy n="36" d="100"/>
        </p:scale>
        <p:origin x="-404" y="32"/>
      </p:cViewPr>
      <p:guideLst>
        <p:guide orient="horz" pos="4320"/>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760489223"/>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1219200" y="11986162"/>
            <a:ext cx="21945599" cy="605791"/>
          </a:xfrm>
          <a:prstGeom prst="rect">
            <a:avLst/>
          </a:prstGeom>
        </p:spPr>
        <p:txBody>
          <a:bodyPr/>
          <a:lstStyle>
            <a:lvl1pPr marL="0" indent="0" algn="ctr" defTabSz="825500">
              <a:lnSpc>
                <a:spcPct val="100000"/>
              </a:lnSpc>
              <a:spcBef>
                <a:spcPts val="0"/>
              </a:spcBef>
              <a:buSzTx/>
              <a:buNone/>
              <a:defRPr sz="3000" spc="-29">
                <a:latin typeface="Graphik Medium"/>
                <a:ea typeface="Graphik Medium"/>
                <a:cs typeface="Graphik Medium"/>
                <a:sym typeface="Graphik Medium"/>
              </a:defRPr>
            </a:lvl1pPr>
          </a:lstStyle>
          <a:p>
            <a:r>
              <a:t>Author and Date</a:t>
            </a:r>
          </a:p>
        </p:txBody>
      </p:sp>
      <p:sp>
        <p:nvSpPr>
          <p:cNvPr id="12" name="Presentation Title"/>
          <p:cNvSpPr txBox="1">
            <a:spLocks noGrp="1"/>
          </p:cNvSpPr>
          <p:nvPr>
            <p:ph type="title" hasCustomPrompt="1"/>
          </p:nvPr>
        </p:nvSpPr>
        <p:spPr>
          <a:xfrm>
            <a:off x="1219200" y="3543300"/>
            <a:ext cx="21945600" cy="4267200"/>
          </a:xfrm>
          <a:prstGeom prst="rect">
            <a:avLst/>
          </a:prstGeom>
        </p:spPr>
        <p:txBody>
          <a:bodyPr anchor="b"/>
          <a:lstStyle>
            <a:lvl1pPr>
              <a:defRPr sz="12800" spc="-128"/>
            </a:lvl1pPr>
          </a:lstStyle>
          <a:p>
            <a:r>
              <a:t>Presentation Title</a:t>
            </a:r>
          </a:p>
        </p:txBody>
      </p:sp>
      <p:sp>
        <p:nvSpPr>
          <p:cNvPr id="13" name="Body Level One…"/>
          <p:cNvSpPr txBox="1">
            <a:spLocks noGrp="1"/>
          </p:cNvSpPr>
          <p:nvPr>
            <p:ph type="body" sz="quarter" idx="1" hasCustomPrompt="1"/>
          </p:nvPr>
        </p:nvSpPr>
        <p:spPr>
          <a:xfrm>
            <a:off x="1219200" y="7567579"/>
            <a:ext cx="21945600" cy="2250593"/>
          </a:xfrm>
          <a:prstGeom prst="rect">
            <a:avLst/>
          </a:prstGeom>
        </p:spPr>
        <p:txBody>
          <a:bodyPr/>
          <a:lstStyle>
            <a:lvl1pPr marL="0" indent="0" algn="ctr" defTabSz="825500">
              <a:lnSpc>
                <a:spcPct val="100000"/>
              </a:lnSpc>
              <a:spcBef>
                <a:spcPts val="0"/>
              </a:spcBef>
              <a:buSzTx/>
              <a:buNone/>
              <a:defRPr sz="6000" spc="-59">
                <a:latin typeface="Graphik Semibold"/>
                <a:ea typeface="Graphik Semibold"/>
                <a:cs typeface="Graphik Semibold"/>
                <a:sym typeface="Graphik Semibold"/>
              </a:defRPr>
            </a:lvl1pPr>
            <a:lvl2pPr marL="0" indent="457200" algn="ctr" defTabSz="825500">
              <a:lnSpc>
                <a:spcPct val="100000"/>
              </a:lnSpc>
              <a:spcBef>
                <a:spcPts val="0"/>
              </a:spcBef>
              <a:buSzTx/>
              <a:buNone/>
              <a:defRPr sz="6000" spc="-59">
                <a:latin typeface="Graphik Semibold"/>
                <a:ea typeface="Graphik Semibold"/>
                <a:cs typeface="Graphik Semibold"/>
                <a:sym typeface="Graphik Semibold"/>
              </a:defRPr>
            </a:lvl2pPr>
            <a:lvl3pPr marL="0" indent="914400" algn="ctr" defTabSz="825500">
              <a:lnSpc>
                <a:spcPct val="100000"/>
              </a:lnSpc>
              <a:spcBef>
                <a:spcPts val="0"/>
              </a:spcBef>
              <a:buSzTx/>
              <a:buNone/>
              <a:defRPr sz="6000" spc="-59">
                <a:latin typeface="Graphik Semibold"/>
                <a:ea typeface="Graphik Semibold"/>
                <a:cs typeface="Graphik Semibold"/>
                <a:sym typeface="Graphik Semibold"/>
              </a:defRPr>
            </a:lvl3pPr>
            <a:lvl4pPr marL="0" indent="1371600" algn="ctr" defTabSz="825500">
              <a:lnSpc>
                <a:spcPct val="100000"/>
              </a:lnSpc>
              <a:spcBef>
                <a:spcPts val="0"/>
              </a:spcBef>
              <a:buSzTx/>
              <a:buNone/>
              <a:defRPr sz="6000" spc="-59">
                <a:latin typeface="Graphik Semibold"/>
                <a:ea typeface="Graphik Semibold"/>
                <a:cs typeface="Graphik Semibold"/>
                <a:sym typeface="Graphik Semibold"/>
              </a:defRPr>
            </a:lvl4pPr>
            <a:lvl5pPr marL="0" indent="1828800" algn="ctr" defTabSz="825500">
              <a:lnSpc>
                <a:spcPct val="100000"/>
              </a:lnSpc>
              <a:spcBef>
                <a:spcPts val="0"/>
              </a:spcBef>
              <a:buSzTx/>
              <a:buNone/>
              <a:defRPr sz="6000" spc="-59">
                <a:latin typeface="Graphik Semibold"/>
                <a:ea typeface="Graphik Semibold"/>
                <a:cs typeface="Graphik Semibold"/>
                <a:sym typeface="Graphik Semibold"/>
              </a:defRPr>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idx="1" hasCustomPrompt="1"/>
          </p:nvPr>
        </p:nvSpPr>
        <p:spPr>
          <a:xfrm>
            <a:off x="1219200" y="3251200"/>
            <a:ext cx="21945600" cy="6604000"/>
          </a:xfrm>
          <a:prstGeom prst="rect">
            <a:avLst/>
          </a:prstGeom>
        </p:spPr>
        <p:txBody>
          <a:bodyPr anchor="ctr"/>
          <a:lstStyle>
            <a:lvl1pPr marL="0" indent="0" algn="ctr" defTabSz="2438400">
              <a:lnSpc>
                <a:spcPct val="80000"/>
              </a:lnSpc>
              <a:spcBef>
                <a:spcPts val="0"/>
              </a:spcBef>
              <a:buSzTx/>
              <a:buNone/>
              <a:defRPr sz="12800">
                <a:latin typeface="Canela Regular"/>
                <a:ea typeface="Canela Regular"/>
                <a:cs typeface="Canela Regular"/>
                <a:sym typeface="Canela Regular"/>
              </a:defRPr>
            </a:lvl1pPr>
            <a:lvl2pPr marL="0" indent="457200" algn="ctr" defTabSz="2438400">
              <a:lnSpc>
                <a:spcPct val="80000"/>
              </a:lnSpc>
              <a:spcBef>
                <a:spcPts val="0"/>
              </a:spcBef>
              <a:buSzTx/>
              <a:buNone/>
              <a:defRPr sz="12800">
                <a:latin typeface="Canela Regular"/>
                <a:ea typeface="Canela Regular"/>
                <a:cs typeface="Canela Regular"/>
                <a:sym typeface="Canela Regular"/>
              </a:defRPr>
            </a:lvl2pPr>
            <a:lvl3pPr marL="0" indent="914400" algn="ctr" defTabSz="2438400">
              <a:lnSpc>
                <a:spcPct val="80000"/>
              </a:lnSpc>
              <a:spcBef>
                <a:spcPts val="0"/>
              </a:spcBef>
              <a:buSzTx/>
              <a:buNone/>
              <a:defRPr sz="12800">
                <a:latin typeface="Canela Regular"/>
                <a:ea typeface="Canela Regular"/>
                <a:cs typeface="Canela Regular"/>
                <a:sym typeface="Canela Regular"/>
              </a:defRPr>
            </a:lvl3pPr>
            <a:lvl4pPr marL="0" indent="1371600" algn="ctr" defTabSz="2438400">
              <a:lnSpc>
                <a:spcPct val="80000"/>
              </a:lnSpc>
              <a:spcBef>
                <a:spcPts val="0"/>
              </a:spcBef>
              <a:buSzTx/>
              <a:buNone/>
              <a:defRPr sz="12800">
                <a:latin typeface="Canela Regular"/>
                <a:ea typeface="Canela Regular"/>
                <a:cs typeface="Canela Regular"/>
                <a:sym typeface="Canela Regular"/>
              </a:defRPr>
            </a:lvl4pPr>
            <a:lvl5pPr marL="0" indent="1828800" algn="ctr" defTabSz="2438400">
              <a:lnSpc>
                <a:spcPct val="80000"/>
              </a:lnSpc>
              <a:spcBef>
                <a:spcPts val="0"/>
              </a:spcBef>
              <a:buSzTx/>
              <a:buNone/>
              <a:defRPr sz="12800">
                <a:latin typeface="Canela Regular"/>
                <a:ea typeface="Canela Regular"/>
                <a:cs typeface="Canela Regular"/>
                <a:sym typeface="Canela Regular"/>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Fact information"/>
          <p:cNvSpPr txBox="1">
            <a:spLocks noGrp="1"/>
          </p:cNvSpPr>
          <p:nvPr>
            <p:ph type="body" sz="quarter" idx="21" hasCustomPrompt="1"/>
          </p:nvPr>
        </p:nvSpPr>
        <p:spPr>
          <a:xfrm>
            <a:off x="1219200" y="8462239"/>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Fact information</a:t>
            </a:r>
          </a:p>
        </p:txBody>
      </p:sp>
      <p:sp>
        <p:nvSpPr>
          <p:cNvPr id="107" name="Body Level One…"/>
          <p:cNvSpPr txBox="1">
            <a:spLocks noGrp="1"/>
          </p:cNvSpPr>
          <p:nvPr>
            <p:ph type="body" sz="half" idx="1" hasCustomPrompt="1"/>
          </p:nvPr>
        </p:nvSpPr>
        <p:spPr>
          <a:xfrm>
            <a:off x="1219200" y="4214484"/>
            <a:ext cx="21945600" cy="4269708"/>
          </a:xfrm>
          <a:prstGeom prst="rect">
            <a:avLst/>
          </a:prstGeom>
        </p:spPr>
        <p:txBody>
          <a:bodyPr anchor="b"/>
          <a:lstStyle>
            <a:lvl1pPr marL="0" indent="0" algn="ctr" defTabSz="2438400">
              <a:lnSpc>
                <a:spcPct val="80000"/>
              </a:lnSpc>
              <a:spcBef>
                <a:spcPts val="0"/>
              </a:spcBef>
              <a:buSzTx/>
              <a:buNone/>
              <a:defRPr sz="22400">
                <a:latin typeface="+mn-lt"/>
                <a:ea typeface="+mn-ea"/>
                <a:cs typeface="+mn-cs"/>
                <a:sym typeface="Canela Bold"/>
              </a:defRPr>
            </a:lvl1pPr>
            <a:lvl2pPr marL="0" indent="457200" algn="ctr" defTabSz="2438400">
              <a:lnSpc>
                <a:spcPct val="80000"/>
              </a:lnSpc>
              <a:spcBef>
                <a:spcPts val="0"/>
              </a:spcBef>
              <a:buSzTx/>
              <a:buNone/>
              <a:defRPr sz="22400">
                <a:latin typeface="+mn-lt"/>
                <a:ea typeface="+mn-ea"/>
                <a:cs typeface="+mn-cs"/>
                <a:sym typeface="Canela Bold"/>
              </a:defRPr>
            </a:lvl2pPr>
            <a:lvl3pPr marL="0" indent="914400" algn="ctr" defTabSz="2438400">
              <a:lnSpc>
                <a:spcPct val="80000"/>
              </a:lnSpc>
              <a:spcBef>
                <a:spcPts val="0"/>
              </a:spcBef>
              <a:buSzTx/>
              <a:buNone/>
              <a:defRPr sz="22400">
                <a:latin typeface="+mn-lt"/>
                <a:ea typeface="+mn-ea"/>
                <a:cs typeface="+mn-cs"/>
                <a:sym typeface="Canela Bold"/>
              </a:defRPr>
            </a:lvl3pPr>
            <a:lvl4pPr marL="0" indent="1371600" algn="ctr" defTabSz="2438400">
              <a:lnSpc>
                <a:spcPct val="80000"/>
              </a:lnSpc>
              <a:spcBef>
                <a:spcPts val="0"/>
              </a:spcBef>
              <a:buSzTx/>
              <a:buNone/>
              <a:defRPr sz="22400">
                <a:latin typeface="+mn-lt"/>
                <a:ea typeface="+mn-ea"/>
                <a:cs typeface="+mn-cs"/>
                <a:sym typeface="Canela Bold"/>
              </a:defRPr>
            </a:lvl4pPr>
            <a:lvl5pPr marL="0" indent="1828800" algn="ctr" defTabSz="2438400">
              <a:lnSpc>
                <a:spcPct val="80000"/>
              </a:lnSpc>
              <a:spcBef>
                <a:spcPts val="0"/>
              </a:spcBef>
              <a:buSzTx/>
              <a:buNone/>
              <a:defRPr sz="22400">
                <a:latin typeface="+mn-lt"/>
                <a:ea typeface="+mn-ea"/>
                <a:cs typeface="+mn-cs"/>
                <a:sym typeface="Canela Bold"/>
              </a:defRPr>
            </a:lvl5pPr>
          </a:lstStyle>
          <a:p>
            <a:r>
              <a:t>100%</a:t>
            </a:r>
          </a:p>
          <a:p>
            <a:pPr lvl="1"/>
            <a:endParaRPr/>
          </a:p>
          <a:p>
            <a:pPr lvl="2"/>
            <a:endParaRPr/>
          </a:p>
          <a:p>
            <a:pPr lvl="3"/>
            <a:endParaRPr/>
          </a:p>
          <a:p>
            <a:pPr lvl="4"/>
            <a:endParaRP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1219200" y="11100053"/>
            <a:ext cx="21945602" cy="832613"/>
          </a:xfrm>
          <a:prstGeom prst="rect">
            <a:avLst/>
          </a:prstGeom>
        </p:spPr>
        <p:txBody>
          <a:bodyPr anchor="ct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Attribution</a:t>
            </a:r>
          </a:p>
        </p:txBody>
      </p:sp>
      <p:sp>
        <p:nvSpPr>
          <p:cNvPr id="116" name="Body Level One…"/>
          <p:cNvSpPr txBox="1">
            <a:spLocks noGrp="1"/>
          </p:cNvSpPr>
          <p:nvPr>
            <p:ph type="body" sz="half" idx="1" hasCustomPrompt="1"/>
          </p:nvPr>
        </p:nvSpPr>
        <p:spPr>
          <a:xfrm>
            <a:off x="1219200" y="4178300"/>
            <a:ext cx="21945600" cy="4416425"/>
          </a:xfrm>
          <a:prstGeom prst="rect">
            <a:avLst/>
          </a:prstGeom>
        </p:spPr>
        <p:txBody>
          <a:bodyPr anchor="ctr"/>
          <a:lstStyle>
            <a:lvl1pPr marL="0" indent="0" algn="ctr" defTabSz="2438400">
              <a:lnSpc>
                <a:spcPct val="80000"/>
              </a:lnSpc>
              <a:spcBef>
                <a:spcPts val="0"/>
              </a:spcBef>
              <a:buSzTx/>
              <a:buNone/>
              <a:defRPr sz="8400">
                <a:latin typeface="+mn-lt"/>
                <a:ea typeface="+mn-ea"/>
                <a:cs typeface="+mn-cs"/>
                <a:sym typeface="Canela Bold"/>
              </a:defRPr>
            </a:lvl1pPr>
            <a:lvl2pPr marL="0" indent="457200" algn="ctr" defTabSz="2438400">
              <a:lnSpc>
                <a:spcPct val="80000"/>
              </a:lnSpc>
              <a:spcBef>
                <a:spcPts val="0"/>
              </a:spcBef>
              <a:buSzTx/>
              <a:buNone/>
              <a:defRPr sz="8400">
                <a:latin typeface="+mn-lt"/>
                <a:ea typeface="+mn-ea"/>
                <a:cs typeface="+mn-cs"/>
                <a:sym typeface="Canela Bold"/>
              </a:defRPr>
            </a:lvl2pPr>
            <a:lvl3pPr marL="0" indent="914400" algn="ctr" defTabSz="2438400">
              <a:lnSpc>
                <a:spcPct val="80000"/>
              </a:lnSpc>
              <a:spcBef>
                <a:spcPts val="0"/>
              </a:spcBef>
              <a:buSzTx/>
              <a:buNone/>
              <a:defRPr sz="8400">
                <a:latin typeface="+mn-lt"/>
                <a:ea typeface="+mn-ea"/>
                <a:cs typeface="+mn-cs"/>
                <a:sym typeface="Canela Bold"/>
              </a:defRPr>
            </a:lvl3pPr>
            <a:lvl4pPr marL="0" indent="1371600" algn="ctr" defTabSz="2438400">
              <a:lnSpc>
                <a:spcPct val="80000"/>
              </a:lnSpc>
              <a:spcBef>
                <a:spcPts val="0"/>
              </a:spcBef>
              <a:buSzTx/>
              <a:buNone/>
              <a:defRPr sz="8400">
                <a:latin typeface="+mn-lt"/>
                <a:ea typeface="+mn-ea"/>
                <a:cs typeface="+mn-cs"/>
                <a:sym typeface="Canela Bold"/>
              </a:defRPr>
            </a:lvl4pPr>
            <a:lvl5pPr marL="0" indent="1828800" algn="ctr" defTabSz="2438400">
              <a:lnSpc>
                <a:spcPct val="80000"/>
              </a:lnSpc>
              <a:spcBef>
                <a:spcPts val="0"/>
              </a:spcBef>
              <a:buSzTx/>
              <a:buNone/>
              <a:defRPr sz="8400">
                <a:latin typeface="+mn-lt"/>
                <a:ea typeface="+mn-ea"/>
                <a:cs typeface="+mn-cs"/>
                <a:sym typeface="Canela Bold"/>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941297804_1296x1457.jpg"/>
          <p:cNvSpPr>
            <a:spLocks noGrp="1"/>
          </p:cNvSpPr>
          <p:nvPr>
            <p:ph type="pic" sz="quarter" idx="21"/>
          </p:nvPr>
        </p:nvSpPr>
        <p:spPr>
          <a:xfrm>
            <a:off x="15744825" y="5581752"/>
            <a:ext cx="7365408" cy="8280401"/>
          </a:xfrm>
          <a:prstGeom prst="rect">
            <a:avLst/>
          </a:prstGeom>
        </p:spPr>
        <p:txBody>
          <a:bodyPr lIns="91439" tIns="45719" rIns="91439" bIns="45719">
            <a:noAutofit/>
          </a:bodyPr>
          <a:lstStyle/>
          <a:p>
            <a:endParaRPr/>
          </a:p>
        </p:txBody>
      </p:sp>
      <p:sp>
        <p:nvSpPr>
          <p:cNvPr id="125" name="915009552_2264x1509.jpg"/>
          <p:cNvSpPr>
            <a:spLocks noGrp="1"/>
          </p:cNvSpPr>
          <p:nvPr>
            <p:ph type="pic" sz="quarter" idx="22"/>
          </p:nvPr>
        </p:nvSpPr>
        <p:spPr>
          <a:xfrm>
            <a:off x="15363825" y="1270000"/>
            <a:ext cx="8115300" cy="5409006"/>
          </a:xfrm>
          <a:prstGeom prst="rect">
            <a:avLst/>
          </a:prstGeom>
        </p:spPr>
        <p:txBody>
          <a:bodyPr lIns="91439" tIns="45719" rIns="91439" bIns="45719">
            <a:noAutofit/>
          </a:bodyPr>
          <a:lstStyle/>
          <a:p>
            <a:endParaRPr/>
          </a:p>
        </p:txBody>
      </p:sp>
      <p:sp>
        <p:nvSpPr>
          <p:cNvPr id="126" name="740519873_3318x2212.jpg"/>
          <p:cNvSpPr>
            <a:spLocks noGrp="1"/>
          </p:cNvSpPr>
          <p:nvPr>
            <p:ph type="pic" idx="23"/>
          </p:nvPr>
        </p:nvSpPr>
        <p:spPr>
          <a:xfrm>
            <a:off x="-63500" y="1270000"/>
            <a:ext cx="16764000" cy="11176000"/>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740519873_3318x2212.jpg"/>
          <p:cNvSpPr>
            <a:spLocks noGrp="1"/>
          </p:cNvSpPr>
          <p:nvPr>
            <p:ph type="pic" idx="21"/>
          </p:nvPr>
        </p:nvSpPr>
        <p:spPr>
          <a:xfrm>
            <a:off x="1270000" y="-423334"/>
            <a:ext cx="21844000" cy="14562668"/>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740519873_3318x2212.jpg"/>
          <p:cNvSpPr>
            <a:spLocks noGrp="1"/>
          </p:cNvSpPr>
          <p:nvPr>
            <p:ph type="pic" idx="21"/>
          </p:nvPr>
        </p:nvSpPr>
        <p:spPr>
          <a:xfrm>
            <a:off x="0" y="-1270000"/>
            <a:ext cx="24384000" cy="16256000"/>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1219200" y="3543300"/>
            <a:ext cx="21945600" cy="4267200"/>
          </a:xfrm>
          <a:prstGeom prst="rect">
            <a:avLst/>
          </a:prstGeom>
        </p:spPr>
        <p:txBody>
          <a:bodyPr anchor="b"/>
          <a:lstStyle>
            <a:lvl1pPr>
              <a:defRPr sz="12800" spc="-128">
                <a:solidFill>
                  <a:srgbClr val="FFFFFF"/>
                </a:solidFill>
              </a:defRPr>
            </a:lvl1pPr>
          </a:lstStyle>
          <a:p>
            <a:r>
              <a:t>Presentation Title</a:t>
            </a:r>
          </a:p>
        </p:txBody>
      </p:sp>
      <p:sp>
        <p:nvSpPr>
          <p:cNvPr id="23" name="Body Level One…"/>
          <p:cNvSpPr txBox="1">
            <a:spLocks noGrp="1"/>
          </p:cNvSpPr>
          <p:nvPr>
            <p:ph type="body" sz="quarter" idx="1" hasCustomPrompt="1"/>
          </p:nvPr>
        </p:nvSpPr>
        <p:spPr>
          <a:xfrm>
            <a:off x="1219200" y="7569200"/>
            <a:ext cx="21945600" cy="2252112"/>
          </a:xfrm>
          <a:prstGeom prst="rect">
            <a:avLst/>
          </a:prstGeom>
        </p:spPr>
        <p:txBody>
          <a:bodyPr/>
          <a:lstStyle>
            <a:lvl1pPr marL="0" indent="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1pPr>
            <a:lvl2pPr marL="0" indent="4572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2pPr>
            <a:lvl3pPr marL="0" indent="9144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3pPr>
            <a:lvl4pPr marL="0" indent="13716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4pPr>
            <a:lvl5pPr marL="0" indent="1828800" algn="ctr" defTabSz="825500">
              <a:lnSpc>
                <a:spcPct val="100000"/>
              </a:lnSpc>
              <a:spcBef>
                <a:spcPts val="0"/>
              </a:spcBef>
              <a:buSzTx/>
              <a:buNone/>
              <a:defRPr sz="6000" spc="-59">
                <a:solidFill>
                  <a:srgbClr val="FFFFFF"/>
                </a:solidFill>
                <a:latin typeface="Graphik Semibold"/>
                <a:ea typeface="Graphik Semibold"/>
                <a:cs typeface="Graphik Semibold"/>
                <a:sym typeface="Graphik Semibold"/>
              </a:defRPr>
            </a:lvl5pPr>
          </a:lstStyle>
          <a:p>
            <a:r>
              <a:t>Presentation Subtitle</a:t>
            </a:r>
          </a:p>
          <a:p>
            <a:pPr lvl="1"/>
            <a:endParaRPr/>
          </a:p>
          <a:p>
            <a:pPr lvl="2"/>
            <a:endParaRPr/>
          </a:p>
          <a:p>
            <a:pPr lvl="3"/>
            <a:endParaRPr/>
          </a:p>
          <a:p>
            <a:pPr lvl="4"/>
            <a:endParaRPr/>
          </a:p>
        </p:txBody>
      </p:sp>
      <p:sp>
        <p:nvSpPr>
          <p:cNvPr id="24" name="Author and Date"/>
          <p:cNvSpPr txBox="1">
            <a:spLocks noGrp="1"/>
          </p:cNvSpPr>
          <p:nvPr>
            <p:ph type="body" sz="quarter" idx="22" hasCustomPrompt="1"/>
          </p:nvPr>
        </p:nvSpPr>
        <p:spPr>
          <a:xfrm>
            <a:off x="1219200" y="11988800"/>
            <a:ext cx="21945602" cy="605791"/>
          </a:xfrm>
          <a:prstGeom prst="rect">
            <a:avLst/>
          </a:prstGeom>
        </p:spPr>
        <p:txBody>
          <a:bodyPr/>
          <a:lstStyle>
            <a:lvl1pPr marL="0" indent="0" algn="ctr" defTabSz="825500">
              <a:lnSpc>
                <a:spcPct val="100000"/>
              </a:lnSpc>
              <a:spcBef>
                <a:spcPts val="0"/>
              </a:spcBef>
              <a:buSzTx/>
              <a:buNone/>
              <a:defRPr sz="3000" spc="-29">
                <a:solidFill>
                  <a:srgbClr val="FFFFFF"/>
                </a:solidFill>
                <a:latin typeface="Graphik Medium"/>
                <a:ea typeface="Graphik Medium"/>
                <a:cs typeface="Graphik Medium"/>
                <a:sym typeface="Graphik Medium"/>
              </a:defRPr>
            </a:lvl1pPr>
          </a:lstStyle>
          <a:p>
            <a:r>
              <a:t>Author and Date</a:t>
            </a:r>
          </a:p>
        </p:txBody>
      </p:sp>
      <p:sp>
        <p:nvSpPr>
          <p:cNvPr id="2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Slide Title"/>
          <p:cNvSpPr txBox="1">
            <a:spLocks noGrp="1"/>
          </p:cNvSpPr>
          <p:nvPr>
            <p:ph type="title" hasCustomPrompt="1"/>
          </p:nvPr>
        </p:nvSpPr>
        <p:spPr>
          <a:xfrm>
            <a:off x="1215495" y="4585102"/>
            <a:ext cx="9757338" cy="2540001"/>
          </a:xfrm>
          <a:prstGeom prst="rect">
            <a:avLst/>
          </a:prstGeom>
        </p:spPr>
        <p:txBody>
          <a:bodyPr anchor="b"/>
          <a:lstStyle/>
          <a:p>
            <a:r>
              <a:t>Slide Title</a:t>
            </a:r>
          </a:p>
        </p:txBody>
      </p:sp>
      <p:sp>
        <p:nvSpPr>
          <p:cNvPr id="33" name="Image"/>
          <p:cNvSpPr>
            <a:spLocks noGrp="1"/>
          </p:cNvSpPr>
          <p:nvPr>
            <p:ph type="pic" idx="21"/>
          </p:nvPr>
        </p:nvSpPr>
        <p:spPr>
          <a:xfrm>
            <a:off x="9283700" y="1270000"/>
            <a:ext cx="16751300" cy="11176000"/>
          </a:xfrm>
          <a:prstGeom prst="rect">
            <a:avLst/>
          </a:prstGeom>
        </p:spPr>
        <p:txBody>
          <a:bodyPr lIns="91439" tIns="45719" rIns="91439" bIns="45719">
            <a:noAutofit/>
          </a:bodyPr>
          <a:lstStyle/>
          <a:p>
            <a:endParaRPr/>
          </a:p>
        </p:txBody>
      </p:sp>
      <p:sp>
        <p:nvSpPr>
          <p:cNvPr id="34" name="Body Level One…"/>
          <p:cNvSpPr txBox="1">
            <a:spLocks noGrp="1"/>
          </p:cNvSpPr>
          <p:nvPr>
            <p:ph type="body" sz="quarter" idx="1" hasCustomPrompt="1"/>
          </p:nvPr>
        </p:nvSpPr>
        <p:spPr>
          <a:xfrm>
            <a:off x="1219200" y="7016750"/>
            <a:ext cx="9753600" cy="5416550"/>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vl2pPr marL="0" indent="457200" algn="ctr" defTabSz="825500">
              <a:lnSpc>
                <a:spcPct val="100000"/>
              </a:lnSpc>
              <a:spcBef>
                <a:spcPts val="0"/>
              </a:spcBef>
              <a:buSzTx/>
              <a:buNone/>
              <a:defRPr spc="-44">
                <a:latin typeface="Graphik Semibold"/>
                <a:ea typeface="Graphik Semibold"/>
                <a:cs typeface="Graphik Semibold"/>
                <a:sym typeface="Graphik Semibold"/>
              </a:defRPr>
            </a:lvl2pPr>
            <a:lvl3pPr marL="0" indent="914400" algn="ctr" defTabSz="825500">
              <a:lnSpc>
                <a:spcPct val="100000"/>
              </a:lnSpc>
              <a:spcBef>
                <a:spcPts val="0"/>
              </a:spcBef>
              <a:buSzTx/>
              <a:buNone/>
              <a:defRPr spc="-44">
                <a:latin typeface="Graphik Semibold"/>
                <a:ea typeface="Graphik Semibold"/>
                <a:cs typeface="Graphik Semibold"/>
                <a:sym typeface="Graphik Semibold"/>
              </a:defRPr>
            </a:lvl3pPr>
            <a:lvl4pPr marL="0" indent="1371600" algn="ctr" defTabSz="825500">
              <a:lnSpc>
                <a:spcPct val="100000"/>
              </a:lnSpc>
              <a:spcBef>
                <a:spcPts val="0"/>
              </a:spcBef>
              <a:buSzTx/>
              <a:buNone/>
              <a:defRPr spc="-44">
                <a:latin typeface="Graphik Semibold"/>
                <a:ea typeface="Graphik Semibold"/>
                <a:cs typeface="Graphik Semibold"/>
                <a:sym typeface="Graphik Semibold"/>
              </a:defRPr>
            </a:lvl4pPr>
            <a:lvl5pPr marL="0" indent="1828800" algn="ctr" defTabSz="825500">
              <a:lnSpc>
                <a:spcPct val="100000"/>
              </a:lnSpc>
              <a:spcBef>
                <a:spcPts val="0"/>
              </a:spcBef>
              <a:buSzTx/>
              <a:buNone/>
              <a:defRPr spc="-44">
                <a:latin typeface="Graphik Semibold"/>
                <a:ea typeface="Graphik Semibold"/>
                <a:cs typeface="Graphik Semibold"/>
                <a:sym typeface="Graphik Semibold"/>
              </a:defRPr>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4" name="Slide Subtitle"/>
          <p:cNvSpPr txBox="1">
            <a:spLocks noGrp="1"/>
          </p:cNvSpPr>
          <p:nvPr>
            <p:ph type="body" sz="quarter" idx="21" hasCustomPrompt="1"/>
          </p:nvPr>
        </p:nvSpPr>
        <p:spPr>
          <a:xfrm>
            <a:off x="1219200" y="2384648"/>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xfrm>
            <a:off x="1219200" y="4013200"/>
            <a:ext cx="21945600" cy="8487148"/>
          </a:xfrm>
          <a:prstGeom prst="rect">
            <a:avLst/>
          </a:prstGeom>
        </p:spPr>
        <p:txBody>
          <a:bodyPr numCol="2" spcCol="2558384"/>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Title"/>
          <p:cNvSpPr txBox="1">
            <a:spLocks noGrp="1"/>
          </p:cNvSpPr>
          <p:nvPr>
            <p:ph type="title" hasCustomPrompt="1"/>
          </p:nvPr>
        </p:nvSpPr>
        <p:spPr>
          <a:xfrm>
            <a:off x="1219200" y="774700"/>
            <a:ext cx="9753600" cy="1600200"/>
          </a:xfrm>
          <a:prstGeom prst="rect">
            <a:avLst/>
          </a:prstGeom>
        </p:spPr>
        <p:txBody>
          <a:bodyPr/>
          <a:lstStyle/>
          <a:p>
            <a:r>
              <a:t>Slide Title</a:t>
            </a:r>
          </a:p>
        </p:txBody>
      </p:sp>
      <p:sp>
        <p:nvSpPr>
          <p:cNvPr id="61" name="Image"/>
          <p:cNvSpPr>
            <a:spLocks noGrp="1"/>
          </p:cNvSpPr>
          <p:nvPr>
            <p:ph type="pic" idx="21"/>
          </p:nvPr>
        </p:nvSpPr>
        <p:spPr>
          <a:xfrm>
            <a:off x="12192644" y="718588"/>
            <a:ext cx="10972801" cy="12329624"/>
          </a:xfrm>
          <a:prstGeom prst="rect">
            <a:avLst/>
          </a:prstGeom>
        </p:spPr>
        <p:txBody>
          <a:bodyPr lIns="91439" tIns="45719" rIns="91439" bIns="45719">
            <a:noAutofit/>
          </a:bodyPr>
          <a:lstStyle/>
          <a:p>
            <a:endParaRPr/>
          </a:p>
        </p:txBody>
      </p:sp>
      <p:sp>
        <p:nvSpPr>
          <p:cNvPr id="62" name="Slide Subtitle"/>
          <p:cNvSpPr txBox="1">
            <a:spLocks noGrp="1"/>
          </p:cNvSpPr>
          <p:nvPr>
            <p:ph type="body" sz="quarter" idx="22" hasCustomPrompt="1"/>
          </p:nvPr>
        </p:nvSpPr>
        <p:spPr>
          <a:xfrm>
            <a:off x="1219200" y="2387600"/>
            <a:ext cx="9757569" cy="832612"/>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63" name="Body Level One…"/>
          <p:cNvSpPr txBox="1">
            <a:spLocks noGrp="1"/>
          </p:cNvSpPr>
          <p:nvPr>
            <p:ph type="body" sz="half" idx="1" hasCustomPrompt="1"/>
          </p:nvPr>
        </p:nvSpPr>
        <p:spPr>
          <a:xfrm>
            <a:off x="1219200" y="4023221"/>
            <a:ext cx="9757569" cy="8384679"/>
          </a:xfrm>
          <a:prstGeom prst="rect">
            <a:avLst/>
          </a:prstGeom>
        </p:spPr>
        <p:txBody>
          <a:bodyPr/>
          <a:lstStyle/>
          <a:p>
            <a:r>
              <a:t>Slide bullet text</a:t>
            </a:r>
          </a:p>
          <a:p>
            <a:pPr lvl="1"/>
            <a:endParaRPr/>
          </a:p>
          <a:p>
            <a:pPr lvl="2"/>
            <a:endParaRPr/>
          </a:p>
          <a:p>
            <a:pPr lvl="3"/>
            <a:endParaRPr/>
          </a:p>
          <a:p>
            <a:pPr lvl="4"/>
            <a:endParaRPr/>
          </a:p>
        </p:txBody>
      </p:sp>
      <p:sp>
        <p:nvSpPr>
          <p:cNvPr id="64" name="Slide Number"/>
          <p:cNvSpPr txBox="1">
            <a:spLocks noGrp="1"/>
          </p:cNvSpPr>
          <p:nvPr>
            <p:ph type="sldNum" sz="quarter" idx="2"/>
          </p:nvPr>
        </p:nvSpPr>
        <p:spPr>
          <a:xfrm>
            <a:off x="1200403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19200" y="3242270"/>
            <a:ext cx="21945600" cy="6604001"/>
          </a:xfrm>
          <a:prstGeom prst="rect">
            <a:avLst/>
          </a:prstGeom>
        </p:spPr>
        <p:txBody>
          <a:bodyPr anchor="ctr"/>
          <a:lstStyle>
            <a:lvl1pPr>
              <a:defRPr sz="12800" spc="0"/>
            </a:lvl1pPr>
          </a:lstStyle>
          <a:p>
            <a:r>
              <a:t>Section Title</a:t>
            </a:r>
          </a:p>
        </p:txBody>
      </p:sp>
      <p:sp>
        <p:nvSpPr>
          <p:cNvPr id="72"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prstGeom prst="rect">
            <a:avLst/>
          </a:prstGeom>
        </p:spPr>
        <p:txBody>
          <a:bodyPr/>
          <a:lstStyle/>
          <a:p>
            <a:r>
              <a:t>Slide Title</a:t>
            </a:r>
          </a:p>
        </p:txBody>
      </p:sp>
      <p:sp>
        <p:nvSpPr>
          <p:cNvPr id="80" name="Slide Subtitle"/>
          <p:cNvSpPr txBox="1">
            <a:spLocks noGrp="1"/>
          </p:cNvSpPr>
          <p:nvPr>
            <p:ph type="body" sz="quarter" idx="21" hasCustomPrompt="1"/>
          </p:nvPr>
        </p:nvSpPr>
        <p:spPr>
          <a:xfrm>
            <a:off x="1219200" y="2384648"/>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Slide Subtitle</a:t>
            </a:r>
          </a:p>
        </p:txBody>
      </p:sp>
      <p:sp>
        <p:nvSpPr>
          <p:cNvPr id="81"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prstGeom prst="rect">
            <a:avLst/>
          </a:prstGeom>
        </p:spPr>
        <p:txBody>
          <a:bodyPr/>
          <a:lstStyle/>
          <a:p>
            <a:r>
              <a:t>Agenda Title</a:t>
            </a:r>
          </a:p>
        </p:txBody>
      </p:sp>
      <p:sp>
        <p:nvSpPr>
          <p:cNvPr id="89" name="Body Level One…"/>
          <p:cNvSpPr txBox="1">
            <a:spLocks noGrp="1"/>
          </p:cNvSpPr>
          <p:nvPr>
            <p:ph type="body" idx="1" hasCustomPrompt="1"/>
          </p:nvPr>
        </p:nvSpPr>
        <p:spPr>
          <a:xfrm>
            <a:off x="1219200" y="4013200"/>
            <a:ext cx="21945600" cy="8385548"/>
          </a:xfrm>
          <a:prstGeom prst="rect">
            <a:avLst/>
          </a:prstGeom>
        </p:spPr>
        <p:txBody>
          <a:bodyPr/>
          <a:lstStyle>
            <a:lvl1pPr marL="0" indent="0" defTabSz="825500">
              <a:lnSpc>
                <a:spcPct val="100000"/>
              </a:lnSpc>
              <a:buSzTx/>
              <a:buNone/>
              <a:defRPr sz="6800" spc="-136">
                <a:latin typeface="Canela Deck Regular"/>
                <a:ea typeface="Canela Deck Regular"/>
                <a:cs typeface="Canela Deck Regular"/>
                <a:sym typeface="Canela Deck Regular"/>
              </a:defRPr>
            </a:lvl1pPr>
            <a:lvl2pPr marL="0" indent="457200" defTabSz="825500">
              <a:lnSpc>
                <a:spcPct val="100000"/>
              </a:lnSpc>
              <a:buSzTx/>
              <a:buNone/>
              <a:defRPr sz="6800" spc="-136">
                <a:latin typeface="Canela Deck Regular"/>
                <a:ea typeface="Canela Deck Regular"/>
                <a:cs typeface="Canela Deck Regular"/>
                <a:sym typeface="Canela Deck Regular"/>
              </a:defRPr>
            </a:lvl2pPr>
            <a:lvl3pPr marL="0" indent="914400" defTabSz="825500">
              <a:lnSpc>
                <a:spcPct val="100000"/>
              </a:lnSpc>
              <a:buSzTx/>
              <a:buNone/>
              <a:defRPr sz="6800" spc="-136">
                <a:latin typeface="Canela Deck Regular"/>
                <a:ea typeface="Canela Deck Regular"/>
                <a:cs typeface="Canela Deck Regular"/>
                <a:sym typeface="Canela Deck Regular"/>
              </a:defRPr>
            </a:lvl3pPr>
            <a:lvl4pPr marL="0" indent="1371600" defTabSz="825500">
              <a:lnSpc>
                <a:spcPct val="100000"/>
              </a:lnSpc>
              <a:buSzTx/>
              <a:buNone/>
              <a:defRPr sz="6800" spc="-136">
                <a:latin typeface="Canela Deck Regular"/>
                <a:ea typeface="Canela Deck Regular"/>
                <a:cs typeface="Canela Deck Regular"/>
                <a:sym typeface="Canela Deck Regular"/>
              </a:defRPr>
            </a:lvl4pPr>
            <a:lvl5pPr marL="0" indent="1828800" defTabSz="825500">
              <a:lnSpc>
                <a:spcPct val="100000"/>
              </a:lnSpc>
              <a:buSzTx/>
              <a:buNone/>
              <a:defRPr sz="6800" spc="-136">
                <a:latin typeface="Canela Deck Regular"/>
                <a:ea typeface="Canela Deck Regular"/>
                <a:cs typeface="Canela Deck Regular"/>
                <a:sym typeface="Canela Deck Regular"/>
              </a:defRPr>
            </a:lvl5pPr>
          </a:lstStyle>
          <a:p>
            <a:r>
              <a:t>Agenda Topics</a:t>
            </a:r>
          </a:p>
          <a:p>
            <a:pPr lvl="1"/>
            <a:endParaRPr/>
          </a:p>
          <a:p>
            <a:pPr lvl="2"/>
            <a:endParaRPr/>
          </a:p>
          <a:p>
            <a:pPr lvl="3"/>
            <a:endParaRPr/>
          </a:p>
          <a:p>
            <a:pPr lvl="4"/>
            <a:endParaRPr/>
          </a:p>
        </p:txBody>
      </p:sp>
      <p:sp>
        <p:nvSpPr>
          <p:cNvPr id="90" name="Agenda Subtitle"/>
          <p:cNvSpPr txBox="1">
            <a:spLocks noGrp="1"/>
          </p:cNvSpPr>
          <p:nvPr>
            <p:ph type="body" sz="quarter" idx="21" hasCustomPrompt="1"/>
          </p:nvPr>
        </p:nvSpPr>
        <p:spPr>
          <a:xfrm>
            <a:off x="1219200" y="2387115"/>
            <a:ext cx="21945602" cy="832613"/>
          </a:xfrm>
          <a:prstGeom prst="rect">
            <a:avLst/>
          </a:prstGeom>
        </p:spPr>
        <p:txBody>
          <a:bodyPr/>
          <a:lstStyle>
            <a:lvl1pPr marL="0" indent="0" algn="ctr" defTabSz="825500">
              <a:lnSpc>
                <a:spcPct val="100000"/>
              </a:lnSpc>
              <a:spcBef>
                <a:spcPts val="0"/>
              </a:spcBef>
              <a:buSzTx/>
              <a:buNone/>
              <a:defRPr spc="-44">
                <a:latin typeface="Graphik Semibold"/>
                <a:ea typeface="Graphik Semibold"/>
                <a:cs typeface="Graphik Semibold"/>
                <a:sym typeface="Graphik Semibold"/>
              </a:defRPr>
            </a:lvl1pPr>
          </a:lstStyle>
          <a:p>
            <a:r>
              <a:t>Agenda Subtitle</a:t>
            </a:r>
          </a:p>
        </p:txBody>
      </p:sp>
      <p:sp>
        <p:nvSpPr>
          <p:cNvPr id="91" name="Slide Number"/>
          <p:cNvSpPr txBox="1">
            <a:spLocks noGrp="1"/>
          </p:cNvSpPr>
          <p:nvPr>
            <p:ph type="sldNum" sz="quarter" idx="2"/>
          </p:nvPr>
        </p:nvSpPr>
        <p:spPr>
          <a:xfrm>
            <a:off x="12001499" y="12700000"/>
            <a:ext cx="388621" cy="429261"/>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p:nvPr>
        </p:nvSpPr>
        <p:spPr>
          <a:xfrm>
            <a:off x="1219200" y="774700"/>
            <a:ext cx="21945600" cy="1727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Title</a:t>
            </a:r>
          </a:p>
        </p:txBody>
      </p:sp>
      <p:sp>
        <p:nvSpPr>
          <p:cNvPr id="3" name="Body Level One…"/>
          <p:cNvSpPr txBox="1">
            <a:spLocks noGrp="1"/>
          </p:cNvSpPr>
          <p:nvPr>
            <p:ph type="body" idx="1"/>
          </p:nvPr>
        </p:nvSpPr>
        <p:spPr>
          <a:xfrm>
            <a:off x="1219200" y="4013200"/>
            <a:ext cx="21948577" cy="8483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1997689" y="12700000"/>
            <a:ext cx="388621" cy="429261"/>
          </a:xfrm>
          <a:prstGeom prst="rect">
            <a:avLst/>
          </a:prstGeom>
          <a:ln w="12700">
            <a:miter lim="400000"/>
          </a:ln>
        </p:spPr>
        <p:txBody>
          <a:bodyPr wrap="none" lIns="50800" tIns="50800" rIns="50800" bIns="50800" anchor="b">
            <a:spAutoFit/>
          </a:bodyPr>
          <a:lstStyle>
            <a:lvl1pPr defTabSz="584200">
              <a:lnSpc>
                <a:spcPct val="100000"/>
              </a:lnSpc>
              <a:defRPr sz="2000">
                <a:solidFill>
                  <a:srgbClr val="5E5E5E"/>
                </a:solidFill>
                <a:latin typeface="Graphik"/>
                <a:ea typeface="Graphik"/>
                <a:cs typeface="Graphik"/>
                <a:sym typeface="Graphik"/>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1pPr>
      <a:lvl2pPr marL="0" marR="0" indent="4572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2pPr>
      <a:lvl3pPr marL="0" marR="0" indent="9144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3pPr>
      <a:lvl4pPr marL="0" marR="0" indent="13716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4pPr>
      <a:lvl5pPr marL="0" marR="0" indent="18288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5pPr>
      <a:lvl6pPr marL="0" marR="0" indent="22860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6pPr>
      <a:lvl7pPr marL="0" marR="0" indent="27432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7pPr>
      <a:lvl8pPr marL="0" marR="0" indent="32004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8pPr>
      <a:lvl9pPr marL="0" marR="0" indent="3657600" algn="ctr" defTabSz="2438400" rtl="0" latinLnBrk="0">
        <a:lnSpc>
          <a:spcPct val="80000"/>
        </a:lnSpc>
        <a:spcBef>
          <a:spcPts val="0"/>
        </a:spcBef>
        <a:spcAft>
          <a:spcPts val="0"/>
        </a:spcAft>
        <a:buClrTx/>
        <a:buSzTx/>
        <a:buFontTx/>
        <a:buNone/>
        <a:tabLst/>
        <a:defRPr sz="8400" b="0" i="0" u="none" strike="noStrike" cap="none" spc="-84" baseline="0">
          <a:solidFill>
            <a:srgbClr val="000000"/>
          </a:solidFill>
          <a:uFillTx/>
          <a:latin typeface="+mn-lt"/>
          <a:ea typeface="+mn-ea"/>
          <a:cs typeface="+mn-cs"/>
          <a:sym typeface="Canela Bold"/>
        </a:defRPr>
      </a:lvl9pPr>
    </p:titleStyle>
    <p:bodyStyle>
      <a:lvl1pPr marL="5461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1pPr>
      <a:lvl2pPr marL="10922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2pPr>
      <a:lvl3pPr marL="16383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3pPr>
      <a:lvl4pPr marL="21844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4pPr>
      <a:lvl5pPr marL="27305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5pPr>
      <a:lvl6pPr marL="32766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6pPr>
      <a:lvl7pPr marL="38227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7pPr>
      <a:lvl8pPr marL="43688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8pPr>
      <a:lvl9pPr marL="4914900" marR="0" indent="-546100" algn="l" defTabSz="2438338" rtl="0" latinLnBrk="0">
        <a:lnSpc>
          <a:spcPct val="90000"/>
        </a:lnSpc>
        <a:spcBef>
          <a:spcPts val="2400"/>
        </a:spcBef>
        <a:spcAft>
          <a:spcPts val="0"/>
        </a:spcAft>
        <a:buClrTx/>
        <a:buSzPct val="150000"/>
        <a:buFontTx/>
        <a:buChar char="•"/>
        <a:tabLst/>
        <a:defRPr sz="4400" b="0" i="0" u="none" strike="noStrike" cap="none" spc="0" baseline="0">
          <a:solidFill>
            <a:srgbClr val="000000"/>
          </a:solidFill>
          <a:uFillTx/>
          <a:latin typeface="Canela Text Regular"/>
          <a:ea typeface="Canela Text Regular"/>
          <a:cs typeface="Canela Text Regular"/>
          <a:sym typeface="Canela Text Regular"/>
        </a:defRPr>
      </a:lvl9pPr>
    </p:bodyStyle>
    <p:otherStyle>
      <a:lvl1pPr marL="0" marR="0" indent="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1pPr>
      <a:lvl2pPr marL="0" marR="0" indent="4572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2pPr>
      <a:lvl3pPr marL="0" marR="0" indent="9144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3pPr>
      <a:lvl4pPr marL="0" marR="0" indent="13716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4pPr>
      <a:lvl5pPr marL="0" marR="0" indent="18288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5pPr>
      <a:lvl6pPr marL="0" marR="0" indent="22860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6pPr>
      <a:lvl7pPr marL="0" marR="0" indent="27432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7pPr>
      <a:lvl8pPr marL="0" marR="0" indent="32004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8pPr>
      <a:lvl9pPr marL="0" marR="0" indent="3657600" algn="ct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hueOff val="-245591"/>
            <a:satOff val="13830"/>
            <a:lumOff val="17557"/>
          </a:schemeClr>
        </a:solidFill>
        <a:effectLst/>
      </p:bgPr>
    </p:bg>
    <p:spTree>
      <p:nvGrpSpPr>
        <p:cNvPr id="1" name=""/>
        <p:cNvGrpSpPr/>
        <p:nvPr/>
      </p:nvGrpSpPr>
      <p:grpSpPr>
        <a:xfrm>
          <a:off x="0" y="0"/>
          <a:ext cx="0" cy="0"/>
          <a:chOff x="0" y="0"/>
          <a:chExt cx="0" cy="0"/>
        </a:xfrm>
      </p:grpSpPr>
      <p:sp>
        <p:nvSpPr>
          <p:cNvPr id="151" name="Dr Chris Webb - December 2020"/>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586104">
              <a:defRPr sz="3905" spc="-39">
                <a:latin typeface="Calibri"/>
                <a:ea typeface="Calibri"/>
                <a:cs typeface="Calibri"/>
                <a:sym typeface="Calibri"/>
              </a:defRPr>
            </a:lvl1pPr>
          </a:lstStyle>
          <a:p>
            <a:r>
              <a:t>Dr Chris Webb - December 2020</a:t>
            </a:r>
          </a:p>
        </p:txBody>
      </p:sp>
      <p:sp>
        <p:nvSpPr>
          <p:cNvPr id="152" name="Clinical Examination and Procedural Skills"/>
          <p:cNvSpPr txBox="1">
            <a:spLocks noGrp="1"/>
          </p:cNvSpPr>
          <p:nvPr>
            <p:ph type="ctrTitle"/>
          </p:nvPr>
        </p:nvSpPr>
        <p:spPr>
          <a:prstGeom prst="rect">
            <a:avLst/>
          </a:prstGeom>
        </p:spPr>
        <p:txBody>
          <a:bodyPr/>
          <a:lstStyle>
            <a:lvl1pPr>
              <a:defRPr b="1">
                <a:latin typeface="Calibri"/>
                <a:ea typeface="Calibri"/>
                <a:cs typeface="Calibri"/>
                <a:sym typeface="Calibri"/>
              </a:defRPr>
            </a:lvl1pPr>
          </a:lstStyle>
          <a:p>
            <a:r>
              <a:t>Clinical Examination and Procedural Skills</a:t>
            </a:r>
          </a:p>
        </p:txBody>
      </p:sp>
      <p:sp>
        <p:nvSpPr>
          <p:cNvPr id="153" name="CEPS"/>
          <p:cNvSpPr txBox="1">
            <a:spLocks noGrp="1"/>
          </p:cNvSpPr>
          <p:nvPr>
            <p:ph type="subTitle" sz="quarter" idx="1"/>
          </p:nvPr>
        </p:nvSpPr>
        <p:spPr>
          <a:prstGeom prst="rect">
            <a:avLst/>
          </a:prstGeom>
        </p:spPr>
        <p:txBody>
          <a:bodyPr/>
          <a:lstStyle>
            <a:lvl1pPr>
              <a:defRPr>
                <a:latin typeface="Calibri"/>
                <a:ea typeface="Calibri"/>
                <a:cs typeface="Calibri"/>
                <a:sym typeface="Calibri"/>
              </a:defRPr>
            </a:lvl1pPr>
          </a:lstStyle>
          <a:p>
            <a:r>
              <a:t>CEPS</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Clinical Examination and Procedural Skills"/>
          <p:cNvSpPr txBox="1">
            <a:spLocks noGrp="1"/>
          </p:cNvSpPr>
          <p:nvPr>
            <p:ph type="title"/>
          </p:nvPr>
        </p:nvSpPr>
        <p:spPr>
          <a:prstGeom prst="rect">
            <a:avLst/>
          </a:prstGeom>
        </p:spPr>
        <p:txBody>
          <a:bodyPr/>
          <a:lstStyle>
            <a:lvl1pPr>
              <a:defRPr sz="10000" spc="-100">
                <a:latin typeface="Calibri"/>
                <a:ea typeface="Calibri"/>
                <a:cs typeface="Calibri"/>
                <a:sym typeface="Calibri"/>
              </a:defRPr>
            </a:lvl1pPr>
          </a:lstStyle>
          <a:p>
            <a:r>
              <a:t>Clinical Examination and Procedural Skills </a:t>
            </a:r>
          </a:p>
        </p:txBody>
      </p:sp>
      <p:sp>
        <p:nvSpPr>
          <p:cNvPr id="180" name="This is about clinical examination and procedural skills. By the end of training, the trainee must have demonstrated competence in 5 mandatory skills and a range of other examination and skills relevant to General Practice"/>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487044">
              <a:defRPr sz="2596" spc="-25">
                <a:latin typeface="Calibri"/>
                <a:ea typeface="Calibri"/>
                <a:cs typeface="Calibri"/>
                <a:sym typeface="Calibri"/>
              </a:defRPr>
            </a:lvl1pPr>
          </a:lstStyle>
          <a:p>
            <a:r>
              <a:t>This is about clinical examination and procedural skills. By the end of training, the trainee must have demonstrated competence in 5 mandatory skills and a range of other examination and skills relevant to General Practice</a:t>
            </a:r>
          </a:p>
        </p:txBody>
      </p:sp>
      <p:graphicFrame>
        <p:nvGraphicFramePr>
          <p:cNvPr id="181" name="Table"/>
          <p:cNvGraphicFramePr/>
          <p:nvPr/>
        </p:nvGraphicFramePr>
        <p:xfrm>
          <a:off x="438411" y="3444018"/>
          <a:ext cx="23507176" cy="9811543"/>
        </p:xfrm>
        <a:graphic>
          <a:graphicData uri="http://schemas.openxmlformats.org/drawingml/2006/table">
            <a:tbl>
              <a:tblPr>
                <a:tableStyleId>{4C3C2611-4C71-4FC5-86AE-919BDF0F9419}</a:tableStyleId>
              </a:tblPr>
              <a:tblGrid>
                <a:gridCol w="5876794"/>
                <a:gridCol w="5876794"/>
                <a:gridCol w="5876794"/>
                <a:gridCol w="5876794"/>
              </a:tblGrid>
              <a:tr h="1401649">
                <a:tc>
                  <a:txBody>
                    <a:bodyPr/>
                    <a:lstStyle/>
                    <a:p>
                      <a:pPr defTabSz="914400">
                        <a:tabLst>
                          <a:tab pos="1663700" algn="l"/>
                        </a:tabLst>
                        <a:defRPr sz="1800"/>
                      </a:pPr>
                      <a:r>
                        <a:rPr sz="2200" b="1">
                          <a:latin typeface="Calibri"/>
                          <a:ea typeface="Calibri"/>
                          <a:cs typeface="Calibri"/>
                          <a:sym typeface="Calibri"/>
                        </a:rPr>
                        <a:t>Indicators of Potential Underperformance</a:t>
                      </a:r>
                    </a:p>
                  </a:txBody>
                  <a:tcPr marL="50800" marR="50800" marT="50800" marB="50800" anchor="ctr" horzOverflow="overflow"/>
                </a:tc>
                <a:tc>
                  <a:txBody>
                    <a:bodyPr/>
                    <a:lstStyle/>
                    <a:p>
                      <a:pPr defTabSz="914400">
                        <a:tabLst>
                          <a:tab pos="1663700" algn="l"/>
                        </a:tabLst>
                        <a:defRPr sz="1800"/>
                      </a:pPr>
                      <a:r>
                        <a:rPr sz="2200" b="1">
                          <a:latin typeface="Calibri"/>
                          <a:ea typeface="Calibri"/>
                          <a:cs typeface="Calibri"/>
                          <a:sym typeface="Calibri"/>
                        </a:rPr>
                        <a:t>Needs Further Development</a:t>
                      </a:r>
                    </a:p>
                  </a:txBody>
                  <a:tcPr marL="50800" marR="50800" marT="50800" marB="50800" anchor="ctr" horzOverflow="overflow"/>
                </a:tc>
                <a:tc>
                  <a:txBody>
                    <a:bodyPr/>
                    <a:lstStyle/>
                    <a:p>
                      <a:pPr defTabSz="914400">
                        <a:tabLst>
                          <a:tab pos="1663700" algn="l"/>
                        </a:tabLst>
                        <a:defRPr sz="1800"/>
                      </a:pPr>
                      <a:r>
                        <a:rPr sz="2200" b="1">
                          <a:latin typeface="Calibri"/>
                          <a:ea typeface="Calibri"/>
                          <a:cs typeface="Calibri"/>
                          <a:sym typeface="Calibri"/>
                        </a:rPr>
                        <a:t>Competent</a:t>
                      </a:r>
                    </a:p>
                  </a:txBody>
                  <a:tcPr marL="50800" marR="50800" marT="50800" marB="50800" anchor="ctr" horzOverflow="overflow"/>
                </a:tc>
                <a:tc>
                  <a:txBody>
                    <a:bodyPr/>
                    <a:lstStyle/>
                    <a:p>
                      <a:pPr defTabSz="914400">
                        <a:tabLst>
                          <a:tab pos="1663700" algn="l"/>
                        </a:tabLst>
                        <a:defRPr sz="1800"/>
                      </a:pPr>
                      <a:r>
                        <a:rPr sz="2200" b="1">
                          <a:latin typeface="Calibri"/>
                          <a:ea typeface="Calibri"/>
                          <a:cs typeface="Calibri"/>
                          <a:sym typeface="Calibri"/>
                        </a:rPr>
                        <a:t>Excellent</a:t>
                      </a:r>
                    </a:p>
                  </a:txBody>
                  <a:tcPr marL="50800" marR="50800" marT="50800" marB="50800" anchor="ctr" horzOverflow="overflow"/>
                </a:tc>
              </a:tr>
              <a:tr h="1401649">
                <a:tc rowSpan="3">
                  <a:txBody>
                    <a:bodyPr/>
                    <a:lstStyle/>
                    <a:p>
                      <a:pPr defTabSz="914400">
                        <a:tabLst>
                          <a:tab pos="1663700" algn="l"/>
                        </a:tabLst>
                        <a:defRPr sz="1800"/>
                      </a:pPr>
                      <a:r>
                        <a:rPr sz="1700">
                          <a:latin typeface="Calibri"/>
                          <a:ea typeface="Calibri"/>
                          <a:cs typeface="Calibri"/>
                          <a:sym typeface="Calibri"/>
                        </a:rPr>
                        <a:t>Not a level below NFD
Patient shows no understanding as to the purpose of examination
Fails to examine when the history suggests conditions that might be confirmed or excluded by examination
Inappropriate over examination Fails to obtain informed consent for the procedure
Patient appears unnecessarily upset by the examination</a:t>
                      </a:r>
                    </a:p>
                  </a:txBody>
                  <a:tcPr marL="50800" marR="50800" marT="50800" marB="50800" anchor="ctr" horzOverflow="overflow"/>
                </a:tc>
                <a:tc>
                  <a:txBody>
                    <a:bodyPr/>
                    <a:lstStyle/>
                    <a:p>
                      <a:pPr defTabSz="914400">
                        <a:tabLst>
                          <a:tab pos="1663700" algn="l"/>
                        </a:tabLst>
                        <a:defRPr sz="1800"/>
                      </a:pPr>
                      <a:r>
                        <a:rPr sz="1700">
                          <a:latin typeface="Calibri"/>
                          <a:ea typeface="Calibri"/>
                          <a:cs typeface="Calibri"/>
                          <a:sym typeface="Calibri"/>
                        </a:rPr>
                        <a:t>Chooses examinations in line with the patient’s problem(s)</a:t>
                      </a:r>
                    </a:p>
                  </a:txBody>
                  <a:tcPr marL="50800" marR="50800" marT="50800" marB="50800" anchor="ctr" horzOverflow="overflow"/>
                </a:tc>
                <a:tc>
                  <a:txBody>
                    <a:bodyPr/>
                    <a:lstStyle/>
                    <a:p>
                      <a:pPr defTabSz="914400">
                        <a:tabLst>
                          <a:tab pos="1663700" algn="l"/>
                        </a:tabLst>
                        <a:defRPr sz="1800"/>
                      </a:pPr>
                      <a:r>
                        <a:rPr sz="1700">
                          <a:latin typeface="Calibri"/>
                          <a:ea typeface="Calibri"/>
                          <a:cs typeface="Calibri"/>
                          <a:sym typeface="Calibri"/>
                        </a:rPr>
                        <a:t>Chooses examinations appropriately targeted to the patient’s problem(s)</a:t>
                      </a:r>
                    </a:p>
                  </a:txBody>
                  <a:tcPr marL="50800" marR="50800" marT="50800" marB="50800" anchor="ctr" horzOverflow="overflow"/>
                </a:tc>
                <a:tc>
                  <a:txBody>
                    <a:bodyPr/>
                    <a:lstStyle/>
                    <a:p>
                      <a:pPr defTabSz="914400">
                        <a:tabLst>
                          <a:tab pos="1663700" algn="l"/>
                        </a:tabLst>
                        <a:defRPr sz="1800"/>
                      </a:pPr>
                      <a:r>
                        <a:rPr sz="1700">
                          <a:latin typeface="Calibri"/>
                          <a:ea typeface="Calibri"/>
                          <a:cs typeface="Calibri"/>
                          <a:sym typeface="Calibri"/>
                        </a:rPr>
                        <a:t>Proficiently identifies and performs the scope of examination necessary to investigate the patient’s problem(s)</a:t>
                      </a:r>
                    </a:p>
                  </a:txBody>
                  <a:tcPr marL="50800" marR="50800" marT="50800" marB="50800" anchor="ctr" horzOverflow="overflow"/>
                </a:tc>
              </a:tr>
              <a:tr h="1401649">
                <a:tc vMerge="1">
                  <a:txBody>
                    <a:bodyPr/>
                    <a:lstStyle/>
                    <a:p>
                      <a:endParaRPr lang="en-US"/>
                    </a:p>
                  </a:txBody>
                  <a:tcPr/>
                </a:tc>
                <a:tc>
                  <a:txBody>
                    <a:bodyPr/>
                    <a:lstStyle/>
                    <a:p>
                      <a:pPr defTabSz="914400">
                        <a:tabLst>
                          <a:tab pos="1663700" algn="l"/>
                        </a:tabLst>
                        <a:defRPr sz="1800"/>
                      </a:pPr>
                      <a:r>
                        <a:rPr sz="1700">
                          <a:latin typeface="Calibri"/>
                          <a:ea typeface="Calibri"/>
                          <a:cs typeface="Calibri"/>
                          <a:sym typeface="Calibri"/>
                        </a:rPr>
                        <a:t>Identifies abnormal signs</a:t>
                      </a:r>
                    </a:p>
                  </a:txBody>
                  <a:tcPr marL="50800" marR="50800" marT="50800" marB="50800" anchor="ctr" horzOverflow="overflow"/>
                </a:tc>
                <a:tc>
                  <a:txBody>
                    <a:bodyPr/>
                    <a:lstStyle/>
                    <a:p>
                      <a:pPr defTabSz="914400">
                        <a:tabLst>
                          <a:tab pos="1663700" algn="l"/>
                        </a:tabLst>
                        <a:defRPr sz="1800"/>
                      </a:pPr>
                      <a:r>
                        <a:rPr sz="1700">
                          <a:latin typeface="Calibri"/>
                          <a:ea typeface="Calibri"/>
                          <a:cs typeface="Calibri"/>
                          <a:sym typeface="Calibri"/>
                        </a:rPr>
                        <a:t>Has a systematic approach to clinical examination and able to interpret physical signs accurately</a:t>
                      </a:r>
                    </a:p>
                  </a:txBody>
                  <a:tcPr marL="50800" marR="50800" marT="50800" marB="50800" anchor="ctr" horzOverflow="overflow"/>
                </a:tc>
                <a:tc>
                  <a:txBody>
                    <a:bodyPr/>
                    <a:lstStyle/>
                    <a:p>
                      <a:pPr defTabSz="914400">
                        <a:tabLst>
                          <a:tab pos="1663700" algn="l"/>
                        </a:tabLst>
                        <a:defRPr sz="1800"/>
                      </a:pPr>
                      <a:r>
                        <a:rPr sz="1700">
                          <a:latin typeface="Calibri"/>
                          <a:ea typeface="Calibri"/>
                          <a:cs typeface="Calibri"/>
                          <a:sym typeface="Calibri"/>
                        </a:rPr>
                        <a:t>Uses a step-wise approach to examination, basing further examinations on what is known already and is later discovered</a:t>
                      </a:r>
                    </a:p>
                  </a:txBody>
                  <a:tcPr marL="50800" marR="50800" marT="50800" marB="50800" anchor="ctr" horzOverflow="overflow"/>
                </a:tc>
              </a:tr>
              <a:tr h="1401649">
                <a:tc vMerge="1">
                  <a:txBody>
                    <a:bodyPr/>
                    <a:lstStyle/>
                    <a:p>
                      <a:endParaRPr lang="en-US"/>
                    </a:p>
                  </a:txBody>
                  <a:tcPr/>
                </a:tc>
                <a:tc>
                  <a:txBody>
                    <a:bodyPr/>
                    <a:lstStyle/>
                    <a:p>
                      <a:pPr defTabSz="914400">
                        <a:tabLst>
                          <a:tab pos="1663700" algn="l"/>
                        </a:tabLst>
                        <a:defRPr sz="1800"/>
                      </a:pPr>
                      <a:r>
                        <a:rPr sz="1700">
                          <a:latin typeface="Calibri"/>
                          <a:ea typeface="Calibri"/>
                          <a:cs typeface="Calibri"/>
                          <a:sym typeface="Calibri"/>
                        </a:rPr>
                        <a:t>Suggests appropriate procedures related to the patient’s problem(s)</a:t>
                      </a:r>
                    </a:p>
                  </a:txBody>
                  <a:tcPr marL="50800" marR="50800" marT="50800" marB="50800" anchor="ctr" horzOverflow="overflow"/>
                </a:tc>
                <a:tc>
                  <a:txBody>
                    <a:bodyPr/>
                    <a:lstStyle/>
                    <a:p>
                      <a:pPr defTabSz="914400">
                        <a:tabLst>
                          <a:tab pos="1663700" algn="l"/>
                        </a:tabLst>
                        <a:defRPr sz="1800"/>
                      </a:pPr>
                      <a:r>
                        <a:rPr sz="1700">
                          <a:latin typeface="Calibri"/>
                          <a:ea typeface="Calibri"/>
                          <a:cs typeface="Calibri"/>
                          <a:sym typeface="Calibri"/>
                        </a:rPr>
                        <a:t>Varies options of procedures according to circumstances and the preferences of the patient</a:t>
                      </a:r>
                    </a:p>
                  </a:txBody>
                  <a:tcPr marL="50800" marR="50800" marT="50800" marB="50800" anchor="ctr" horzOverflow="overflow"/>
                </a:tc>
                <a:tc>
                  <a:txBody>
                    <a:bodyPr/>
                    <a:lstStyle/>
                    <a:p>
                      <a:pPr defTabSz="914400">
                        <a:tabLst>
                          <a:tab pos="1663700" algn="l"/>
                        </a:tabLst>
                        <a:defRPr sz="1800"/>
                      </a:pPr>
                      <a:r>
                        <a:rPr sz="1700">
                          <a:latin typeface="Calibri"/>
                          <a:ea typeface="Calibri"/>
                          <a:cs typeface="Calibri"/>
                          <a:sym typeface="Calibri"/>
                        </a:rPr>
                        <a:t>Demonstrates a wide range of procedural skills to a high standard</a:t>
                      </a:r>
                    </a:p>
                  </a:txBody>
                  <a:tcPr marL="50800" marR="50800" marT="50800" marB="50800" anchor="ctr" horzOverflow="overflow"/>
                </a:tc>
              </a:tr>
              <a:tr h="1401649">
                <a:tc>
                  <a:txBody>
                    <a:bodyPr/>
                    <a:lstStyle/>
                    <a:p>
                      <a:pPr defTabSz="914400">
                        <a:tabLst>
                          <a:tab pos="1663700" algn="l"/>
                        </a:tabLst>
                        <a:defRPr sz="1700">
                          <a:latin typeface="Calibri"/>
                          <a:ea typeface="Calibri"/>
                          <a:cs typeface="Calibri"/>
                          <a:sym typeface="Calibri"/>
                        </a:defRPr>
                      </a:pPr>
                      <a:endParaRPr/>
                    </a:p>
                  </a:txBody>
                  <a:tcPr marL="50800" marR="50800" marT="50800" marB="50800" anchor="ctr" horzOverflow="overflow"/>
                </a:tc>
                <a:tc>
                  <a:txBody>
                    <a:bodyPr/>
                    <a:lstStyle/>
                    <a:p>
                      <a:pPr defTabSz="914400">
                        <a:tabLst>
                          <a:tab pos="1663700" algn="l"/>
                        </a:tabLst>
                        <a:defRPr sz="1800"/>
                      </a:pPr>
                      <a:r>
                        <a:rPr sz="1700">
                          <a:latin typeface="Calibri"/>
                          <a:ea typeface="Calibri"/>
                          <a:cs typeface="Calibri"/>
                          <a:sym typeface="Calibri"/>
                        </a:rPr>
                        <a:t>Observes the professional codes of practice including the use of chaperones</a:t>
                      </a:r>
                    </a:p>
                  </a:txBody>
                  <a:tcPr marL="50800" marR="50800" marT="50800" marB="50800" anchor="ctr" horzOverflow="overflow"/>
                </a:tc>
                <a:tc>
                  <a:txBody>
                    <a:bodyPr/>
                    <a:lstStyle/>
                    <a:p>
                      <a:pPr defTabSz="914400">
                        <a:tabLst>
                          <a:tab pos="1663700" algn="l"/>
                        </a:tabLst>
                        <a:defRPr sz="1800"/>
                      </a:pPr>
                      <a:r>
                        <a:rPr sz="1700">
                          <a:latin typeface="Calibri"/>
                          <a:ea typeface="Calibri"/>
                          <a:cs typeface="Calibri"/>
                          <a:sym typeface="Calibri"/>
                        </a:rPr>
                        <a:t>Identifies and reflects on ethical issues with regard to examination and procedural skills</a:t>
                      </a:r>
                    </a:p>
                  </a:txBody>
                  <a:tcPr marL="50800" marR="50800" marT="50800" marB="50800" anchor="ctr" horzOverflow="overflow"/>
                </a:tc>
                <a:tc>
                  <a:txBody>
                    <a:bodyPr/>
                    <a:lstStyle/>
                    <a:p>
                      <a:pPr defTabSz="914400">
                        <a:tabLst>
                          <a:tab pos="1663700" algn="l"/>
                        </a:tabLst>
                        <a:defRPr sz="1800"/>
                      </a:pPr>
                      <a:r>
                        <a:rPr sz="1700">
                          <a:latin typeface="Calibri"/>
                          <a:ea typeface="Calibri"/>
                          <a:cs typeface="Calibri"/>
                          <a:sym typeface="Calibri"/>
                        </a:rPr>
                        <a:t>Engages with quality improvement initiatives with regard to examination and procedural skills</a:t>
                      </a:r>
                    </a:p>
                  </a:txBody>
                  <a:tcPr marL="50800" marR="50800" marT="50800" marB="50800" anchor="ctr" horzOverflow="overflow"/>
                </a:tc>
              </a:tr>
              <a:tr h="1401649">
                <a:tc rowSpan="2">
                  <a:txBody>
                    <a:bodyPr/>
                    <a:lstStyle/>
                    <a:p>
                      <a:pPr defTabSz="914400">
                        <a:tabLst>
                          <a:tab pos="1663700" algn="l"/>
                        </a:tabLst>
                        <a:defRPr sz="1700">
                          <a:latin typeface="Calibri"/>
                          <a:ea typeface="Calibri"/>
                          <a:cs typeface="Calibri"/>
                          <a:sym typeface="Calibri"/>
                        </a:defRPr>
                      </a:pPr>
                      <a:endParaRPr/>
                    </a:p>
                  </a:txBody>
                  <a:tcPr marL="50800" marR="50800" marT="50800" marB="50800" anchor="ctr" horzOverflow="overflow"/>
                </a:tc>
                <a:tc>
                  <a:txBody>
                    <a:bodyPr/>
                    <a:lstStyle/>
                    <a:p>
                      <a:pPr defTabSz="914400">
                        <a:tabLst>
                          <a:tab pos="1663700" algn="l"/>
                        </a:tabLst>
                        <a:defRPr sz="1800"/>
                      </a:pPr>
                      <a:r>
                        <a:rPr sz="1700">
                          <a:latin typeface="Calibri"/>
                          <a:ea typeface="Calibri"/>
                          <a:cs typeface="Calibri"/>
                          <a:sym typeface="Calibri"/>
                        </a:rPr>
                        <a:t>Arranges the place of the examination to give the patient privacy and to respect their dignity.
Examination is carried out sensitively and without causing the patient harm</a:t>
                      </a:r>
                    </a:p>
                  </a:txBody>
                  <a:tcPr marL="50800" marR="50800" marT="50800" marB="50800" anchor="ctr" horzOverflow="overflow"/>
                </a:tc>
                <a:tc>
                  <a:txBody>
                    <a:bodyPr/>
                    <a:lstStyle/>
                    <a:p>
                      <a:pPr defTabSz="914400">
                        <a:tabLst>
                          <a:tab pos="1663700" algn="l"/>
                        </a:tabLst>
                        <a:defRPr sz="1800"/>
                      </a:pPr>
                      <a:r>
                        <a:rPr sz="1700">
                          <a:latin typeface="Calibri"/>
                          <a:ea typeface="Calibri"/>
                          <a:cs typeface="Calibri"/>
                          <a:sym typeface="Calibri"/>
                        </a:rPr>
                        <a:t>Recognises and acknowledges the patients concerns before and during the examination and puts them at ease</a:t>
                      </a:r>
                    </a:p>
                  </a:txBody>
                  <a:tcPr marL="50800" marR="50800" marT="50800" marB="50800" anchor="ctr" horzOverflow="overflow"/>
                </a:tc>
                <a:tc>
                  <a:txBody>
                    <a:bodyPr/>
                    <a:lstStyle/>
                    <a:p>
                      <a:pPr defTabSz="914400">
                        <a:tabLst>
                          <a:tab pos="1663700" algn="l"/>
                        </a:tabLst>
                        <a:defRPr sz="1800"/>
                      </a:pPr>
                      <a:r>
                        <a:rPr sz="1700">
                          <a:latin typeface="Calibri"/>
                          <a:ea typeface="Calibri"/>
                          <a:cs typeface="Calibri"/>
                          <a:sym typeface="Calibri"/>
                        </a:rPr>
                        <a:t>Recognises the verbal and non- verbal clues that the patient is not comfortable with an intrusion into their personal space especially the prospect or conduct of intimate examinations. Is able to help the patient to accept and feel safe during the examination</a:t>
                      </a:r>
                    </a:p>
                  </a:txBody>
                  <a:tcPr marL="50800" marR="50800" marT="50800" marB="50800" anchor="ctr" horzOverflow="overflow"/>
                </a:tc>
              </a:tr>
              <a:tr h="1401649">
                <a:tc vMerge="1">
                  <a:txBody>
                    <a:bodyPr/>
                    <a:lstStyle/>
                    <a:p>
                      <a:endParaRPr lang="en-US"/>
                    </a:p>
                  </a:txBody>
                  <a:tcPr/>
                </a:tc>
                <a:tc>
                  <a:txBody>
                    <a:bodyPr/>
                    <a:lstStyle/>
                    <a:p>
                      <a:pPr defTabSz="914400">
                        <a:tabLst>
                          <a:tab pos="1663700" algn="l"/>
                        </a:tabLst>
                        <a:defRPr sz="1800"/>
                      </a:pPr>
                      <a:r>
                        <a:rPr sz="1700">
                          <a:latin typeface="Calibri"/>
                          <a:ea typeface="Calibri"/>
                          <a:cs typeface="Calibri"/>
                          <a:sym typeface="Calibri"/>
                        </a:rPr>
                        <a:t>Performs procedures and examinations with the patient’s consent and with a clinically justifiable reason to do so</a:t>
                      </a:r>
                    </a:p>
                  </a:txBody>
                  <a:tcPr marL="50800" marR="50800" marT="50800" marB="50800" anchor="ctr" horzOverflow="overflow"/>
                </a:tc>
                <a:tc>
                  <a:txBody>
                    <a:bodyPr/>
                    <a:lstStyle/>
                    <a:p>
                      <a:pPr defTabSz="914400">
                        <a:tabLst>
                          <a:tab pos="1663700" algn="l"/>
                        </a:tabLst>
                        <a:defRPr sz="1800"/>
                      </a:pPr>
                      <a:r>
                        <a:rPr sz="1700">
                          <a:latin typeface="Calibri"/>
                          <a:ea typeface="Calibri"/>
                          <a:cs typeface="Calibri"/>
                          <a:sym typeface="Calibri"/>
                        </a:rPr>
                        <a:t>Shows awareness of the medico- legal background, informed consent, mental capacity and the best interests of the patient</a:t>
                      </a:r>
                    </a:p>
                  </a:txBody>
                  <a:tcPr marL="50800" marR="50800" marT="50800" marB="50800" anchor="ctr" horzOverflow="overflow"/>
                </a:tc>
                <a:tc>
                  <a:txBody>
                    <a:bodyPr/>
                    <a:lstStyle/>
                    <a:p>
                      <a:pPr defTabSz="914400">
                        <a:tabLst>
                          <a:tab pos="1663700" algn="l"/>
                        </a:tabLst>
                        <a:defRPr sz="1800"/>
                      </a:pPr>
                      <a:r>
                        <a:rPr sz="1700">
                          <a:latin typeface="Calibri"/>
                          <a:ea typeface="Calibri"/>
                          <a:cs typeface="Calibri"/>
                          <a:sym typeface="Calibri"/>
                        </a:rPr>
                        <a:t>Helps to develop systems that reduce risk in clinical examination and procedural skills</a:t>
                      </a:r>
                    </a:p>
                  </a:txBody>
                  <a:tcPr marL="50800" marR="50800" marT="50800" marB="50800" anchor="ctr" horzOverflow="overflow"/>
                </a:tc>
              </a:tr>
            </a:tbl>
          </a:graphicData>
        </a:graphic>
      </p:graphicFrame>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Introduction"/>
          <p:cNvSpPr txBox="1">
            <a:spLocks noGrp="1"/>
          </p:cNvSpPr>
          <p:nvPr>
            <p:ph type="title"/>
          </p:nvPr>
        </p:nvSpPr>
        <p:spPr>
          <a:prstGeom prst="rect">
            <a:avLst/>
          </a:prstGeom>
        </p:spPr>
        <p:txBody>
          <a:bodyPr/>
          <a:lstStyle>
            <a:lvl1pPr>
              <a:defRPr sz="10000" spc="-100">
                <a:latin typeface="Calibri"/>
                <a:ea typeface="Calibri"/>
                <a:cs typeface="Calibri"/>
                <a:sym typeface="Calibri"/>
              </a:defRPr>
            </a:lvl1pPr>
          </a:lstStyle>
          <a:p>
            <a:r>
              <a:t>Introduction </a:t>
            </a:r>
          </a:p>
        </p:txBody>
      </p:sp>
      <p:sp>
        <p:nvSpPr>
          <p:cNvPr id="156" name="Proficient Clinical Examination and Procedural Skills are fundamental to effective general practice…"/>
          <p:cNvSpPr txBox="1">
            <a:spLocks noGrp="1"/>
          </p:cNvSpPr>
          <p:nvPr>
            <p:ph type="body" idx="1"/>
          </p:nvPr>
        </p:nvSpPr>
        <p:spPr>
          <a:prstGeom prst="rect">
            <a:avLst/>
          </a:prstGeom>
        </p:spPr>
        <p:txBody>
          <a:bodyPr/>
          <a:lstStyle/>
          <a:p>
            <a:pPr marL="744681" indent="-744681">
              <a:defRPr sz="6000">
                <a:latin typeface="Calibri"/>
                <a:ea typeface="Calibri"/>
                <a:cs typeface="Calibri"/>
                <a:sym typeface="Calibri"/>
              </a:defRPr>
            </a:pPr>
            <a:r>
              <a:t>Proficient Clinical Examination and Procedural Skills are fundamental to effective general practice</a:t>
            </a:r>
          </a:p>
          <a:p>
            <a:pPr marL="744681" indent="-744681">
              <a:defRPr sz="6000">
                <a:latin typeface="Calibri"/>
                <a:ea typeface="Calibri"/>
                <a:cs typeface="Calibri"/>
                <a:sym typeface="Calibri"/>
              </a:defRPr>
            </a:pPr>
            <a:r>
              <a:t>Relevant evidence for this Capability needs to be gathered regularly throughout each review period and recorded in the trainee’s Portfolio</a:t>
            </a:r>
          </a:p>
          <a:p>
            <a:pPr marL="744681" indent="-744681">
              <a:defRPr sz="6000">
                <a:latin typeface="Calibri"/>
                <a:ea typeface="Calibri"/>
                <a:cs typeface="Calibri"/>
                <a:sym typeface="Calibri"/>
              </a:defRPr>
            </a:pPr>
            <a:r>
              <a:t>As with the other Capabilities there are sets of word descriptors to help them reflect on their progression as they acquire these skills</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What is required to CCT?"/>
          <p:cNvSpPr txBox="1">
            <a:spLocks noGrp="1"/>
          </p:cNvSpPr>
          <p:nvPr>
            <p:ph type="title"/>
          </p:nvPr>
        </p:nvSpPr>
        <p:spPr>
          <a:prstGeom prst="rect">
            <a:avLst/>
          </a:prstGeom>
        </p:spPr>
        <p:txBody>
          <a:bodyPr/>
          <a:lstStyle>
            <a:lvl1pPr>
              <a:defRPr sz="10000" spc="-100">
                <a:latin typeface="Calibri"/>
                <a:ea typeface="Calibri"/>
                <a:cs typeface="Calibri"/>
                <a:sym typeface="Calibri"/>
              </a:defRPr>
            </a:lvl1pPr>
          </a:lstStyle>
          <a:p>
            <a:r>
              <a:t>What is required to CCT?</a:t>
            </a:r>
          </a:p>
        </p:txBody>
      </p:sp>
      <p:sp>
        <p:nvSpPr>
          <p:cNvPr id="159" name="The 5 mandatory intimate examinations…"/>
          <p:cNvSpPr txBox="1">
            <a:spLocks noGrp="1"/>
          </p:cNvSpPr>
          <p:nvPr>
            <p:ph type="body" idx="1"/>
          </p:nvPr>
        </p:nvSpPr>
        <p:spPr>
          <a:prstGeom prst="rect">
            <a:avLst/>
          </a:prstGeom>
        </p:spPr>
        <p:txBody>
          <a:bodyPr/>
          <a:lstStyle/>
          <a:p>
            <a:pPr marL="729788" indent="-729788" defTabSz="2389572">
              <a:spcBef>
                <a:spcPts val="2300"/>
              </a:spcBef>
              <a:defRPr sz="5880">
                <a:latin typeface="Calibri"/>
                <a:ea typeface="Calibri"/>
                <a:cs typeface="Calibri"/>
                <a:sym typeface="Calibri"/>
              </a:defRPr>
            </a:pPr>
            <a:r>
              <a:t>The 5 mandatory intimate examinations</a:t>
            </a:r>
          </a:p>
          <a:p>
            <a:pPr marL="1264966" lvl="1" indent="-729788" defTabSz="2389572">
              <a:spcBef>
                <a:spcPts val="2300"/>
              </a:spcBef>
              <a:defRPr sz="5880">
                <a:latin typeface="Calibri"/>
                <a:ea typeface="Calibri"/>
                <a:cs typeface="Calibri"/>
                <a:sym typeface="Calibri"/>
              </a:defRPr>
            </a:pPr>
            <a:r>
              <a:t>A suitably trained professional needs to observe and document performance on a CEPS evidence form. If this is another doctor they must be at ST4 level or above, or an SAS equivalent. If the colleague is another health professional, such as a specialist nurse, they must confirm their role and training so that the ES can be satisfied that they have been appropriately trained. The trainee may also decide to write a separate log entry on any of these specific skills</a:t>
            </a:r>
          </a:p>
          <a:p>
            <a:pPr marL="729788" indent="-729788" defTabSz="2389572">
              <a:spcBef>
                <a:spcPts val="2300"/>
              </a:spcBef>
              <a:defRPr sz="5880">
                <a:latin typeface="Calibri"/>
                <a:ea typeface="Calibri"/>
                <a:cs typeface="Calibri"/>
                <a:sym typeface="Calibri"/>
              </a:defRPr>
            </a:pPr>
            <a:r>
              <a:t>A range of additional CEPS relevant to General Practice</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What constitutes an intimate examination?"/>
          <p:cNvSpPr txBox="1">
            <a:spLocks noGrp="1"/>
          </p:cNvSpPr>
          <p:nvPr>
            <p:ph type="title"/>
          </p:nvPr>
        </p:nvSpPr>
        <p:spPr>
          <a:prstGeom prst="rect">
            <a:avLst/>
          </a:prstGeom>
        </p:spPr>
        <p:txBody>
          <a:bodyPr/>
          <a:lstStyle>
            <a:lvl1pPr>
              <a:defRPr sz="10000" spc="-100">
                <a:latin typeface="Calibri"/>
                <a:ea typeface="Calibri"/>
                <a:cs typeface="Calibri"/>
                <a:sym typeface="Calibri"/>
              </a:defRPr>
            </a:lvl1pPr>
          </a:lstStyle>
          <a:p>
            <a:r>
              <a:t>What constitutes an intimate examination?</a:t>
            </a:r>
          </a:p>
        </p:txBody>
      </p:sp>
      <p:sp>
        <p:nvSpPr>
          <p:cNvPr id="162" name="No agreed definition…"/>
          <p:cNvSpPr txBox="1">
            <a:spLocks noGrp="1"/>
          </p:cNvSpPr>
          <p:nvPr>
            <p:ph type="body" idx="1"/>
          </p:nvPr>
        </p:nvSpPr>
        <p:spPr>
          <a:prstGeom prst="rect">
            <a:avLst/>
          </a:prstGeom>
        </p:spPr>
        <p:txBody>
          <a:bodyPr/>
          <a:lstStyle/>
          <a:p>
            <a:pPr marL="655319" indent="-655319" defTabSz="2145738">
              <a:spcBef>
                <a:spcPts val="2100"/>
              </a:spcBef>
              <a:defRPr sz="5280">
                <a:latin typeface="Calibri"/>
                <a:ea typeface="Calibri"/>
                <a:cs typeface="Calibri"/>
                <a:sym typeface="Calibri"/>
              </a:defRPr>
            </a:pPr>
            <a:r>
              <a:t>No agreed definition</a:t>
            </a:r>
          </a:p>
          <a:p>
            <a:pPr marL="655319" indent="-655319" defTabSz="2145738">
              <a:spcBef>
                <a:spcPts val="2100"/>
              </a:spcBef>
              <a:defRPr sz="5280">
                <a:latin typeface="Calibri"/>
                <a:ea typeface="Calibri"/>
                <a:cs typeface="Calibri"/>
                <a:sym typeface="Calibri"/>
              </a:defRPr>
            </a:pPr>
            <a:r>
              <a:t>The 5 examinations for which evidence of competence is required by the GMC are generally accepted examples of intimate examinations but there are many others</a:t>
            </a:r>
          </a:p>
          <a:p>
            <a:pPr marL="655319" indent="-655319" defTabSz="2145738">
              <a:spcBef>
                <a:spcPts val="2100"/>
              </a:spcBef>
              <a:defRPr sz="5280">
                <a:latin typeface="Calibri"/>
                <a:ea typeface="Calibri"/>
                <a:cs typeface="Calibri"/>
                <a:sym typeface="Calibri"/>
              </a:defRPr>
            </a:pPr>
            <a:r>
              <a:t>For instance, the competent examination of the eye with an ophthalmoscope is considered by many, if not most, patients to be an intimate examination, especially as it requires the examination room to be darkened</a:t>
            </a:r>
          </a:p>
          <a:p>
            <a:pPr marL="655319" indent="-655319" defTabSz="2145738">
              <a:spcBef>
                <a:spcPts val="2100"/>
              </a:spcBef>
              <a:defRPr sz="5280">
                <a:latin typeface="Calibri"/>
                <a:ea typeface="Calibri"/>
                <a:cs typeface="Calibri"/>
                <a:sym typeface="Calibri"/>
              </a:defRPr>
            </a:pPr>
            <a:r>
              <a:t>Ultimately it is the individual patient who determines what is intimate or invasive for them and this will be determined by a number of possible factors including their prior experiences, religion and cultural background</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How many are required?"/>
          <p:cNvSpPr txBox="1">
            <a:spLocks noGrp="1"/>
          </p:cNvSpPr>
          <p:nvPr>
            <p:ph type="title"/>
          </p:nvPr>
        </p:nvSpPr>
        <p:spPr>
          <a:prstGeom prst="rect">
            <a:avLst/>
          </a:prstGeom>
        </p:spPr>
        <p:txBody>
          <a:bodyPr/>
          <a:lstStyle>
            <a:lvl1pPr>
              <a:defRPr sz="10000" spc="-100">
                <a:latin typeface="Calibri"/>
                <a:ea typeface="Calibri"/>
                <a:cs typeface="Calibri"/>
                <a:sym typeface="Calibri"/>
              </a:defRPr>
            </a:lvl1pPr>
          </a:lstStyle>
          <a:p>
            <a:r>
              <a:t>How many are required?</a:t>
            </a:r>
          </a:p>
        </p:txBody>
      </p:sp>
      <p:sp>
        <p:nvSpPr>
          <p:cNvPr id="165" name="No set number…"/>
          <p:cNvSpPr txBox="1">
            <a:spLocks noGrp="1"/>
          </p:cNvSpPr>
          <p:nvPr>
            <p:ph type="body" idx="1"/>
          </p:nvPr>
        </p:nvSpPr>
        <p:spPr>
          <a:prstGeom prst="rect">
            <a:avLst/>
          </a:prstGeom>
        </p:spPr>
        <p:txBody>
          <a:bodyPr/>
          <a:lstStyle/>
          <a:p>
            <a:pPr marL="744681" indent="-744681">
              <a:defRPr sz="6000">
                <a:latin typeface="Calibri"/>
                <a:ea typeface="Calibri"/>
                <a:cs typeface="Calibri"/>
                <a:sym typeface="Calibri"/>
              </a:defRPr>
            </a:pPr>
            <a:r>
              <a:t>No set number</a:t>
            </a:r>
          </a:p>
          <a:p>
            <a:pPr marL="744681" indent="-744681">
              <a:defRPr sz="6000">
                <a:latin typeface="Calibri"/>
                <a:ea typeface="Calibri"/>
                <a:cs typeface="Calibri"/>
                <a:sym typeface="Calibri"/>
              </a:defRPr>
            </a:pPr>
            <a:r>
              <a:t>There needs to be enough to demonstrate, to the ES’s satisfaction, their competence in CEPS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What is the standard of examination required?"/>
          <p:cNvSpPr txBox="1">
            <a:spLocks noGrp="1"/>
          </p:cNvSpPr>
          <p:nvPr>
            <p:ph type="title"/>
          </p:nvPr>
        </p:nvSpPr>
        <p:spPr>
          <a:prstGeom prst="rect">
            <a:avLst/>
          </a:prstGeom>
        </p:spPr>
        <p:txBody>
          <a:bodyPr/>
          <a:lstStyle>
            <a:lvl1pPr defTabSz="2267711">
              <a:defRPr sz="9300" spc="-93">
                <a:latin typeface="Calibri"/>
                <a:ea typeface="Calibri"/>
                <a:cs typeface="Calibri"/>
                <a:sym typeface="Calibri"/>
              </a:defRPr>
            </a:lvl1pPr>
          </a:lstStyle>
          <a:p>
            <a:r>
              <a:t>What is the standard of examination required?</a:t>
            </a:r>
          </a:p>
        </p:txBody>
      </p:sp>
      <p:sp>
        <p:nvSpPr>
          <p:cNvPr id="168" name="That of an independent fully qualified GP…"/>
          <p:cNvSpPr txBox="1">
            <a:spLocks noGrp="1"/>
          </p:cNvSpPr>
          <p:nvPr>
            <p:ph type="body" idx="1"/>
          </p:nvPr>
        </p:nvSpPr>
        <p:spPr>
          <a:prstGeom prst="rect">
            <a:avLst/>
          </a:prstGeom>
        </p:spPr>
        <p:txBody>
          <a:bodyPr/>
          <a:lstStyle/>
          <a:p>
            <a:pPr marL="744681" indent="-744681">
              <a:defRPr sz="6000">
                <a:latin typeface="Calibri"/>
                <a:ea typeface="Calibri"/>
                <a:cs typeface="Calibri"/>
                <a:sym typeface="Calibri"/>
              </a:defRPr>
            </a:pPr>
            <a:r>
              <a:t>That of an independent fully qualified GP</a:t>
            </a:r>
          </a:p>
          <a:p>
            <a:pPr marL="744681" indent="-744681">
              <a:defRPr sz="6000">
                <a:latin typeface="Calibri"/>
                <a:ea typeface="Calibri"/>
                <a:cs typeface="Calibri"/>
                <a:sym typeface="Calibri"/>
              </a:defRPr>
            </a:pPr>
            <a:r>
              <a:t>As well as the technical aspects of examination and the ability to recognise abnormal physical signs, it includes the choice of examination best suited to the clinical context.  For instance, a competent GP very rarely performs an extensive neurological examination but will perform a limited neurological examination as determined by the history taken from the patient</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Do intimate examinations need to be repeated?"/>
          <p:cNvSpPr txBox="1">
            <a:spLocks noGrp="1"/>
          </p:cNvSpPr>
          <p:nvPr>
            <p:ph type="title"/>
          </p:nvPr>
        </p:nvSpPr>
        <p:spPr>
          <a:prstGeom prst="rect">
            <a:avLst/>
          </a:prstGeom>
        </p:spPr>
        <p:txBody>
          <a:bodyPr/>
          <a:lstStyle>
            <a:lvl1pPr defTabSz="2194559">
              <a:defRPr sz="9000" spc="-90">
                <a:latin typeface="Calibri"/>
                <a:ea typeface="Calibri"/>
                <a:cs typeface="Calibri"/>
                <a:sym typeface="Calibri"/>
              </a:defRPr>
            </a:lvl1pPr>
          </a:lstStyle>
          <a:p>
            <a:r>
              <a:t>Do intimate examinations need to be repeated?</a:t>
            </a:r>
          </a:p>
        </p:txBody>
      </p:sp>
      <p:sp>
        <p:nvSpPr>
          <p:cNvPr id="171" name="No, if the ES is satisfied that the evidence the trainee has provided for 1 of the 5 intimate examinations as required by the GMC is sufficient this does not need to be repeated…"/>
          <p:cNvSpPr txBox="1">
            <a:spLocks noGrp="1"/>
          </p:cNvSpPr>
          <p:nvPr>
            <p:ph type="body" idx="1"/>
          </p:nvPr>
        </p:nvSpPr>
        <p:spPr>
          <a:prstGeom prst="rect">
            <a:avLst/>
          </a:prstGeom>
        </p:spPr>
        <p:txBody>
          <a:bodyPr/>
          <a:lstStyle/>
          <a:p>
            <a:pPr marL="729788" indent="-729788" defTabSz="2389572">
              <a:spcBef>
                <a:spcPts val="2300"/>
              </a:spcBef>
              <a:defRPr sz="5880">
                <a:latin typeface="Calibri"/>
                <a:ea typeface="Calibri"/>
                <a:cs typeface="Calibri"/>
                <a:sym typeface="Calibri"/>
              </a:defRPr>
            </a:pPr>
            <a:r>
              <a:t>No, if the ES is satisfied that the evidence the trainee has provided for 1 of the 5 intimate examinations as required by the GMC is sufficient this does not need to be repeated</a:t>
            </a:r>
          </a:p>
          <a:p>
            <a:pPr marL="729788" indent="-729788" defTabSz="2389572">
              <a:spcBef>
                <a:spcPts val="2300"/>
              </a:spcBef>
              <a:defRPr sz="5880">
                <a:latin typeface="Calibri"/>
                <a:ea typeface="Calibri"/>
                <a:cs typeface="Calibri"/>
                <a:sym typeface="Calibri"/>
              </a:defRPr>
            </a:pPr>
            <a:r>
              <a:t>It is important that the evidence is recorded in such a way that the trainee can remember where it is</a:t>
            </a:r>
          </a:p>
          <a:p>
            <a:pPr marL="729788" indent="-729788" defTabSz="2389572">
              <a:spcBef>
                <a:spcPts val="2300"/>
              </a:spcBef>
              <a:defRPr sz="5880">
                <a:latin typeface="Calibri"/>
                <a:ea typeface="Calibri"/>
                <a:cs typeface="Calibri"/>
                <a:sym typeface="Calibri"/>
              </a:defRPr>
            </a:pPr>
            <a:r>
              <a:t>The easiest ways to do this is to use the CEPS forms</a:t>
            </a:r>
          </a:p>
          <a:p>
            <a:pPr marL="729788" indent="-729788" defTabSz="2389572">
              <a:spcBef>
                <a:spcPts val="2300"/>
              </a:spcBef>
              <a:defRPr sz="5880">
                <a:latin typeface="Calibri"/>
                <a:ea typeface="Calibri"/>
                <a:cs typeface="Calibri"/>
                <a:sym typeface="Calibri"/>
              </a:defRPr>
            </a:pPr>
            <a:r>
              <a:t>At the final review before a Certificate of Completion of Training (CCT) is recommended the ES will need to answer a specific question in relation to these examinations</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Completion of CEPS"/>
          <p:cNvSpPr txBox="1">
            <a:spLocks noGrp="1"/>
          </p:cNvSpPr>
          <p:nvPr>
            <p:ph type="title"/>
          </p:nvPr>
        </p:nvSpPr>
        <p:spPr>
          <a:prstGeom prst="rect">
            <a:avLst/>
          </a:prstGeom>
        </p:spPr>
        <p:txBody>
          <a:bodyPr/>
          <a:lstStyle>
            <a:lvl1pPr>
              <a:defRPr sz="10000" spc="-100">
                <a:latin typeface="Calibri"/>
                <a:ea typeface="Calibri"/>
                <a:cs typeface="Calibri"/>
                <a:sym typeface="Calibri"/>
              </a:defRPr>
            </a:lvl1pPr>
          </a:lstStyle>
          <a:p>
            <a:r>
              <a:t>Completion of CEPS</a:t>
            </a:r>
          </a:p>
        </p:txBody>
      </p:sp>
      <p:sp>
        <p:nvSpPr>
          <p:cNvPr id="174" name="CEPS evidence form (in the evidence section of the Portfolio)…"/>
          <p:cNvSpPr txBox="1">
            <a:spLocks noGrp="1"/>
          </p:cNvSpPr>
          <p:nvPr>
            <p:ph type="body" idx="1"/>
          </p:nvPr>
        </p:nvSpPr>
        <p:spPr>
          <a:prstGeom prst="rect">
            <a:avLst/>
          </a:prstGeom>
        </p:spPr>
        <p:txBody>
          <a:bodyPr/>
          <a:lstStyle/>
          <a:p>
            <a:pPr marL="744681" indent="-744681">
              <a:defRPr sz="6000">
                <a:latin typeface="Calibri"/>
                <a:ea typeface="Calibri"/>
                <a:cs typeface="Calibri"/>
                <a:sym typeface="Calibri"/>
              </a:defRPr>
            </a:pPr>
            <a:r>
              <a:t>CEPS evidence form (in the evidence section of the Portfolio)</a:t>
            </a:r>
          </a:p>
          <a:p>
            <a:pPr marL="744681" indent="-744681">
              <a:defRPr sz="6000">
                <a:latin typeface="Calibri"/>
                <a:ea typeface="Calibri"/>
                <a:cs typeface="Calibri"/>
                <a:sym typeface="Calibri"/>
              </a:defRPr>
            </a:pPr>
            <a:r>
              <a:t>Learning logs (there is a filter for CEPS entries)</a:t>
            </a:r>
          </a:p>
          <a:p>
            <a:pPr marL="744681" indent="-744681">
              <a:defRPr sz="6000">
                <a:latin typeface="Calibri"/>
                <a:ea typeface="Calibri"/>
                <a:cs typeface="Calibri"/>
                <a:sym typeface="Calibri"/>
              </a:defRPr>
            </a:pPr>
            <a:r>
              <a:t>MiniCEX</a:t>
            </a:r>
          </a:p>
          <a:p>
            <a:pPr marL="744681" indent="-744681">
              <a:defRPr sz="6000">
                <a:latin typeface="Calibri"/>
                <a:ea typeface="Calibri"/>
                <a:cs typeface="Calibri"/>
                <a:sym typeface="Calibri"/>
              </a:defRPr>
            </a:pPr>
            <a:r>
              <a:t>COT </a:t>
            </a:r>
          </a:p>
        </p:txBody>
      </p:sp>
      <p:sp>
        <p:nvSpPr>
          <p:cNvPr id="175" name="These can be completed in a variety of ways:"/>
          <p:cNvSpPr txBox="1">
            <a:spLocks noGrp="1"/>
          </p:cNvSpPr>
          <p:nvPr>
            <p:ph type="body" idx="21"/>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defTabSz="792479">
              <a:defRPr sz="5760" spc="-57">
                <a:latin typeface="Calibri"/>
                <a:ea typeface="Calibri"/>
                <a:cs typeface="Calibri"/>
                <a:sym typeface="Calibri"/>
              </a:defRPr>
            </a:lvl1pPr>
          </a:lstStyle>
          <a:p>
            <a:r>
              <a:t>These can be completed in a variety of ways: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hueOff val="-245591"/>
            <a:satOff val="13830"/>
            <a:lumOff val="17557"/>
          </a:schemeClr>
        </a:solidFill>
        <a:effectLst/>
      </p:bgPr>
    </p:bg>
    <p:spTree>
      <p:nvGrpSpPr>
        <p:cNvPr id="1" name=""/>
        <p:cNvGrpSpPr/>
        <p:nvPr/>
      </p:nvGrpSpPr>
      <p:grpSpPr>
        <a:xfrm>
          <a:off x="0" y="0"/>
          <a:ext cx="0" cy="0"/>
          <a:chOff x="0" y="0"/>
          <a:chExt cx="0" cy="0"/>
        </a:xfrm>
      </p:grpSpPr>
      <p:sp>
        <p:nvSpPr>
          <p:cNvPr id="177" name="Word descriptors"/>
          <p:cNvSpPr txBox="1">
            <a:spLocks noGrp="1"/>
          </p:cNvSpPr>
          <p:nvPr>
            <p:ph type="title"/>
          </p:nvPr>
        </p:nvSpPr>
        <p:spPr>
          <a:prstGeom prst="rect">
            <a:avLst/>
          </a:prstGeom>
        </p:spPr>
        <p:txBody>
          <a:bodyPr/>
          <a:lstStyle>
            <a:lvl1pPr>
              <a:defRPr>
                <a:latin typeface="Calibri"/>
                <a:ea typeface="Calibri"/>
                <a:cs typeface="Calibri"/>
                <a:sym typeface="Calibri"/>
              </a:defRPr>
            </a:lvl1pPr>
          </a:lstStyle>
          <a:p>
            <a:r>
              <a:t>Word descriptors</a:t>
            </a:r>
          </a:p>
        </p:txBody>
      </p:sp>
    </p:spTree>
  </p:cSld>
  <p:clrMapOvr>
    <a:masterClrMapping/>
  </p:clrMapOvr>
  <p:transition spd="med"/>
</p:sld>
</file>

<file path=ppt/theme/theme1.xml><?xml version="1.0" encoding="utf-8"?>
<a:theme xmlns:a="http://schemas.openxmlformats.org/drawingml/2006/main" name="23_ClassicWhite">
  <a:themeElements>
    <a:clrScheme name="23_ClassicWhite">
      <a:dk1>
        <a:srgbClr val="000000"/>
      </a:dk1>
      <a:lt1>
        <a:srgbClr val="FFFFFF"/>
      </a:lt1>
      <a:dk2>
        <a:srgbClr val="5E5E5E"/>
      </a:dk2>
      <a:lt2>
        <a:srgbClr val="D5D5D5"/>
      </a:lt2>
      <a:accent1>
        <a:srgbClr val="3E74D1"/>
      </a:accent1>
      <a:accent2>
        <a:srgbClr val="33C5B9"/>
      </a:accent2>
      <a:accent3>
        <a:srgbClr val="45B53C"/>
      </a:accent3>
      <a:accent4>
        <a:srgbClr val="FFBD16"/>
      </a:accent4>
      <a:accent5>
        <a:srgbClr val="E22146"/>
      </a:accent5>
      <a:accent6>
        <a:srgbClr val="836BB7"/>
      </a:accent6>
      <a:hlink>
        <a:srgbClr val="0000FF"/>
      </a:hlink>
      <a:folHlink>
        <a:srgbClr val="FF00FF"/>
      </a:folHlink>
    </a:clrScheme>
    <a:fontScheme name="23_ClassicWhite">
      <a:majorFont>
        <a:latin typeface="Canela Bold"/>
        <a:ea typeface="Canela Bold"/>
        <a:cs typeface="Canela Bold"/>
      </a:majorFont>
      <a:minorFont>
        <a:latin typeface="Canela Bold"/>
        <a:ea typeface="Canela Bold"/>
        <a:cs typeface="Canela Bold"/>
      </a:minorFont>
    </a:fontScheme>
    <a:fmtScheme name="23_Clas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11303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3_ClassicWhite">
  <a:themeElements>
    <a:clrScheme name="23_ClassicWhite">
      <a:dk1>
        <a:srgbClr val="000000"/>
      </a:dk1>
      <a:lt1>
        <a:srgbClr val="FFFFFF"/>
      </a:lt1>
      <a:dk2>
        <a:srgbClr val="5E5E5E"/>
      </a:dk2>
      <a:lt2>
        <a:srgbClr val="D5D5D5"/>
      </a:lt2>
      <a:accent1>
        <a:srgbClr val="3E74D1"/>
      </a:accent1>
      <a:accent2>
        <a:srgbClr val="33C5B9"/>
      </a:accent2>
      <a:accent3>
        <a:srgbClr val="45B53C"/>
      </a:accent3>
      <a:accent4>
        <a:srgbClr val="FFBD16"/>
      </a:accent4>
      <a:accent5>
        <a:srgbClr val="E22146"/>
      </a:accent5>
      <a:accent6>
        <a:srgbClr val="836BB7"/>
      </a:accent6>
      <a:hlink>
        <a:srgbClr val="0000FF"/>
      </a:hlink>
      <a:folHlink>
        <a:srgbClr val="FF00FF"/>
      </a:folHlink>
    </a:clrScheme>
    <a:fontScheme name="23_ClassicWhite">
      <a:majorFont>
        <a:latin typeface="Canela Bold"/>
        <a:ea typeface="Canela Bold"/>
        <a:cs typeface="Canela Bold"/>
      </a:majorFont>
      <a:minorFont>
        <a:latin typeface="Canela Bold"/>
        <a:ea typeface="Canela Bold"/>
        <a:cs typeface="Canela Bold"/>
      </a:minorFont>
    </a:fontScheme>
    <a:fmtScheme name="23_Clas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11303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400" rtl="0" fontAlgn="auto" latinLnBrk="0" hangingPunct="0">
          <a:lnSpc>
            <a:spcPct val="9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Canela Text Regular"/>
            <a:ea typeface="Canela Text Regular"/>
            <a:cs typeface="Canela Text Regular"/>
            <a:sym typeface="Canela Text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817</Words>
  <Application>Microsoft Office PowerPoint</Application>
  <PresentationFormat>Custom</PresentationFormat>
  <Paragraphs>59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23_ClassicWhite</vt:lpstr>
      <vt:lpstr>Clinical Examination and Procedural Skills</vt:lpstr>
      <vt:lpstr>Introduction </vt:lpstr>
      <vt:lpstr>What is required to CCT?</vt:lpstr>
      <vt:lpstr>What constitutes an intimate examination?</vt:lpstr>
      <vt:lpstr>How many are required?</vt:lpstr>
      <vt:lpstr>What is the standard of examination required?</vt:lpstr>
      <vt:lpstr>Do intimate examinations need to be repeated?</vt:lpstr>
      <vt:lpstr>Completion of CEPS</vt:lpstr>
      <vt:lpstr>Word descriptors</vt:lpstr>
      <vt:lpstr>Clinical Examination and Procedural Skills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Examination and Procedural Skills</dc:title>
  <dc:creator>Chris Webb</dc:creator>
  <cp:lastModifiedBy>Chris Webb</cp:lastModifiedBy>
  <cp:revision>1</cp:revision>
  <dcterms:modified xsi:type="dcterms:W3CDTF">2021-02-14T12:51:22Z</dcterms:modified>
</cp:coreProperties>
</file>