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63" r:id="rId4"/>
    <p:sldId id="266" r:id="rId5"/>
    <p:sldId id="262" r:id="rId6"/>
    <p:sldId id="257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87111-D3C5-4EC3-9458-9F377030DA20}" type="datetimeFigureOut">
              <a:rPr lang="en-US" smtClean="0"/>
              <a:pPr/>
              <a:t>10/17/2019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5A7C3-9E45-4DFA-B2B8-58AABA034B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Whanganui</a:t>
            </a:r>
            <a:r>
              <a:rPr lang="en-GB" dirty="0" smtClean="0"/>
              <a:t>, New Zealand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Out of Programme Experience 2020 - 2021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Whanganui DHB Profi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724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Whanganui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NZ" sz="7000" dirty="0" smtClean="0"/>
              <a:t>West </a:t>
            </a:r>
            <a:r>
              <a:rPr lang="en-NZ" sz="7000" dirty="0"/>
              <a:t>coast of New Zealand’s North </a:t>
            </a:r>
            <a:r>
              <a:rPr lang="en-NZ" sz="7000" dirty="0" smtClean="0"/>
              <a:t>Island, situated </a:t>
            </a:r>
            <a:r>
              <a:rPr lang="en-NZ" sz="7000" dirty="0"/>
              <a:t>at the mouth of the famous </a:t>
            </a:r>
            <a:r>
              <a:rPr lang="en-NZ" sz="7000" dirty="0" err="1"/>
              <a:t>Whanganui</a:t>
            </a:r>
            <a:r>
              <a:rPr lang="en-NZ" sz="7000" dirty="0"/>
              <a:t> River. </a:t>
            </a:r>
            <a:endParaRPr lang="en-NZ" sz="7000" dirty="0" smtClean="0"/>
          </a:p>
          <a:p>
            <a:r>
              <a:rPr lang="en-NZ" sz="7000" dirty="0" smtClean="0"/>
              <a:t>Water </a:t>
            </a:r>
            <a:r>
              <a:rPr lang="en-NZ" sz="7000" dirty="0"/>
              <a:t>activities including rafting, sailing, canoeing, waterskiing, windsurfing and rowing.</a:t>
            </a:r>
            <a:endParaRPr lang="en-GB" sz="7000" dirty="0"/>
          </a:p>
          <a:p>
            <a:r>
              <a:rPr lang="en-NZ" sz="7000" dirty="0" smtClean="0"/>
              <a:t>Easy </a:t>
            </a:r>
            <a:r>
              <a:rPr lang="en-NZ" sz="7000" dirty="0"/>
              <a:t>access to Mount </a:t>
            </a:r>
            <a:r>
              <a:rPr lang="en-NZ" sz="7000" dirty="0" err="1"/>
              <a:t>Ruapehu</a:t>
            </a:r>
            <a:r>
              <a:rPr lang="en-NZ" sz="7000" dirty="0"/>
              <a:t>, home to New Zealand’s two largest ski fields, </a:t>
            </a:r>
            <a:r>
              <a:rPr lang="en-NZ" sz="7000" dirty="0" err="1"/>
              <a:t>Whakapapa</a:t>
            </a:r>
            <a:r>
              <a:rPr lang="en-NZ" sz="7000" dirty="0"/>
              <a:t> and </a:t>
            </a:r>
            <a:r>
              <a:rPr lang="en-NZ" sz="7000" dirty="0" err="1"/>
              <a:t>Turoa</a:t>
            </a:r>
            <a:r>
              <a:rPr lang="en-NZ" sz="7000" dirty="0" smtClean="0"/>
              <a:t>.</a:t>
            </a:r>
          </a:p>
          <a:p>
            <a:r>
              <a:rPr lang="en-NZ" sz="7000" dirty="0" smtClean="0"/>
              <a:t>Vibrant </a:t>
            </a:r>
            <a:r>
              <a:rPr lang="en-NZ" sz="7000" dirty="0"/>
              <a:t>arts scene with fine arts, graphic design, and </a:t>
            </a:r>
            <a:r>
              <a:rPr lang="en-NZ" sz="7000" dirty="0" smtClean="0"/>
              <a:t>fashion</a:t>
            </a:r>
          </a:p>
          <a:p>
            <a:r>
              <a:rPr lang="en-NZ" sz="7000" dirty="0"/>
              <a:t>Summers are warm and dry </a:t>
            </a:r>
            <a:r>
              <a:rPr lang="en-NZ" sz="7000" dirty="0" smtClean="0"/>
              <a:t> - 18 </a:t>
            </a:r>
            <a:r>
              <a:rPr lang="en-NZ" sz="7000" dirty="0"/>
              <a:t>to 30° </a:t>
            </a:r>
            <a:endParaRPr lang="en-NZ" sz="7000" dirty="0" smtClean="0"/>
          </a:p>
          <a:p>
            <a:r>
              <a:rPr lang="en-NZ" sz="7000" dirty="0" smtClean="0"/>
              <a:t>Winters </a:t>
            </a:r>
            <a:r>
              <a:rPr lang="en-NZ" sz="7000" dirty="0"/>
              <a:t>are mild </a:t>
            </a:r>
            <a:r>
              <a:rPr lang="en-NZ" sz="7000" dirty="0" smtClean="0"/>
              <a:t> - 4 to </a:t>
            </a:r>
            <a:r>
              <a:rPr lang="en-NZ" sz="7000" dirty="0"/>
              <a:t>14</a:t>
            </a:r>
            <a:r>
              <a:rPr lang="en-NZ" sz="7000" dirty="0" smtClean="0"/>
              <a:t>°.</a:t>
            </a:r>
          </a:p>
          <a:p>
            <a:r>
              <a:rPr lang="en-NZ" sz="7000" dirty="0"/>
              <a:t>2 hours </a:t>
            </a:r>
            <a:r>
              <a:rPr lang="en-NZ" sz="7000" dirty="0" smtClean="0"/>
              <a:t>north west </a:t>
            </a:r>
            <a:r>
              <a:rPr lang="en-NZ" sz="7000" dirty="0"/>
              <a:t>of </a:t>
            </a:r>
            <a:r>
              <a:rPr lang="en-NZ" sz="7000" dirty="0" err="1"/>
              <a:t>Whanganui</a:t>
            </a:r>
            <a:r>
              <a:rPr lang="en-NZ" sz="7000" dirty="0"/>
              <a:t> </a:t>
            </a:r>
            <a:r>
              <a:rPr lang="en-NZ" sz="7000" dirty="0" smtClean="0"/>
              <a:t> is the coastal </a:t>
            </a:r>
            <a:r>
              <a:rPr lang="en-NZ" sz="7000" dirty="0"/>
              <a:t>city of New Plymouth, </a:t>
            </a:r>
            <a:r>
              <a:rPr lang="en-NZ" sz="7000" dirty="0" smtClean="0"/>
              <a:t>where you can tramp, climb, snowboard</a:t>
            </a:r>
            <a:r>
              <a:rPr lang="en-NZ" sz="7000" dirty="0"/>
              <a:t>, ski, water ski and surf all in the same </a:t>
            </a:r>
            <a:r>
              <a:rPr lang="en-NZ" sz="7000" dirty="0" smtClean="0"/>
              <a:t>day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ZoomCompi053uimageimage" descr="http://static.wixstatic.com/media/725f21_245ade02eb7743509e6123ae240d46e3.jpg_srz_935_474_75_22_0.50_1.20_0.00_jpg_sr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1975485"/>
            <a:ext cx="5731510" cy="290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Whanganui</a:t>
            </a:r>
            <a:r>
              <a:rPr lang="en-GB" dirty="0" smtClean="0"/>
              <a:t> District Health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Whanganui</a:t>
            </a:r>
            <a:r>
              <a:rPr lang="en-NZ" dirty="0" smtClean="0"/>
              <a:t> DHB in total employs in excess of 1000 staff</a:t>
            </a:r>
          </a:p>
          <a:p>
            <a:r>
              <a:rPr lang="en-NZ" dirty="0" smtClean="0"/>
              <a:t>27 junior doctors and 8 registrars</a:t>
            </a:r>
          </a:p>
          <a:p>
            <a:r>
              <a:rPr lang="en-NZ" dirty="0" smtClean="0"/>
              <a:t>Covers a population of approx. 60,000 </a:t>
            </a:r>
          </a:p>
          <a:p>
            <a:pPr lvl="0"/>
            <a:r>
              <a:rPr lang="en-NZ" dirty="0" smtClean="0"/>
              <a:t>Large percentage of Maori (23%)</a:t>
            </a:r>
          </a:p>
          <a:p>
            <a:endParaRPr lang="en-NZ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Hospital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120 bed – including psych, ENT and Eye</a:t>
            </a:r>
          </a:p>
          <a:p>
            <a:r>
              <a:rPr lang="en-GB" dirty="0" smtClean="0"/>
              <a:t>4 rotations of  3 months</a:t>
            </a:r>
          </a:p>
          <a:p>
            <a:pPr lvl="0"/>
            <a:r>
              <a:rPr lang="en-GB" dirty="0" smtClean="0"/>
              <a:t>Medical / Geriatric </a:t>
            </a:r>
            <a:r>
              <a:rPr lang="en-GB" dirty="0"/>
              <a:t>Services</a:t>
            </a:r>
          </a:p>
          <a:p>
            <a:pPr lvl="0"/>
            <a:r>
              <a:rPr lang="en-GB" dirty="0"/>
              <a:t>Surgical &amp; Orthopaedic Services</a:t>
            </a:r>
          </a:p>
          <a:p>
            <a:pPr lvl="0"/>
            <a:r>
              <a:rPr lang="en-GB" dirty="0"/>
              <a:t>Paediatric Services / Obstetrics &amp; Gynaecology Services</a:t>
            </a:r>
          </a:p>
          <a:p>
            <a:r>
              <a:rPr lang="en-GB" dirty="0"/>
              <a:t>Emergency </a:t>
            </a:r>
            <a:r>
              <a:rPr lang="en-GB" dirty="0" smtClean="0"/>
              <a:t>Department</a:t>
            </a:r>
          </a:p>
          <a:p>
            <a:r>
              <a:rPr lang="en-GB" dirty="0" smtClean="0"/>
              <a:t>Relief (covering for people on holiday)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2019 </a:t>
            </a:r>
            <a:r>
              <a:rPr lang="en-GB" dirty="0" smtClean="0"/>
              <a:t>offer includes...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33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Whanganui</a:t>
            </a:r>
            <a:r>
              <a:rPr lang="en-US" dirty="0" smtClean="0"/>
              <a:t> </a:t>
            </a:r>
            <a:r>
              <a:rPr lang="en-US" dirty="0"/>
              <a:t>District Health Board will provide:</a:t>
            </a:r>
            <a:endParaRPr lang="en-NZ" dirty="0"/>
          </a:p>
          <a:p>
            <a:pPr lvl="0"/>
            <a:r>
              <a:rPr lang="en-US" dirty="0"/>
              <a:t>Reimbursement of half </a:t>
            </a:r>
            <a:r>
              <a:rPr lang="en-US" dirty="0" smtClean="0"/>
              <a:t>return air fares from the </a:t>
            </a:r>
            <a:r>
              <a:rPr lang="en-US" dirty="0"/>
              <a:t>UK to Wanganui upon production of GST </a:t>
            </a:r>
            <a:r>
              <a:rPr lang="en-US" dirty="0" smtClean="0"/>
              <a:t>receipts, at completion of the 12 month contract.</a:t>
            </a:r>
            <a:endParaRPr lang="en-NZ" dirty="0"/>
          </a:p>
          <a:p>
            <a:r>
              <a:rPr lang="en-GB" dirty="0" smtClean="0"/>
              <a:t>Good support from consultants</a:t>
            </a:r>
          </a:p>
          <a:p>
            <a:r>
              <a:rPr lang="en-GB" dirty="0" smtClean="0"/>
              <a:t>Plenty of teaching (daily)</a:t>
            </a:r>
          </a:p>
          <a:p>
            <a:r>
              <a:rPr lang="en-GB" dirty="0" smtClean="0"/>
              <a:t>One on one with consultants</a:t>
            </a:r>
          </a:p>
          <a:p>
            <a:r>
              <a:rPr lang="en-NZ" dirty="0"/>
              <a:t>The nights are 3 &amp; 4 </a:t>
            </a:r>
            <a:r>
              <a:rPr lang="en-NZ" dirty="0" smtClean="0"/>
              <a:t>split</a:t>
            </a:r>
            <a:r>
              <a:rPr lang="en-NZ" dirty="0"/>
              <a:t>,  thus being </a:t>
            </a:r>
            <a:r>
              <a:rPr lang="en-NZ" b="1" dirty="0"/>
              <a:t>4</a:t>
            </a:r>
            <a:r>
              <a:rPr lang="en-NZ" dirty="0"/>
              <a:t> week </a:t>
            </a:r>
            <a:r>
              <a:rPr lang="en-NZ" dirty="0" smtClean="0"/>
              <a:t>nights </a:t>
            </a:r>
            <a:r>
              <a:rPr lang="en-NZ" dirty="0"/>
              <a:t>Mon 10pm – Friday 8am </a:t>
            </a:r>
            <a:r>
              <a:rPr lang="en-NZ" dirty="0" smtClean="0"/>
              <a:t>(x </a:t>
            </a:r>
            <a:r>
              <a:rPr lang="en-NZ" dirty="0"/>
              <a:t>2 sets per 13 week </a:t>
            </a:r>
            <a:r>
              <a:rPr lang="en-NZ" dirty="0" smtClean="0"/>
              <a:t>run) and </a:t>
            </a:r>
            <a:r>
              <a:rPr lang="en-NZ" b="1" dirty="0" smtClean="0"/>
              <a:t>3</a:t>
            </a:r>
            <a:r>
              <a:rPr lang="en-NZ" dirty="0" smtClean="0"/>
              <a:t> </a:t>
            </a:r>
            <a:r>
              <a:rPr lang="en-NZ" dirty="0"/>
              <a:t>weekend nights Friday 10pm - Monday 8am </a:t>
            </a:r>
            <a:r>
              <a:rPr lang="en-NZ" dirty="0" smtClean="0"/>
              <a:t>(x </a:t>
            </a:r>
            <a:r>
              <a:rPr lang="en-NZ" dirty="0"/>
              <a:t>2 sets per 13 week </a:t>
            </a:r>
            <a:r>
              <a:rPr lang="en-NZ" dirty="0" smtClean="0"/>
              <a:t>run).</a:t>
            </a:r>
            <a:r>
              <a:rPr lang="en-NZ" dirty="0"/>
              <a:t>  </a:t>
            </a:r>
            <a:r>
              <a:rPr lang="en-NZ" dirty="0" smtClean="0"/>
              <a:t>These </a:t>
            </a:r>
            <a:r>
              <a:rPr lang="en-NZ" dirty="0"/>
              <a:t>are on duty </a:t>
            </a:r>
            <a:r>
              <a:rPr lang="en-NZ" dirty="0" smtClean="0"/>
              <a:t>shifts </a:t>
            </a:r>
            <a:r>
              <a:rPr lang="en-NZ" dirty="0"/>
              <a:t>and not on </a:t>
            </a:r>
            <a:r>
              <a:rPr lang="en-NZ" dirty="0" smtClean="0"/>
              <a:t>call</a:t>
            </a:r>
          </a:p>
          <a:p>
            <a:r>
              <a:rPr lang="en-NZ" dirty="0" smtClean="0"/>
              <a:t>ED roster is similar but may include another set of nights depending on the roster</a:t>
            </a:r>
            <a:endParaRPr lang="en-NZ" dirty="0"/>
          </a:p>
          <a:p>
            <a:r>
              <a:rPr lang="en-NZ" dirty="0"/>
              <a:t>Weekends are worked 1:2 on the ED roster and 1:3 on the general </a:t>
            </a:r>
            <a:r>
              <a:rPr lang="en-NZ" dirty="0" smtClean="0"/>
              <a:t>roster</a:t>
            </a:r>
            <a:endParaRPr lang="en-NZ" dirty="0"/>
          </a:p>
          <a:p>
            <a:r>
              <a:rPr lang="en-NZ" dirty="0"/>
              <a:t>House Officers are generally expected to do a 1:7 after hours call.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zsurfk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7643866" cy="29099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1343</TotalTime>
  <Words>263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Whanganui, New Zealand</vt:lpstr>
      <vt:lpstr>PowerPoint Presentation</vt:lpstr>
      <vt:lpstr>Whanganui</vt:lpstr>
      <vt:lpstr>PowerPoint Presentation</vt:lpstr>
      <vt:lpstr>Whanganui District Health Board</vt:lpstr>
      <vt:lpstr>The Hospital</vt:lpstr>
      <vt:lpstr>The 2019 offer includes...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Lynda Carter</cp:lastModifiedBy>
  <cp:revision>68</cp:revision>
  <dcterms:created xsi:type="dcterms:W3CDTF">2012-06-03T14:21:30Z</dcterms:created>
  <dcterms:modified xsi:type="dcterms:W3CDTF">2019-10-17T13:42:02Z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