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wdp" ContentType="image/vnd.ms-photo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1" r:id="rId1"/>
  </p:sldMasterIdLst>
  <p:notesMasterIdLst>
    <p:notesMasterId r:id="rId9"/>
  </p:notesMasterIdLst>
  <p:sldIdLst>
    <p:sldId id="260" r:id="rId2"/>
    <p:sldId id="256" r:id="rId3"/>
    <p:sldId id="262" r:id="rId4"/>
    <p:sldId id="263" r:id="rId5"/>
    <p:sldId id="265" r:id="rId6"/>
    <p:sldId id="264" r:id="rId7"/>
    <p:sldId id="261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76" d="100"/>
          <a:sy n="76" d="100"/>
        </p:scale>
        <p:origin x="-424" y="-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interSettings" Target="printerSettings/printerSettings1.bin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7D8292-4D52-CC41-A4E4-104C3CC4D0B6}" type="datetimeFigureOut">
              <a:rPr lang="en-US" smtClean="0"/>
              <a:t>26/07/18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D2136F-A98C-E347-8952-3B7492DD7D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98785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EAFA9-7502-42D3-9B79-C38E938C236F}" type="datetimeFigureOut">
              <a:rPr lang="en-US" smtClean="0"/>
              <a:t>26/07/18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019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EAFA9-7502-42D3-9B79-C38E938C236F}" type="datetimeFigureOut">
              <a:rPr lang="en-US" smtClean="0"/>
              <a:t>26/07/18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7B0AA-AC8E-4463-ADAC-E87D09B82E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933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EAFA9-7502-42D3-9B79-C38E938C236F}" type="datetimeFigureOut">
              <a:rPr lang="en-US" smtClean="0"/>
              <a:t>26/07/18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7B0AA-AC8E-4463-ADAC-E87D09B82E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952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EAFA9-7502-42D3-9B79-C38E938C236F}" type="datetimeFigureOut">
              <a:rPr lang="en-US" smtClean="0"/>
              <a:t>26/07/18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7B0AA-AC8E-4463-ADAC-E87D09B82E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301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EAFA9-7502-42D3-9B79-C38E938C236F}" type="datetimeFigureOut">
              <a:rPr lang="en-US" smtClean="0"/>
              <a:t>26/07/18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7B0AA-AC8E-4463-ADAC-E87D09B82E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940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EAFA9-7502-42D3-9B79-C38E938C236F}" type="datetimeFigureOut">
              <a:rPr lang="en-US" smtClean="0"/>
              <a:t>26/07/18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7B0AA-AC8E-4463-ADAC-E87D09B82E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067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EAFA9-7502-42D3-9B79-C38E938C236F}" type="datetimeFigureOut">
              <a:rPr lang="en-US" smtClean="0"/>
              <a:t>26/07/18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7B0AA-AC8E-4463-ADAC-E87D09B82E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128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EAFA9-7502-42D3-9B79-C38E938C236F}" type="datetimeFigureOut">
              <a:rPr lang="en-US" smtClean="0"/>
              <a:t>26/07/18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0116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EAFA9-7502-42D3-9B79-C38E938C236F}" type="datetimeFigureOut">
              <a:rPr lang="en-US" smtClean="0"/>
              <a:t>26/07/18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7B0AA-AC8E-4463-ADAC-E87D09B82E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574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EAFA9-7502-42D3-9B79-C38E938C236F}" type="datetimeFigureOut">
              <a:rPr lang="en-US" smtClean="0"/>
              <a:t>26/07/18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7B0AA-AC8E-4463-ADAC-E87D09B82E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498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EAFA9-7502-42D3-9B79-C38E938C236F}" type="datetimeFigureOut">
              <a:rPr lang="en-US" smtClean="0"/>
              <a:t>26/07/18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7B0AA-AC8E-4463-ADAC-E87D09B82E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941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8EAFA9-7502-42D3-9B79-C38E938C236F}" type="datetimeFigureOut">
              <a:rPr lang="en-US" smtClean="0"/>
              <a:t>26/07/18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57B0AA-AC8E-4463-ADAC-E87D09B82E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7112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82" r:id="rId1"/>
    <p:sldLayoutId id="2147483783" r:id="rId2"/>
    <p:sldLayoutId id="2147483784" r:id="rId3"/>
    <p:sldLayoutId id="2147483785" r:id="rId4"/>
    <p:sldLayoutId id="2147483786" r:id="rId5"/>
    <p:sldLayoutId id="2147483787" r:id="rId6"/>
    <p:sldLayoutId id="2147483788" r:id="rId7"/>
    <p:sldLayoutId id="2147483789" r:id="rId8"/>
    <p:sldLayoutId id="2147483790" r:id="rId9"/>
    <p:sldLayoutId id="2147483791" r:id="rId10"/>
    <p:sldLayoutId id="2147483792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Relationship Id="rId3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photo 4.JPG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40" b="-140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561465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Reflection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5226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86926"/>
            <a:ext cx="8229600" cy="630711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Intended Learning Outcomes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305558"/>
            <a:ext cx="8229600" cy="3820605"/>
          </a:xfrm>
        </p:spPr>
        <p:txBody>
          <a:bodyPr/>
          <a:lstStyle/>
          <a:p>
            <a:r>
              <a:rPr lang="en-US" sz="2800" dirty="0" smtClean="0"/>
              <a:t>To gain a deeper understanding of what we mean by reflection and the reflective learning cycle.</a:t>
            </a:r>
          </a:p>
          <a:p>
            <a:r>
              <a:rPr lang="en-US" sz="2800" dirty="0" smtClean="0"/>
              <a:t>To apply that understanding </a:t>
            </a:r>
            <a:r>
              <a:rPr lang="en-US" sz="2800" smtClean="0"/>
              <a:t>to reflective writing.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4758924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Johns</a:t>
            </a:r>
          </a:p>
          <a:p>
            <a:r>
              <a:rPr lang="en-US" dirty="0" smtClean="0"/>
              <a:t>Reflection is a personal process which enables the practitioner to assess, understand and learn through their experiences. This results in some change for the individual in their perspective of a situation or creates new learning for the individual.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92303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Levels of Reflection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smtClean="0"/>
              <a:t>4 Areas:</a:t>
            </a:r>
          </a:p>
          <a:p>
            <a:pPr marL="0" indent="0">
              <a:buNone/>
            </a:pPr>
            <a:r>
              <a:rPr lang="en-US" dirty="0"/>
              <a:t>1</a:t>
            </a:r>
            <a:r>
              <a:rPr lang="en-US" dirty="0" smtClean="0"/>
              <a:t> information; enough to paint a picture of the events</a:t>
            </a:r>
          </a:p>
          <a:p>
            <a:pPr marL="0" indent="0">
              <a:buNone/>
            </a:pPr>
            <a:r>
              <a:rPr lang="en-US" dirty="0" smtClean="0"/>
              <a:t>2 self awareness; open and honest about what occurred</a:t>
            </a:r>
          </a:p>
          <a:p>
            <a:pPr marL="0" indent="0">
              <a:buNone/>
            </a:pPr>
            <a:r>
              <a:rPr lang="en-US" dirty="0" smtClean="0"/>
              <a:t>3 critical analysis; looking at the bigger picture and then analysing the smaller parts to understand the whole</a:t>
            </a:r>
          </a:p>
          <a:p>
            <a:pPr marL="0" indent="0">
              <a:buNone/>
            </a:pPr>
            <a:r>
              <a:rPr lang="en-US" dirty="0" smtClean="0"/>
              <a:t>4 evidence of learning; synthesis, judgment and evaluation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70181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91764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Gibbs </a:t>
            </a:r>
            <a:r>
              <a:rPr lang="en-US" dirty="0"/>
              <a:t>R</a:t>
            </a:r>
            <a:r>
              <a:rPr lang="en-US" dirty="0" smtClean="0"/>
              <a:t>eflective </a:t>
            </a:r>
            <a:r>
              <a:rPr lang="en-US" dirty="0"/>
              <a:t>C</a:t>
            </a:r>
            <a:r>
              <a:rPr lang="en-US" dirty="0" smtClean="0"/>
              <a:t>ycle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l="-60272" r="-60272"/>
          <a:stretch>
            <a:fillRect/>
          </a:stretch>
        </p:blipFill>
        <p:spPr>
          <a:xfrm>
            <a:off x="-1753218" y="1173488"/>
            <a:ext cx="12327748" cy="4952675"/>
          </a:xfrm>
        </p:spPr>
      </p:pic>
    </p:spTree>
    <p:extLst>
      <p:ext uri="{BB962C8B-B14F-4D97-AF65-F5344CB8AC3E}">
        <p14:creationId xmlns:p14="http://schemas.microsoft.com/office/powerpoint/2010/main" val="14323378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IMAG0077_1_1.jpg"/>
          <p:cNvPicPr>
            <a:picLocks noGrp="1" noChangeAspect="1"/>
          </p:cNvPicPr>
          <p:nvPr>
            <p:ph idx="1"/>
          </p:nvPr>
        </p:nvPicPr>
        <p:blipFill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astelsSmoot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72139" r="-77905"/>
          <a:stretch/>
        </p:blipFill>
        <p:spPr>
          <a:xfrm>
            <a:off x="1" y="0"/>
            <a:ext cx="9144000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7006811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Blac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 Black .thmx</Template>
  <TotalTime>554</TotalTime>
  <Words>131</Words>
  <Application>Microsoft Macintosh PowerPoint</Application>
  <PresentationFormat>On-screen Show (4:3)</PresentationFormat>
  <Paragraphs>14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Black</vt:lpstr>
      <vt:lpstr>PowerPoint Presentation</vt:lpstr>
      <vt:lpstr>Reflection</vt:lpstr>
      <vt:lpstr>Intended Learning Outcomes</vt:lpstr>
      <vt:lpstr>Definition</vt:lpstr>
      <vt:lpstr>Levels of Reflection</vt:lpstr>
      <vt:lpstr>Gibbs Reflective Cycle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Reflection</dc:title>
  <dc:creator>Lucy Clark</dc:creator>
  <cp:lastModifiedBy>Nicholas Price</cp:lastModifiedBy>
  <cp:revision>8</cp:revision>
  <dcterms:created xsi:type="dcterms:W3CDTF">2013-08-13T11:13:03Z</dcterms:created>
  <dcterms:modified xsi:type="dcterms:W3CDTF">2018-07-26T12:25:02Z</dcterms:modified>
</cp:coreProperties>
</file>